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90" r:id="rId4"/>
    <p:sldId id="275" r:id="rId5"/>
    <p:sldId id="411" r:id="rId6"/>
    <p:sldId id="415" r:id="rId7"/>
    <p:sldId id="414" r:id="rId8"/>
    <p:sldId id="416" r:id="rId9"/>
    <p:sldId id="392" r:id="rId10"/>
    <p:sldId id="394" r:id="rId11"/>
    <p:sldId id="402" r:id="rId12"/>
    <p:sldId id="396" r:id="rId13"/>
    <p:sldId id="395" r:id="rId14"/>
    <p:sldId id="403" r:id="rId15"/>
    <p:sldId id="404" r:id="rId16"/>
    <p:sldId id="420" r:id="rId17"/>
    <p:sldId id="422" r:id="rId18"/>
    <p:sldId id="359" r:id="rId19"/>
    <p:sldId id="318" r:id="rId20"/>
    <p:sldId id="270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57BA2-F227-4CD9-9D23-3986AEDAE46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B84AA-8367-49FC-848A-81076AA6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5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967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967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310E-461A-AF22-BC42-7A81F9B56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9B186-A33B-23A0-65C2-8AB9E472A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DCCE4-66B4-8009-A330-BF5E417F8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3B9F-919B-48F2-A8CC-EBDB9FE5B3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6D326-77A9-7887-1112-C9EF7E45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29BAC-B27F-1077-8AC2-80D84BDB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6D9-448A-4EE7-9DC5-219C46C8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88EC-B818-A4FD-300A-AF079379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763E2-8899-BA91-11C1-6086D3902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73A89-07DF-2AE2-8383-034D5565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3B9F-919B-48F2-A8CC-EBDB9FE5B3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262C-05DF-4DB2-9B04-65F0427D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01525-A286-6AE8-75E2-9127A73B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6D9-448A-4EE7-9DC5-219C46C8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1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B1829D-EA6E-C48F-15F2-FEC58B1D6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E9735-D20C-82F5-FC25-EF1E76376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A5231-777D-6C6F-6104-B98B1865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3B9F-919B-48F2-A8CC-EBDB9FE5B3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0E163-2082-ADAC-EE99-0B58EFC0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3C7C3-090D-EDEA-B6A2-920F8664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6D9-448A-4EE7-9DC5-219C46C8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3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3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10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969B-4993-0239-624F-D8F5EBC28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B00D9-A830-D397-1A0B-DC45C1556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32726-E31C-7A64-B993-3C48E918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3B9F-919B-48F2-A8CC-EBDB9FE5B3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264FF-02CE-3D09-CB77-209F1E21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3F9B4-72C6-2054-86EB-5D3595DF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6D9-448A-4EE7-9DC5-219C46C8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7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5DBD-A92B-7180-7732-1D6C35FA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A5AF6-5DC8-B903-CB8A-8646D186A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59065-3443-D69D-D176-40C94A33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3B9F-919B-48F2-A8CC-EBDB9FE5B3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DA17D-E5CC-12A7-F252-2936B815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87A67-0D6E-79FB-CA4F-D72FFE54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6D9-448A-4EE7-9DC5-219C46C8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3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6640-6EB3-539D-0B23-1AC314BE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732D9-FCA1-4BA3-FD4E-4B5136DDC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6E134-5C17-43B4-AEB1-248DD08BF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2B004-F6CE-7EAD-10B1-0B9C528F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3B9F-919B-48F2-A8CC-EBDB9FE5B3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C0D8A-7376-0050-9F31-859CE761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A1E51-40D8-7155-F4A1-DB9D857F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6D9-448A-4EE7-9DC5-219C46C8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3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B49C-F560-174D-A711-7CB277CC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76753-F4ED-7957-B37A-6A21FF21C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0B780-DCC3-080E-9A08-955DB2EB1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3A328-3A56-5F78-EABB-962D16E9C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D30F8-059A-4A47-0542-1DFC6190B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CEEBC4-21FA-4F86-59BD-CCB054CA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3B9F-919B-48F2-A8CC-EBDB9FE5B3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CB3907-4C7D-C606-3095-714BD023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7629D-9D0C-FF76-5EC7-4FE6E452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6D9-448A-4EE7-9DC5-219C46C8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5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4C30-088E-571D-9D35-AA7D054B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4BDCD-495E-320A-F225-FC36EB79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3B9F-919B-48F2-A8CC-EBDB9FE5B3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982F5-DEF5-3F1E-39F7-F99260A7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AA1E4-B92A-4C6A-7E23-A67A6DEA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6D9-448A-4EE7-9DC5-219C46C8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5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3F91A-0FE9-3EA1-39F7-C6D06CEB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3B9F-919B-48F2-A8CC-EBDB9FE5B3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C4C39-A083-BF30-9533-1CA82460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6CF88-5DA1-267A-F2E3-58731688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6D9-448A-4EE7-9DC5-219C46C8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6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5BC6-3996-6A64-8745-2A0339A0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9C0F5-E6F2-2703-AD74-1A33C6137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D6CB0-95C6-F227-636C-551F50585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32844-C347-9634-D182-296F7623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3B9F-919B-48F2-A8CC-EBDB9FE5B3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3CEA-B52A-DE19-857A-7A3A1BDB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237AF-AA26-C520-3E5A-6AA32763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6D9-448A-4EE7-9DC5-219C46C8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7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D8B8B-083C-242A-8B5C-33CFF87D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E58A42-E2E3-0660-941F-8AC233F78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15EC4-1B36-5540-2DB6-EEAC7170F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0762E-8A93-D751-1F5D-3EA7DD062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3B9F-919B-48F2-A8CC-EBDB9FE5B3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B54AD-50D3-76CF-0200-42074206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CC737-A162-3524-1C9D-3976385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A6D9-448A-4EE7-9DC5-219C46C8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3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4748F1-FA8D-195C-DFA6-1E1CED21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D5125-FA43-2F46-47DB-FC694BD93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9808C-4320-CC52-34EC-9835F7B71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AA3B9F-919B-48F2-A8CC-EBDB9FE5B3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FABEC-2CE9-4F52-B817-71ED4F48C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E8FB8-C6A1-F9B4-6E71-562C66BA1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D5A6D9-448A-4EE7-9DC5-219C46C8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EC06-2676-F8C3-D7AA-9614325B7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966A0-7823-95FF-FAB3-1D109A0E07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6D06EF-3171-9ABD-0B09-63B241DF4E2C}"/>
              </a:ext>
            </a:extLst>
          </p:cNvPr>
          <p:cNvSpPr/>
          <p:nvPr/>
        </p:nvSpPr>
        <p:spPr>
          <a:xfrm>
            <a:off x="2724727" y="1648606"/>
            <a:ext cx="6742551" cy="250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106: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ao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eo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0553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1" y="1516082"/>
            <a:ext cx="4773875" cy="5044252"/>
          </a:xfrm>
          <a:prstGeom prst="rect">
            <a:avLst/>
          </a:prstGeom>
        </p:spPr>
      </p:pic>
      <p:sp>
        <p:nvSpPr>
          <p:cNvPr id="6" name="流程图: 数据 13"/>
          <p:cNvSpPr/>
          <p:nvPr/>
        </p:nvSpPr>
        <p:spPr>
          <a:xfrm>
            <a:off x="4171683" y="483076"/>
            <a:ext cx="4026354" cy="489621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710901" y="442223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造字工房悦黑体验版常规体" pitchFamily="50" charset="-122"/>
                <a:cs typeface="+mn-cs"/>
              </a:rPr>
              <a:t>BẢNG GÀI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造字工房悦黑体验版常规体" pitchFamily="50" charset="-122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造字工房悦黑体验版常规体" pitchFamily="50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77882" y="2328763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0170" y="2328763"/>
            <a:ext cx="4651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ngôi </a:t>
            </a:r>
            <a:r>
              <a:rPr lang="vi-VN" sz="7200" b="1" dirty="0">
                <a:solidFill>
                  <a:prstClr val="black"/>
                </a:solidFill>
                <a:latin typeface="UTM Avo" panose="02040603050506020204" pitchFamily="18" charset="0"/>
              </a:rPr>
              <a:t>s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7882" y="4570179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eo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9451" y="4570179"/>
            <a:ext cx="4852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con m</a:t>
            </a:r>
            <a:r>
              <a:rPr lang="vi-VN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èo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251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0CDE4B-3414-4533-8FB0-87A484D718EB}"/>
              </a:ext>
            </a:extLst>
          </p:cNvPr>
          <p:cNvSpPr txBox="1"/>
          <p:nvPr/>
        </p:nvSpPr>
        <p:spPr>
          <a:xfrm>
            <a:off x="339585" y="466598"/>
            <a:ext cx="11592341" cy="6924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 Tiếng nào có vần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ao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? Tiếng nào có vần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eo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DDAD8-18CC-4D66-9D69-104F8E255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" b="1717"/>
          <a:stretch/>
        </p:blipFill>
        <p:spPr>
          <a:xfrm>
            <a:off x="713646" y="1285039"/>
            <a:ext cx="2676397" cy="2433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041E8F-B1C3-496F-9E43-220F7DCDF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36"/>
          <a:stretch/>
        </p:blipFill>
        <p:spPr>
          <a:xfrm>
            <a:off x="4583239" y="1224396"/>
            <a:ext cx="2991581" cy="2433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A4BEDB-54F2-494B-8657-DB1CFA5908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1" b="1926"/>
          <a:stretch/>
        </p:blipFill>
        <p:spPr>
          <a:xfrm>
            <a:off x="8809892" y="1285039"/>
            <a:ext cx="2991582" cy="2404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738C75-A4A4-48C6-8DCA-3127E5B55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 b="-355"/>
          <a:stretch/>
        </p:blipFill>
        <p:spPr>
          <a:xfrm>
            <a:off x="616663" y="3844752"/>
            <a:ext cx="2870361" cy="2677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051AB5-E9D6-445B-946B-FB83118862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 b="4148"/>
          <a:stretch/>
        </p:blipFill>
        <p:spPr>
          <a:xfrm>
            <a:off x="8671033" y="3658151"/>
            <a:ext cx="3130441" cy="2978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053230-8CEE-4545-A927-5172BFEBFF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" b="5365"/>
          <a:stretch/>
        </p:blipFill>
        <p:spPr>
          <a:xfrm>
            <a:off x="4583238" y="3658151"/>
            <a:ext cx="2991581" cy="29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B4A082D-C028-4D64-B6EC-FD577EFCA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" b="1717"/>
          <a:stretch/>
        </p:blipFill>
        <p:spPr>
          <a:xfrm>
            <a:off x="299829" y="1066317"/>
            <a:ext cx="2514464" cy="22865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514E82-66DA-43AD-B200-BEECFE477F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36"/>
          <a:stretch/>
        </p:blipFill>
        <p:spPr>
          <a:xfrm>
            <a:off x="4580330" y="1066317"/>
            <a:ext cx="2676398" cy="21773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7D0B29-9A9B-4E51-87EB-96BCD618FF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1" b="1926"/>
          <a:stretch/>
        </p:blipFill>
        <p:spPr>
          <a:xfrm>
            <a:off x="9110539" y="1298758"/>
            <a:ext cx="2810351" cy="22589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F68175-AEE6-4A1D-B5A6-5EFF69113E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 b="-355"/>
          <a:stretch/>
        </p:blipFill>
        <p:spPr>
          <a:xfrm>
            <a:off x="537276" y="4562384"/>
            <a:ext cx="2328470" cy="21723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3F16F7-F899-48CB-88E3-A11E0911A5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" b="5365"/>
          <a:stretch/>
        </p:blipFill>
        <p:spPr>
          <a:xfrm>
            <a:off x="5049160" y="4384459"/>
            <a:ext cx="2328470" cy="23163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4A48B3-2BF2-4B57-8DCE-D4F65AADEC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 b="4148"/>
          <a:stretch/>
        </p:blipFill>
        <p:spPr>
          <a:xfrm>
            <a:off x="9291772" y="4484997"/>
            <a:ext cx="2328471" cy="22157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0CDE4B-3414-4533-8FB0-87A484D718EB}"/>
              </a:ext>
            </a:extLst>
          </p:cNvPr>
          <p:cNvSpPr txBox="1"/>
          <p:nvPr/>
        </p:nvSpPr>
        <p:spPr>
          <a:xfrm>
            <a:off x="299829" y="373834"/>
            <a:ext cx="11592341" cy="6924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 Tiếng nào có vần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ao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? Tiếng nào có vần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eo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1FFAEB-D264-4EC3-ABAA-F4A302D51049}"/>
              </a:ext>
            </a:extLst>
          </p:cNvPr>
          <p:cNvSpPr/>
          <p:nvPr/>
        </p:nvSpPr>
        <p:spPr>
          <a:xfrm>
            <a:off x="3909526" y="3457286"/>
            <a:ext cx="1341608" cy="8444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ao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F7D067-B0FE-47FE-8BAD-42426EBAF9EB}"/>
              </a:ext>
            </a:extLst>
          </p:cNvPr>
          <p:cNvSpPr/>
          <p:nvPr/>
        </p:nvSpPr>
        <p:spPr>
          <a:xfrm>
            <a:off x="7071088" y="3283642"/>
            <a:ext cx="1341608" cy="8444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eo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ACA1CB-3150-4B74-B8A9-466CFBF5635E}"/>
              </a:ext>
            </a:extLst>
          </p:cNvPr>
          <p:cNvCxnSpPr>
            <a:cxnSpLocks/>
          </p:cNvCxnSpPr>
          <p:nvPr/>
        </p:nvCxnSpPr>
        <p:spPr>
          <a:xfrm>
            <a:off x="5251134" y="3928872"/>
            <a:ext cx="4266090" cy="19293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AA2FAC-C064-4DD2-AC04-BC252375739B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2435646" y="4178044"/>
            <a:ext cx="1670354" cy="2032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B47CDD-E5F3-46FD-9810-D7A0D87F39FD}"/>
              </a:ext>
            </a:extLst>
          </p:cNvPr>
          <p:cNvCxnSpPr>
            <a:cxnSpLocks/>
          </p:cNvCxnSpPr>
          <p:nvPr/>
        </p:nvCxnSpPr>
        <p:spPr>
          <a:xfrm flipH="1">
            <a:off x="4734528" y="3030753"/>
            <a:ext cx="763864" cy="446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10BA34-E39A-4AAE-B1BC-CD8282663969}"/>
              </a:ext>
            </a:extLst>
          </p:cNvPr>
          <p:cNvCxnSpPr/>
          <p:nvPr/>
        </p:nvCxnSpPr>
        <p:spPr>
          <a:xfrm flipV="1">
            <a:off x="8412696" y="3137565"/>
            <a:ext cx="1104528" cy="5682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12C940-D4F3-4901-B26B-B6252B5B5051}"/>
              </a:ext>
            </a:extLst>
          </p:cNvPr>
          <p:cNvCxnSpPr>
            <a:cxnSpLocks/>
          </p:cNvCxnSpPr>
          <p:nvPr/>
        </p:nvCxnSpPr>
        <p:spPr>
          <a:xfrm flipH="1">
            <a:off x="7071088" y="4128062"/>
            <a:ext cx="803949" cy="22017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22FEBB-C29C-4651-BA95-4E601CA2067E}"/>
              </a:ext>
            </a:extLst>
          </p:cNvPr>
          <p:cNvCxnSpPr>
            <a:cxnSpLocks/>
          </p:cNvCxnSpPr>
          <p:nvPr/>
        </p:nvCxnSpPr>
        <p:spPr>
          <a:xfrm>
            <a:off x="2435646" y="3018437"/>
            <a:ext cx="4635441" cy="6779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8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385" y="438539"/>
            <a:ext cx="4094329" cy="5744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0826" y="2153295"/>
            <a:ext cx="3233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402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0C13FC-0F6A-4FB3-AC46-F22F8DDCE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 b="2067"/>
          <a:stretch/>
        </p:blipFill>
        <p:spPr>
          <a:xfrm>
            <a:off x="1756228" y="435429"/>
            <a:ext cx="9078556" cy="64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5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9F77A95-2C75-44E9-ADD6-C0D1F0CE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" b="2067"/>
          <a:stretch/>
        </p:blipFill>
        <p:spPr>
          <a:xfrm>
            <a:off x="974276" y="491020"/>
            <a:ext cx="10542305" cy="63669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A5C97F9-D0CD-4E9E-81A6-1A1409DA8205}"/>
              </a:ext>
            </a:extLst>
          </p:cNvPr>
          <p:cNvSpPr/>
          <p:nvPr/>
        </p:nvSpPr>
        <p:spPr>
          <a:xfrm>
            <a:off x="1390118" y="975022"/>
            <a:ext cx="210769" cy="2686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5A71FD-4A78-46D0-B141-31F3AE79D91B}"/>
              </a:ext>
            </a:extLst>
          </p:cNvPr>
          <p:cNvSpPr/>
          <p:nvPr/>
        </p:nvSpPr>
        <p:spPr>
          <a:xfrm>
            <a:off x="6756568" y="879466"/>
            <a:ext cx="270588" cy="2420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B89783-F972-4D7C-A4B0-7F8691A37827}"/>
              </a:ext>
            </a:extLst>
          </p:cNvPr>
          <p:cNvSpPr/>
          <p:nvPr/>
        </p:nvSpPr>
        <p:spPr>
          <a:xfrm>
            <a:off x="1077909" y="1387363"/>
            <a:ext cx="224256" cy="2686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505A28-4794-4E20-8804-85E884884979}"/>
              </a:ext>
            </a:extLst>
          </p:cNvPr>
          <p:cNvSpPr/>
          <p:nvPr/>
        </p:nvSpPr>
        <p:spPr>
          <a:xfrm>
            <a:off x="2868996" y="1335738"/>
            <a:ext cx="204441" cy="2686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729BF4-BE20-42C5-95A9-3DA04B87E836}"/>
              </a:ext>
            </a:extLst>
          </p:cNvPr>
          <p:cNvSpPr/>
          <p:nvPr/>
        </p:nvSpPr>
        <p:spPr>
          <a:xfrm>
            <a:off x="974276" y="1781692"/>
            <a:ext cx="224256" cy="2686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AD0EB0-8A4C-485F-A245-B3553FC51472}"/>
              </a:ext>
            </a:extLst>
          </p:cNvPr>
          <p:cNvSpPr/>
          <p:nvPr/>
        </p:nvSpPr>
        <p:spPr>
          <a:xfrm>
            <a:off x="2802320" y="1696829"/>
            <a:ext cx="204441" cy="2686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71E895-2A86-40EC-8962-5B513DC7F9C2}"/>
              </a:ext>
            </a:extLst>
          </p:cNvPr>
          <p:cNvSpPr/>
          <p:nvPr/>
        </p:nvSpPr>
        <p:spPr>
          <a:xfrm>
            <a:off x="1449717" y="2510528"/>
            <a:ext cx="210770" cy="2142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793234-0801-4A50-BFE2-4CD07CC16DD7}"/>
              </a:ext>
            </a:extLst>
          </p:cNvPr>
          <p:cNvSpPr/>
          <p:nvPr/>
        </p:nvSpPr>
        <p:spPr>
          <a:xfrm>
            <a:off x="1425923" y="2936495"/>
            <a:ext cx="234564" cy="2142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BD1BF4-F8AB-478B-B3A8-A2CC69FB77DD}"/>
              </a:ext>
            </a:extLst>
          </p:cNvPr>
          <p:cNvSpPr/>
          <p:nvPr/>
        </p:nvSpPr>
        <p:spPr>
          <a:xfrm>
            <a:off x="5352063" y="2829355"/>
            <a:ext cx="234563" cy="2142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C2B33-E258-4EFD-8C0B-43BAD7A6BC74}"/>
              </a:ext>
            </a:extLst>
          </p:cNvPr>
          <p:cNvGrpSpPr/>
          <p:nvPr/>
        </p:nvGrpSpPr>
        <p:grpSpPr>
          <a:xfrm>
            <a:off x="13063" y="491020"/>
            <a:ext cx="3592286" cy="509451"/>
            <a:chOff x="4000467" y="260140"/>
            <a:chExt cx="3232530" cy="846266"/>
          </a:xfrm>
          <a:solidFill>
            <a:schemeClr val="bg1"/>
          </a:solidFill>
        </p:grpSpPr>
        <p:sp>
          <p:nvSpPr>
            <p:cNvPr id="15" name="Rounded Rectangle 19">
              <a:extLst>
                <a:ext uri="{FF2B5EF4-FFF2-40B4-BE49-F238E27FC236}">
                  <a16:creationId xmlns:a16="http://schemas.microsoft.com/office/drawing/2014/main" id="{CAB94280-5C05-444C-A910-E3A3CB74027E}"/>
                </a:ext>
              </a:extLst>
            </p:cNvPr>
            <p:cNvSpPr/>
            <p:nvPr/>
          </p:nvSpPr>
          <p:spPr>
            <a:xfrm>
              <a:off x="4764519" y="412815"/>
              <a:ext cx="2468478" cy="54091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dirty="0">
                  <a:solidFill>
                    <a:srgbClr val="002060"/>
                  </a:solidFill>
                  <a:latin typeface="UTM Avo" panose="02040603050506020204" pitchFamily="18" charset="0"/>
                </a:rPr>
                <a:t>Chia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014871A2-A555-46D7-9D83-894601D13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965849" cy="846266"/>
            </a:xfrm>
            <a:prstGeom prst="rect">
              <a:avLst/>
            </a:prstGeom>
            <a:grpFill/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C1FB41B9-F857-4D8C-A987-4D7F9735C7DD}"/>
              </a:ext>
            </a:extLst>
          </p:cNvPr>
          <p:cNvSpPr/>
          <p:nvPr/>
        </p:nvSpPr>
        <p:spPr>
          <a:xfrm>
            <a:off x="1247926" y="3674510"/>
            <a:ext cx="495151" cy="1744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b="1" dirty="0">
                <a:solidFill>
                  <a:srgbClr val="002060"/>
                </a:solidFill>
                <a:latin typeface="Arial" panose="020B0604020202020204" pitchFamily="34" charset="0"/>
              </a:rPr>
              <a:t>11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372344-D1BB-48C7-B36F-9B619D72556D}"/>
              </a:ext>
            </a:extLst>
          </p:cNvPr>
          <p:cNvSpPr/>
          <p:nvPr/>
        </p:nvSpPr>
        <p:spPr>
          <a:xfrm>
            <a:off x="4111122" y="3567502"/>
            <a:ext cx="531288" cy="1942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b="1" dirty="0">
                <a:solidFill>
                  <a:srgbClr val="002060"/>
                </a:solidFill>
                <a:latin typeface="Arial" panose="020B0604020202020204" pitchFamily="34" charset="0"/>
              </a:rPr>
              <a:t>12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DDCDFD-CF22-40EC-99C6-EAE8CC3A8745}"/>
              </a:ext>
            </a:extLst>
          </p:cNvPr>
          <p:cNvSpPr/>
          <p:nvPr/>
        </p:nvSpPr>
        <p:spPr>
          <a:xfrm>
            <a:off x="3348430" y="3164336"/>
            <a:ext cx="513838" cy="1482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b="1" dirty="0">
                <a:solidFill>
                  <a:srgbClr val="002060"/>
                </a:solidFill>
                <a:latin typeface="Arial" panose="020B0604020202020204" pitchFamily="34" charset="0"/>
              </a:rPr>
              <a:t>10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3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E054-E57C-4F2D-9176-3882DFC115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91002" y="927225"/>
            <a:ext cx="3403600" cy="1325562"/>
          </a:xfrm>
        </p:spPr>
        <p:txBody>
          <a:bodyPr>
            <a:norm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Mèo dạy hổ</a:t>
            </a:r>
            <a:endParaRPr lang="en-US" sz="4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E9D7AE-1E83-4214-9D68-652F448ED7AD}"/>
              </a:ext>
            </a:extLst>
          </p:cNvPr>
          <p:cNvSpPr/>
          <p:nvPr/>
        </p:nvSpPr>
        <p:spPr>
          <a:xfrm>
            <a:off x="665961" y="2035891"/>
            <a:ext cx="5094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Biết mèo săn giỏi,hổ đến xin học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A99C55-1F92-4BFE-BA71-44CCDA2440ED}"/>
              </a:ext>
            </a:extLst>
          </p:cNvPr>
          <p:cNvSpPr/>
          <p:nvPr/>
        </p:nvSpPr>
        <p:spPr>
          <a:xfrm>
            <a:off x="5602750" y="2054964"/>
            <a:ext cx="6729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Mèo giao hẹn:</a:t>
            </a:r>
            <a:r>
              <a:rPr lang="en-US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”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Ta sẽ dạy.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Nhưng anh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0B48B1-9F1C-4BA4-B243-0DF29C0E7A7D}"/>
              </a:ext>
            </a:extLst>
          </p:cNvPr>
          <p:cNvSpPr/>
          <p:nvPr/>
        </p:nvSpPr>
        <p:spPr>
          <a:xfrm>
            <a:off x="4485596" y="2492787"/>
            <a:ext cx="7172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Hổ đồng ý.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Nhưng vừa học được cách vồ mồi,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E097E0-A050-432A-94D6-8C799AFF0991}"/>
              </a:ext>
            </a:extLst>
          </p:cNvPr>
          <p:cNvSpPr/>
          <p:nvPr/>
        </p:nvSpPr>
        <p:spPr>
          <a:xfrm>
            <a:off x="631066" y="3478374"/>
            <a:ext cx="4737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Thế là mèo không dạy hổ nữa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47A991-BE9E-4FD0-93B0-7CE01C17259E}"/>
              </a:ext>
            </a:extLst>
          </p:cNvPr>
          <p:cNvSpPr/>
          <p:nvPr/>
        </p:nvSpPr>
        <p:spPr>
          <a:xfrm>
            <a:off x="643298" y="3887469"/>
            <a:ext cx="3544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Hổ nghĩ tài nó đã cao.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E472EA-DDE4-48A1-982B-0289A7B92DD7}"/>
              </a:ext>
            </a:extLst>
          </p:cNvPr>
          <p:cNvSpPr/>
          <p:nvPr/>
        </p:nvSpPr>
        <p:spPr>
          <a:xfrm>
            <a:off x="3961382" y="3878320"/>
            <a:ext cx="5761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Tối đó,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nó chờ mèo đi qua,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lao ra vồ.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B178EB-F8B5-4121-A34A-DC19DA209763}"/>
              </a:ext>
            </a:extLst>
          </p:cNvPr>
          <p:cNvSpPr/>
          <p:nvPr/>
        </p:nvSpPr>
        <p:spPr>
          <a:xfrm>
            <a:off x="9633383" y="3873820"/>
            <a:ext cx="2531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Mèo leo tót lên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282B5-FDB4-4795-BF4C-FFE17365757E}"/>
              </a:ext>
            </a:extLst>
          </p:cNvPr>
          <p:cNvSpPr/>
          <p:nvPr/>
        </p:nvSpPr>
        <p:spPr>
          <a:xfrm>
            <a:off x="380533" y="4851915"/>
            <a:ext cx="7334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- Mẻo mèo meo!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Ta có võ trèo,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ta chưa dạy hổ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A983A7-DD2C-40BC-AD22-1B875158323B}"/>
              </a:ext>
            </a:extLst>
          </p:cNvPr>
          <p:cNvSpPr/>
          <p:nvPr/>
        </p:nvSpPr>
        <p:spPr>
          <a:xfrm>
            <a:off x="175221" y="2507645"/>
            <a:ext cx="4408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vi-VN" sz="2400" dirty="0">
                <a:solidFill>
                  <a:prstClr val="black"/>
                </a:solidFill>
                <a:cs typeface="Times New Roman" pitchFamily="18" charset="0"/>
              </a:rPr>
              <a:t>không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được bắt lũ thú nhỏ</a:t>
            </a:r>
            <a:r>
              <a:rPr lang="en-US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”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1A3621-6412-4C59-AF4E-8266075521D3}"/>
              </a:ext>
            </a:extLst>
          </p:cNvPr>
          <p:cNvSpPr/>
          <p:nvPr/>
        </p:nvSpPr>
        <p:spPr>
          <a:xfrm>
            <a:off x="380533" y="4369692"/>
            <a:ext cx="1608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cây,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bảo: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BF6B1A-1DA9-4B7B-A4FA-7C92990FAD3B}"/>
              </a:ext>
            </a:extLst>
          </p:cNvPr>
          <p:cNvGrpSpPr/>
          <p:nvPr/>
        </p:nvGrpSpPr>
        <p:grpSpPr>
          <a:xfrm>
            <a:off x="3572117" y="377158"/>
            <a:ext cx="3592286" cy="718457"/>
            <a:chOff x="4000467" y="260140"/>
            <a:chExt cx="3232530" cy="846266"/>
          </a:xfrm>
        </p:grpSpPr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DCC30071-F35C-4FB9-B5C9-FCF7161CC859}"/>
                </a:ext>
              </a:extLst>
            </p:cNvPr>
            <p:cNvSpPr/>
            <p:nvPr/>
          </p:nvSpPr>
          <p:spPr>
            <a:xfrm>
              <a:off x="4764519" y="412815"/>
              <a:ext cx="2468478" cy="5409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Luyện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đọc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15" name="图片 7">
              <a:extLst>
                <a:ext uri="{FF2B5EF4-FFF2-40B4-BE49-F238E27FC236}">
                  <a16:creationId xmlns:a16="http://schemas.microsoft.com/office/drawing/2014/main" id="{14CE2C2A-B76D-4456-859A-65463A4A5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965849" cy="846266"/>
            </a:xfrm>
            <a:prstGeom prst="rect">
              <a:avLst/>
            </a:prstGeom>
          </p:spPr>
        </p:pic>
      </p:grpSp>
      <p:pic>
        <p:nvPicPr>
          <p:cNvPr id="23" name="图片 1" descr="f9bb7a65055a321af5beddc3658db7db">
            <a:extLst>
              <a:ext uri="{FF2B5EF4-FFF2-40B4-BE49-F238E27FC236}">
                <a16:creationId xmlns:a16="http://schemas.microsoft.com/office/drawing/2014/main" id="{F73A5A0D-70B2-4765-8A7A-EA8B530ED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3" y="5940474"/>
            <a:ext cx="1365183" cy="878747"/>
          </a:xfrm>
          <a:prstGeom prst="rect">
            <a:avLst/>
          </a:prstGeom>
        </p:spPr>
      </p:pic>
      <p:pic>
        <p:nvPicPr>
          <p:cNvPr id="24" name="图片 1" descr="f9bb7a65055a321af5beddc3658db7db">
            <a:extLst>
              <a:ext uri="{FF2B5EF4-FFF2-40B4-BE49-F238E27FC236}">
                <a16:creationId xmlns:a16="http://schemas.microsoft.com/office/drawing/2014/main" id="{2EEC9352-6CFF-4206-B2C4-352A54353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675" y="4723240"/>
            <a:ext cx="3347870" cy="2052929"/>
          </a:xfrm>
          <a:prstGeom prst="rect">
            <a:avLst/>
          </a:prstGeom>
        </p:spPr>
      </p:pic>
      <p:pic>
        <p:nvPicPr>
          <p:cNvPr id="25" name="图片 1">
            <a:extLst>
              <a:ext uri="{FF2B5EF4-FFF2-40B4-BE49-F238E27FC236}">
                <a16:creationId xmlns:a16="http://schemas.microsoft.com/office/drawing/2014/main" id="{4C690957-6CB4-45DF-9387-5F6BD8CF1A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740"/>
          <a:stretch>
            <a:fillRect/>
          </a:stretch>
        </p:blipFill>
        <p:spPr>
          <a:xfrm>
            <a:off x="9741610" y="567005"/>
            <a:ext cx="2018568" cy="1479664"/>
          </a:xfrm>
          <a:prstGeom prst="rect">
            <a:avLst/>
          </a:prstGeom>
        </p:spPr>
      </p:pic>
      <p:pic>
        <p:nvPicPr>
          <p:cNvPr id="26" name="图片 42">
            <a:extLst>
              <a:ext uri="{FF2B5EF4-FFF2-40B4-BE49-F238E27FC236}">
                <a16:creationId xmlns:a16="http://schemas.microsoft.com/office/drawing/2014/main" id="{83DC7CA8-99C2-44C0-9E97-94BF26D5FD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91" y="436096"/>
            <a:ext cx="1103377" cy="17953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B3EF080-19C4-459D-BB39-218C1C49914D}"/>
              </a:ext>
            </a:extLst>
          </p:cNvPr>
          <p:cNvSpPr/>
          <p:nvPr/>
        </p:nvSpPr>
        <p:spPr>
          <a:xfrm>
            <a:off x="190512" y="2953530"/>
            <a:ext cx="234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nó đã săn thỏ.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732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E054-E57C-4F2D-9176-3882DFC115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58825" y="448368"/>
            <a:ext cx="3403600" cy="1325562"/>
          </a:xfrm>
        </p:spPr>
        <p:txBody>
          <a:bodyPr>
            <a:norm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Mèo dạy hổ</a:t>
            </a:r>
            <a:endParaRPr lang="en-US" sz="4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E9D7AE-1E83-4214-9D68-652F448ED7AD}"/>
              </a:ext>
            </a:extLst>
          </p:cNvPr>
          <p:cNvSpPr/>
          <p:nvPr/>
        </p:nvSpPr>
        <p:spPr>
          <a:xfrm>
            <a:off x="665961" y="2035891"/>
            <a:ext cx="5094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Biết mèo săn giỏi,hổ đến xin học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A99C55-1F92-4BFE-BA71-44CCDA2440ED}"/>
              </a:ext>
            </a:extLst>
          </p:cNvPr>
          <p:cNvSpPr/>
          <p:nvPr/>
        </p:nvSpPr>
        <p:spPr>
          <a:xfrm>
            <a:off x="5602750" y="2054964"/>
            <a:ext cx="6729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Mèo giao hẹn:</a:t>
            </a:r>
            <a:r>
              <a:rPr lang="en-US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”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Ta sẽ dạy.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Nhưng anh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0B48B1-9F1C-4BA4-B243-0DF29C0E7A7D}"/>
              </a:ext>
            </a:extLst>
          </p:cNvPr>
          <p:cNvSpPr/>
          <p:nvPr/>
        </p:nvSpPr>
        <p:spPr>
          <a:xfrm>
            <a:off x="4485596" y="2492787"/>
            <a:ext cx="7172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Hổ đồng ý.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Nhưng vừa học được cách vồ mồi,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E097E0-A050-432A-94D6-8C799AFF0991}"/>
              </a:ext>
            </a:extLst>
          </p:cNvPr>
          <p:cNvSpPr/>
          <p:nvPr/>
        </p:nvSpPr>
        <p:spPr>
          <a:xfrm>
            <a:off x="631066" y="3478374"/>
            <a:ext cx="4737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Thế là mèo không dạy hổ nữa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47A991-BE9E-4FD0-93B0-7CE01C17259E}"/>
              </a:ext>
            </a:extLst>
          </p:cNvPr>
          <p:cNvSpPr/>
          <p:nvPr/>
        </p:nvSpPr>
        <p:spPr>
          <a:xfrm>
            <a:off x="643298" y="3887469"/>
            <a:ext cx="3544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Hổ nghĩ tài nó đã cao.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E472EA-DDE4-48A1-982B-0289A7B92DD7}"/>
              </a:ext>
            </a:extLst>
          </p:cNvPr>
          <p:cNvSpPr/>
          <p:nvPr/>
        </p:nvSpPr>
        <p:spPr>
          <a:xfrm>
            <a:off x="3961382" y="3878320"/>
            <a:ext cx="5761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Tối đó,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nó chờ mèo đi qua,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lao ra vồ.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B178EB-F8B5-4121-A34A-DC19DA209763}"/>
              </a:ext>
            </a:extLst>
          </p:cNvPr>
          <p:cNvSpPr/>
          <p:nvPr/>
        </p:nvSpPr>
        <p:spPr>
          <a:xfrm>
            <a:off x="9633383" y="3873820"/>
            <a:ext cx="2531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Mèo leo tót lên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282B5-FDB4-4795-BF4C-FFE17365757E}"/>
              </a:ext>
            </a:extLst>
          </p:cNvPr>
          <p:cNvSpPr/>
          <p:nvPr/>
        </p:nvSpPr>
        <p:spPr>
          <a:xfrm>
            <a:off x="380533" y="4851915"/>
            <a:ext cx="7334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- Mẻo mèo meo!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Ta có võ trèo,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ta chưa dạy hổ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A983A7-DD2C-40BC-AD22-1B875158323B}"/>
              </a:ext>
            </a:extLst>
          </p:cNvPr>
          <p:cNvSpPr/>
          <p:nvPr/>
        </p:nvSpPr>
        <p:spPr>
          <a:xfrm>
            <a:off x="175221" y="2507645"/>
            <a:ext cx="4408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vi-VN" sz="2400" dirty="0">
                <a:solidFill>
                  <a:prstClr val="black"/>
                </a:solidFill>
                <a:cs typeface="Times New Roman" pitchFamily="18" charset="0"/>
              </a:rPr>
              <a:t>không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được bắt lũ thú nhỏ</a:t>
            </a:r>
            <a:r>
              <a:rPr lang="en-US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”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1A3621-6412-4C59-AF4E-8266075521D3}"/>
              </a:ext>
            </a:extLst>
          </p:cNvPr>
          <p:cNvSpPr/>
          <p:nvPr/>
        </p:nvSpPr>
        <p:spPr>
          <a:xfrm>
            <a:off x="380533" y="4369692"/>
            <a:ext cx="1608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cây,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bảo: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3" name="图片 1" descr="f9bb7a65055a321af5beddc3658db7db">
            <a:extLst>
              <a:ext uri="{FF2B5EF4-FFF2-40B4-BE49-F238E27FC236}">
                <a16:creationId xmlns:a16="http://schemas.microsoft.com/office/drawing/2014/main" id="{F73A5A0D-70B2-4765-8A7A-EA8B530ED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3" y="5940474"/>
            <a:ext cx="1365183" cy="878747"/>
          </a:xfrm>
          <a:prstGeom prst="rect">
            <a:avLst/>
          </a:prstGeom>
        </p:spPr>
      </p:pic>
      <p:pic>
        <p:nvPicPr>
          <p:cNvPr id="24" name="图片 1" descr="f9bb7a65055a321af5beddc3658db7db">
            <a:extLst>
              <a:ext uri="{FF2B5EF4-FFF2-40B4-BE49-F238E27FC236}">
                <a16:creationId xmlns:a16="http://schemas.microsoft.com/office/drawing/2014/main" id="{2EEC9352-6CFF-4206-B2C4-352A54353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675" y="4723240"/>
            <a:ext cx="3347870" cy="2052929"/>
          </a:xfrm>
          <a:prstGeom prst="rect">
            <a:avLst/>
          </a:prstGeom>
        </p:spPr>
      </p:pic>
      <p:pic>
        <p:nvPicPr>
          <p:cNvPr id="25" name="图片 1">
            <a:extLst>
              <a:ext uri="{FF2B5EF4-FFF2-40B4-BE49-F238E27FC236}">
                <a16:creationId xmlns:a16="http://schemas.microsoft.com/office/drawing/2014/main" id="{4C690957-6CB4-45DF-9387-5F6BD8CF1A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740"/>
          <a:stretch>
            <a:fillRect/>
          </a:stretch>
        </p:blipFill>
        <p:spPr>
          <a:xfrm>
            <a:off x="9741610" y="567005"/>
            <a:ext cx="2018568" cy="1479664"/>
          </a:xfrm>
          <a:prstGeom prst="rect">
            <a:avLst/>
          </a:prstGeom>
        </p:spPr>
      </p:pic>
      <p:pic>
        <p:nvPicPr>
          <p:cNvPr id="26" name="图片 42">
            <a:extLst>
              <a:ext uri="{FF2B5EF4-FFF2-40B4-BE49-F238E27FC236}">
                <a16:creationId xmlns:a16="http://schemas.microsoft.com/office/drawing/2014/main" id="{83DC7CA8-99C2-44C0-9E97-94BF26D5FD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91" y="436096"/>
            <a:ext cx="1103377" cy="17953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B3EF080-19C4-459D-BB39-218C1C49914D}"/>
              </a:ext>
            </a:extLst>
          </p:cNvPr>
          <p:cNvSpPr/>
          <p:nvPr/>
        </p:nvSpPr>
        <p:spPr>
          <a:xfrm>
            <a:off x="190512" y="2953530"/>
            <a:ext cx="234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nó đã săn thỏ.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03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70767FD4-96D8-4304-9BC9-7499F762B60B}"/>
              </a:ext>
            </a:extLst>
          </p:cNvPr>
          <p:cNvSpPr txBox="1"/>
          <p:nvPr/>
        </p:nvSpPr>
        <p:spPr>
          <a:xfrm>
            <a:off x="3524471" y="2932501"/>
            <a:ext cx="6404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 w="28575"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inpin heiti" charset="-122"/>
                <a:cs typeface="+mn-cs"/>
              </a:rPr>
              <a:t>TẬP</a:t>
            </a:r>
            <a:r>
              <a:rPr kumimoji="0" lang="vi-VN" altLang="zh-CN" sz="9600" b="1" i="0" u="none" strike="noStrike" kern="1200" cap="none" spc="0" normalizeH="0" baseline="0" noProof="0" dirty="0">
                <a:ln w="28575">
                  <a:solidFill>
                    <a:srgbClr val="70AD47">
                      <a:lumMod val="75000"/>
                    </a:srgbClr>
                  </a:solidFill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+mj-lt"/>
                <a:ea typeface="inpin heiti" charset="-122"/>
                <a:cs typeface="+mn-cs"/>
              </a:rPr>
              <a:t> VIẾT</a:t>
            </a:r>
            <a:endParaRPr kumimoji="0" lang="zh-CN" altLang="en-US" sz="9600" b="1" i="0" u="none" strike="noStrike" kern="1200" cap="none" spc="0" normalizeH="0" baseline="0" noProof="0" dirty="0">
              <a:ln w="28575">
                <a:solidFill>
                  <a:srgbClr val="70AD47">
                    <a:lumMod val="75000"/>
                  </a:srgbClr>
                </a:solidFill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+mj-lt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A1ECDF-B9D5-4DED-8EA2-5EE4AD7C1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50" y="1987551"/>
            <a:ext cx="12008499" cy="2369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02F00-42EF-4FFA-B153-A7696188C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511" y="486974"/>
            <a:ext cx="2715436" cy="17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257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85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326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814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124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921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973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03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96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64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724727" y="1648606"/>
            <a:ext cx="6742551" cy="250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106: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ao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eo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9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2">
            <a:extLst>
              <a:ext uri="{FF2B5EF4-FFF2-40B4-BE49-F238E27FC236}">
                <a16:creationId xmlns:a16="http://schemas.microsoft.com/office/drawing/2014/main" id="{C3475874-1E4C-49D6-869F-2AEEBFD87ECE}"/>
              </a:ext>
            </a:extLst>
          </p:cNvPr>
          <p:cNvSpPr txBox="1"/>
          <p:nvPr/>
        </p:nvSpPr>
        <p:spPr>
          <a:xfrm rot="21160172">
            <a:off x="1675992" y="2219830"/>
            <a:ext cx="856881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汉仪晓波美妍体W" panose="00020600040101010101" pitchFamily="18" charset="-122"/>
                <a:cs typeface="+mn-cs"/>
              </a:rPr>
              <a:t>Bài</a:t>
            </a:r>
            <a:r>
              <a:rPr kumimoji="0" lang="vi-VN" altLang="zh-CN" sz="8000" b="1" i="0" u="none" strike="noStrike" kern="1200" cap="none" spc="0" normalizeH="0" baseline="0" noProof="0" dirty="0">
                <a:ln w="25400">
                  <a:solidFill>
                    <a:srgbClr val="36363E">
                      <a:alpha val="7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汉仪晓波美妍体W" panose="00020600040101010101" pitchFamily="18" charset="-122"/>
                <a:cs typeface="+mn-cs"/>
              </a:rPr>
              <a:t> 106: ao - eo</a:t>
            </a:r>
            <a:endParaRPr kumimoji="0" lang="zh-CN" altLang="en-US" sz="8000" b="1" i="0" u="none" strike="noStrike" kern="1200" cap="none" spc="0" normalizeH="0" baseline="0" noProof="0" dirty="0">
              <a:ln w="25400">
                <a:solidFill>
                  <a:srgbClr val="36363E">
                    <a:alpha val="7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UTM Avo"/>
              <a:ea typeface="汉仪晓波美妍体W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038C0-0E1E-4245-819D-0D05D269EAC5}"/>
              </a:ext>
            </a:extLst>
          </p:cNvPr>
          <p:cNvSpPr txBox="1"/>
          <p:nvPr/>
        </p:nvSpPr>
        <p:spPr>
          <a:xfrm>
            <a:off x="4193581" y="5232223"/>
            <a:ext cx="4879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ngôi sao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73D226-8481-4B18-B552-7129E269023F}"/>
              </a:ext>
            </a:extLst>
          </p:cNvPr>
          <p:cNvSpPr/>
          <p:nvPr/>
        </p:nvSpPr>
        <p:spPr>
          <a:xfrm>
            <a:off x="6789545" y="5233486"/>
            <a:ext cx="1968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ao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9C435-AB39-48EE-BCF7-552360ED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55" y="1313960"/>
            <a:ext cx="6294602" cy="40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梯形 1">
            <a:extLst>
              <a:ext uri="{FF2B5EF4-FFF2-40B4-BE49-F238E27FC236}">
                <a16:creationId xmlns:a16="http://schemas.microsoft.com/office/drawing/2014/main" id="{FF62BD33-BDB5-4E6A-80F4-3A4EFE0DD178}"/>
              </a:ext>
            </a:extLst>
          </p:cNvPr>
          <p:cNvSpPr/>
          <p:nvPr/>
        </p:nvSpPr>
        <p:spPr>
          <a:xfrm flipV="1">
            <a:off x="2287090" y="464447"/>
            <a:ext cx="7276010" cy="797442"/>
          </a:xfrm>
          <a:prstGeom prst="trapezoi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0DA7D9B-413F-4C2C-B7C5-B226E6B140D0}"/>
              </a:ext>
            </a:extLst>
          </p:cNvPr>
          <p:cNvGrpSpPr/>
          <p:nvPr/>
        </p:nvGrpSpPr>
        <p:grpSpPr>
          <a:xfrm>
            <a:off x="2834655" y="482468"/>
            <a:ext cx="6453051" cy="641950"/>
            <a:chOff x="3802275" y="8482"/>
            <a:chExt cx="4589917" cy="641950"/>
          </a:xfrm>
        </p:grpSpPr>
        <p:pic>
          <p:nvPicPr>
            <p:cNvPr id="7" name="图片 3">
              <a:extLst>
                <a:ext uri="{FF2B5EF4-FFF2-40B4-BE49-F238E27FC236}">
                  <a16:creationId xmlns:a16="http://schemas.microsoft.com/office/drawing/2014/main" id="{82D2DE0A-D68D-4A89-9E2A-A9359763A1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A1C18988-8760-434F-B389-0F7EEF955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79F6081-CBF8-4A9A-A76D-6D8DD2FE61BD}"/>
              </a:ext>
            </a:extLst>
          </p:cNvPr>
          <p:cNvSpPr txBox="1"/>
          <p:nvPr/>
        </p:nvSpPr>
        <p:spPr>
          <a:xfrm>
            <a:off x="4286970" y="483731"/>
            <a:ext cx="3548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1: Làm quen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577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FA6D086-5239-4734-832F-EADFCE5EFCEB}"/>
              </a:ext>
            </a:extLst>
          </p:cNvPr>
          <p:cNvGrpSpPr/>
          <p:nvPr/>
        </p:nvGrpSpPr>
        <p:grpSpPr>
          <a:xfrm>
            <a:off x="2860024" y="800309"/>
            <a:ext cx="6322664" cy="3995626"/>
            <a:chOff x="3810000" y="1405139"/>
            <a:chExt cx="2209801" cy="15295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0756BE-4686-463C-945D-EDE133C3514C}"/>
                </a:ext>
              </a:extLst>
            </p:cNvPr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9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s</a:t>
              </a:r>
              <a:r>
                <a:rPr lang="vi-VN" sz="9600" b="1" kern="0" dirty="0">
                  <a:solidFill>
                    <a:srgbClr val="FF0000"/>
                  </a:solidFill>
                  <a:latin typeface="UTM Avo" panose="02040603050506020204" pitchFamily="18" charset="0"/>
                  <a:sym typeface="Arial"/>
                </a:rPr>
                <a:t>ao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6A43F6-A25E-46B8-9365-0A4E6750EFDB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9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s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48D539-4FEC-45EC-8E9F-B2E5BF818EF6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9600" b="1" kern="0" dirty="0">
                  <a:solidFill>
                    <a:srgbClr val="FF0000"/>
                  </a:solidFill>
                  <a:latin typeface="UTM Avo" panose="02040603050506020204" pitchFamily="18" charset="0"/>
                  <a:sym typeface="Arial"/>
                </a:rPr>
                <a:t>ao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3F83A76-7128-4B47-99C0-6F9BD0C07B4B}"/>
              </a:ext>
            </a:extLst>
          </p:cNvPr>
          <p:cNvSpPr txBox="1"/>
          <p:nvPr/>
        </p:nvSpPr>
        <p:spPr>
          <a:xfrm>
            <a:off x="3532428" y="5096639"/>
            <a:ext cx="6023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ngôi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  <a:r>
              <a:rPr lang="vi-VN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ao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7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梯形 1">
            <a:extLst>
              <a:ext uri="{FF2B5EF4-FFF2-40B4-BE49-F238E27FC236}">
                <a16:creationId xmlns:a16="http://schemas.microsoft.com/office/drawing/2014/main" id="{FF62BD33-BDB5-4E6A-80F4-3A4EFE0DD178}"/>
              </a:ext>
            </a:extLst>
          </p:cNvPr>
          <p:cNvSpPr/>
          <p:nvPr/>
        </p:nvSpPr>
        <p:spPr>
          <a:xfrm flipV="1">
            <a:off x="2325190" y="540716"/>
            <a:ext cx="7276010" cy="797442"/>
          </a:xfrm>
          <a:prstGeom prst="trapezoi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0DA7D9B-413F-4C2C-B7C5-B226E6B140D0}"/>
              </a:ext>
            </a:extLst>
          </p:cNvPr>
          <p:cNvGrpSpPr/>
          <p:nvPr/>
        </p:nvGrpSpPr>
        <p:grpSpPr>
          <a:xfrm>
            <a:off x="2782834" y="566842"/>
            <a:ext cx="6453051" cy="641950"/>
            <a:chOff x="3802275" y="8482"/>
            <a:chExt cx="4589917" cy="641950"/>
          </a:xfrm>
        </p:grpSpPr>
        <p:pic>
          <p:nvPicPr>
            <p:cNvPr id="7" name="图片 3">
              <a:extLst>
                <a:ext uri="{FF2B5EF4-FFF2-40B4-BE49-F238E27FC236}">
                  <a16:creationId xmlns:a16="http://schemas.microsoft.com/office/drawing/2014/main" id="{82D2DE0A-D68D-4A89-9E2A-A9359763A1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A1C18988-8760-434F-B389-0F7EEF955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79F6081-CBF8-4A9A-A76D-6D8DD2FE61BD}"/>
              </a:ext>
            </a:extLst>
          </p:cNvPr>
          <p:cNvSpPr txBox="1"/>
          <p:nvPr/>
        </p:nvSpPr>
        <p:spPr>
          <a:xfrm>
            <a:off x="4325070" y="560000"/>
            <a:ext cx="3548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1: Làm quen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2C057-34E9-4EF0-80C4-174FEC5B9CC2}"/>
              </a:ext>
            </a:extLst>
          </p:cNvPr>
          <p:cNvSpPr txBox="1"/>
          <p:nvPr/>
        </p:nvSpPr>
        <p:spPr>
          <a:xfrm>
            <a:off x="4284202" y="5842337"/>
            <a:ext cx="4186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con mèo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EA515A-DEA3-437E-A929-FE8D7820A193}"/>
              </a:ext>
            </a:extLst>
          </p:cNvPr>
          <p:cNvSpPr/>
          <p:nvPr/>
        </p:nvSpPr>
        <p:spPr>
          <a:xfrm>
            <a:off x="6744774" y="5842337"/>
            <a:ext cx="1968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eo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B7009B1F-AE3C-479D-9959-BCB7D4C59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908" y="1552726"/>
            <a:ext cx="7808844" cy="407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725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FA6D086-5239-4734-832F-EADFCE5EFCEB}"/>
              </a:ext>
            </a:extLst>
          </p:cNvPr>
          <p:cNvGrpSpPr/>
          <p:nvPr/>
        </p:nvGrpSpPr>
        <p:grpSpPr>
          <a:xfrm>
            <a:off x="2617427" y="921606"/>
            <a:ext cx="6322664" cy="4135586"/>
            <a:chOff x="3810000" y="1405139"/>
            <a:chExt cx="2209801" cy="15295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0756BE-4686-463C-945D-EDE133C3514C}"/>
                </a:ext>
              </a:extLst>
            </p:cNvPr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9600" b="1" kern="0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m</a:t>
              </a:r>
              <a:r>
                <a:rPr kumimoji="0" lang="vi-VN" sz="9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èo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6A43F6-A25E-46B8-9365-0A4E6750EFDB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9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m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48D539-4FEC-45EC-8E9F-B2E5BF818EF6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9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èo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3F83A76-7128-4B47-99C0-6F9BD0C07B4B}"/>
              </a:ext>
            </a:extLst>
          </p:cNvPr>
          <p:cNvSpPr txBox="1"/>
          <p:nvPr/>
        </p:nvSpPr>
        <p:spPr>
          <a:xfrm>
            <a:off x="3280206" y="5208606"/>
            <a:ext cx="6023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noProof="0" dirty="0">
                <a:solidFill>
                  <a:prstClr val="black"/>
                </a:solidFill>
                <a:latin typeface="UTM Avo" panose="02040603050506020204" pitchFamily="18" charset="0"/>
              </a:rPr>
              <a:t>con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vi-VN" sz="8000" b="1" dirty="0">
                <a:solidFill>
                  <a:srgbClr val="404040"/>
                </a:solidFill>
                <a:latin typeface="UTM Avo" panose="02040603050506020204" pitchFamily="18" charset="0"/>
              </a:rPr>
              <a:t>m</a:t>
            </a:r>
            <a:r>
              <a:rPr lang="vi-VN" sz="80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èo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25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2520550" y="452955"/>
            <a:ext cx="7276010" cy="587525"/>
          </a:xfrm>
          <a:prstGeom prst="trapezoi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2932029" y="480800"/>
            <a:ext cx="6453051" cy="509647"/>
            <a:chOff x="3802275" y="8482"/>
            <a:chExt cx="4589917" cy="641950"/>
          </a:xfrm>
        </p:grpSpPr>
        <p:pic>
          <p:nvPicPr>
            <p:cNvPr id="7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474265" y="399469"/>
            <a:ext cx="340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1: Làm quen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452" y="5508166"/>
            <a:ext cx="4879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prstClr val="black"/>
                </a:solidFill>
                <a:latin typeface="UTM Avo" panose="02040603050506020204" pitchFamily="18" charset="0"/>
              </a:rPr>
              <a:t>ngôi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sao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20132" y="4572488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209EF6-252F-4649-9F43-3BCDBB253C66}"/>
              </a:ext>
            </a:extLst>
          </p:cNvPr>
          <p:cNvSpPr txBox="1"/>
          <p:nvPr/>
        </p:nvSpPr>
        <p:spPr>
          <a:xfrm>
            <a:off x="6434841" y="5536940"/>
            <a:ext cx="5186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con mèo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9730E9-34BF-4D9A-B093-F71657729435}"/>
              </a:ext>
            </a:extLst>
          </p:cNvPr>
          <p:cNvSpPr/>
          <p:nvPr/>
        </p:nvSpPr>
        <p:spPr>
          <a:xfrm>
            <a:off x="9385080" y="4589397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eo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30CA8A-4008-40A8-BD54-FC30F0B2FD53}"/>
              </a:ext>
            </a:extLst>
          </p:cNvPr>
          <p:cNvSpPr/>
          <p:nvPr/>
        </p:nvSpPr>
        <p:spPr>
          <a:xfrm>
            <a:off x="3606880" y="5517096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C2D01B-D343-4784-833B-A3CA5DB1CF13}"/>
              </a:ext>
            </a:extLst>
          </p:cNvPr>
          <p:cNvSpPr/>
          <p:nvPr/>
        </p:nvSpPr>
        <p:spPr>
          <a:xfrm>
            <a:off x="9385594" y="5549411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eo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19C076-86AD-4C9D-B410-12BEF020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92" y="1532561"/>
            <a:ext cx="4355047" cy="288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67BAC0BA-7D00-4B00-9D31-62EFD2ACB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631" y="1532561"/>
            <a:ext cx="4370159" cy="314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5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325</Words>
  <Application>Microsoft Office PowerPoint</Application>
  <PresentationFormat>Widescreen</PresentationFormat>
  <Paragraphs>78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inpin heiti</vt:lpstr>
      <vt:lpstr>Times New Roman</vt:lpstr>
      <vt:lpstr>UTM Avo</vt:lpstr>
      <vt:lpstr>zihun35hao-jindianyahei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Mèo dạy hổ</vt:lpstr>
      <vt:lpstr>Mèo dạy hổ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DƯƠNG TỬ</dc:creator>
  <cp:lastModifiedBy>DƯƠNG TỬ</cp:lastModifiedBy>
  <cp:revision>3</cp:revision>
  <dcterms:created xsi:type="dcterms:W3CDTF">2026-01-26T03:44:20Z</dcterms:created>
  <dcterms:modified xsi:type="dcterms:W3CDTF">2026-01-26T03:47:07Z</dcterms:modified>
</cp:coreProperties>
</file>