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3" r:id="rId6"/>
    <p:sldId id="265" r:id="rId7"/>
    <p:sldId id="264" r:id="rId8"/>
    <p:sldId id="266" r:id="rId9"/>
    <p:sldId id="267" r:id="rId10"/>
    <p:sldId id="27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D3DD-4BE9-7E96-98CF-7C7A77519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93127-60DD-62BC-11AE-812CA6448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5C592-B4F5-F083-65AB-B7AA297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A6D08-3639-9DE8-21D8-CA4D96F5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57C9B-02D7-707B-196F-269A46CE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6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B78C-4900-FCE2-DD6D-0F515F1B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1F16D-5EE0-31A2-ABC4-6D4DEBC18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1B244-9FDA-676E-4909-F744112D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133B-ACB7-B336-14B5-ADC08BA0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13A1C-EBDC-BF7F-6608-A5B69485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2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9E8A6-E6B2-CA8C-D656-841B64F6D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26890-D669-69FD-511E-E11964DD1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A3F3A-C5B0-6655-564B-9CF31175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F8803-C5DD-2E2A-51C1-EDF40A56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AB1DB-6746-7065-FB52-0E5E032F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8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28E4-C6C3-0C2C-AA48-1942D15C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7C37-C25F-6F2B-3202-216BCFFFA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9623C-37E6-AB6B-42CC-844ADE37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604F9-79A0-EE83-4D85-459603B6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37401-3F5E-0889-0A7C-19F552BC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67DF-D159-CCCD-5A24-467BB2D2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8B071-CC7D-ACB1-FBBF-A231E439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722A0-B6AB-7A0E-0031-9814EE934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B3304-EBA5-8E7E-6A23-B1270A58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45936-BA3F-0FA7-442E-E763ABFD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1D27-1483-CDB0-6863-C68ACD8F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8BD54-2FAB-6B81-D47E-F3A4DEB33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6BD37-D28D-1F45-6A03-6FDB0D806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1E5D2-80C9-F62E-43F4-C9D210BF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76F87-08F8-4988-7511-70FD232C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9DDF0-2A91-B687-3830-24631E64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249A-100F-3252-2837-C26D5ABA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2347A-D864-A497-790D-D06A4AB20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34A67-CD92-D4D1-A60D-BA259E1FF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7030D-CB3A-E155-E404-0777064EE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417D4-6BD5-BE41-20BF-1FB80E05D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B183A-A1E0-AD78-CA7C-819E35AC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26EE74-BCDD-90D7-5573-DCF4B7B9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8B167-B09A-9C34-6C3C-38FFACAF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B2DC-A061-BECB-D1A0-1BCD9288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C23CB-4033-5379-C359-14BE12D8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4F785-3137-1A10-BE30-2F2F23EE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F0C5B-A7F3-D41A-6621-D729BE1E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4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C6B32-9BFF-D9D1-EC8D-16D32B3A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61292-E1FB-FBBF-AF4A-BE92524D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8968-E038-9A13-C234-B7246607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E6C9-FC54-DE6E-2422-33FDB1AA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7098D-A589-1169-8696-8259EF19B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C4893-83CF-7AA2-8AAC-E16C56D06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9B709-4D5D-BDD1-3FBD-D1BD6958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B3AB0-24E2-F0B6-42BD-21A57468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26129-57AA-0171-9C8A-0F24F221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5FF7-158E-7893-A363-933E0FFB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CDD4C-91F1-D608-3D20-357A8F990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6C8A6-1943-0E96-7F86-03EAA27AE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1FF52-97F6-1522-58BC-71CFD18E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83E56-EB41-F49F-93C6-FC309854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F3FEB-2FBB-2F9F-5B8D-10462AE9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65F48-83B0-C90A-7C3D-615676FF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862BC-62C4-2F4A-CCA8-E295C8626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BA9DC-7D5C-99D3-84F2-311F3DBF7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214798-516A-4E76-B8B9-C5E09A8070A7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E1F25-7A1A-101C-53E8-B41F076D8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BDE9E-216B-F522-3DAB-9E4966DFD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9C71BA-6021-4829-8386-670CCC12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5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5CAD7-76D7-EAC0-C539-4F961F6FD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26" y="1339848"/>
            <a:ext cx="7927648" cy="3801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26ADF1-55C5-49A8-9B32-BF5611E43AF0}"/>
              </a:ext>
            </a:extLst>
          </p:cNvPr>
          <p:cNvSpPr txBox="1"/>
          <p:nvPr/>
        </p:nvSpPr>
        <p:spPr>
          <a:xfrm>
            <a:off x="2799761" y="1235840"/>
            <a:ext cx="5401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41881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4D8753-35D1-44D1-6E77-3A5913C4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363"/>
            <a:ext cx="12192000" cy="68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9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06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0A086-96BB-FB26-67F7-E75C205B1B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5D170-4E2B-9E81-3058-9BC3FE5753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0EA42B-2B02-52DC-405E-E0B2475E927F}"/>
              </a:ext>
            </a:extLst>
          </p:cNvPr>
          <p:cNvSpPr/>
          <p:nvPr/>
        </p:nvSpPr>
        <p:spPr>
          <a:xfrm>
            <a:off x="1937657" y="783771"/>
            <a:ext cx="4234543" cy="859972"/>
          </a:xfrm>
          <a:prstGeom prst="roundRect">
            <a:avLst/>
          </a:prstGeom>
          <a:solidFill>
            <a:schemeClr val="bg1"/>
          </a:solidFill>
          <a:ln>
            <a:solidFill>
              <a:srgbClr val="E739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Đóng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vai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37DA8-121D-7529-B8E3-64321FF1B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2318657"/>
            <a:ext cx="3032563" cy="1706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F800-0398-AAE0-BF79-22071F276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4143" y="1730498"/>
            <a:ext cx="5898849" cy="48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00143 -0.0423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inach Growing Problems and The Solutions to Avoid Major Mishaps">
            <a:extLst>
              <a:ext uri="{FF2B5EF4-FFF2-40B4-BE49-F238E27FC236}">
                <a16:creationId xmlns:a16="http://schemas.microsoft.com/office/drawing/2014/main" id="{6660E496-6CF2-87EE-9135-0F905A99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57" y="964817"/>
            <a:ext cx="5754461" cy="38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BB71ED-0502-2316-6DB7-236CE6431FEE}"/>
              </a:ext>
            </a:extLst>
          </p:cNvPr>
          <p:cNvSpPr txBox="1"/>
          <p:nvPr/>
        </p:nvSpPr>
        <p:spPr>
          <a:xfrm>
            <a:off x="2453367" y="5225143"/>
            <a:ext cx="6259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Lá </a:t>
            </a:r>
            <a:r>
              <a:rPr lang="en-US" sz="5400" b="1" dirty="0" err="1">
                <a:latin typeface="UTM Avo" panose="02040603050506020204" pitchFamily="18" charset="0"/>
              </a:rPr>
              <a:t>cây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bị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sâu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ăn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1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56EBC-F161-C482-9167-BC6D3207E057}"/>
              </a:ext>
            </a:extLst>
          </p:cNvPr>
          <p:cNvSpPr txBox="1"/>
          <p:nvPr/>
        </p:nvSpPr>
        <p:spPr>
          <a:xfrm>
            <a:off x="1800224" y="5312228"/>
            <a:ext cx="6259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Lá </a:t>
            </a:r>
            <a:r>
              <a:rPr lang="en-US" sz="5400" b="1" dirty="0" err="1">
                <a:latin typeface="UTM Avo" panose="02040603050506020204" pitchFamily="18" charset="0"/>
              </a:rPr>
              <a:t>cây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bị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héo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Cây cảnh trong nhà vàng lá, héo úa khi trời lạnh giá, làm ngay cách này ...">
            <a:extLst>
              <a:ext uri="{FF2B5EF4-FFF2-40B4-BE49-F238E27FC236}">
                <a16:creationId xmlns:a16="http://schemas.microsoft.com/office/drawing/2014/main" id="{C3EE1EFF-FFCE-E9C3-D411-78C26C87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829220"/>
            <a:ext cx="7090681" cy="42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602FC-16DA-50B4-6C26-ADBC56844D7B}"/>
              </a:ext>
            </a:extLst>
          </p:cNvPr>
          <p:cNvSpPr txBox="1"/>
          <p:nvPr/>
        </p:nvSpPr>
        <p:spPr>
          <a:xfrm>
            <a:off x="1288595" y="5455938"/>
            <a:ext cx="736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Cây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bị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nhiễm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virut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Cách nhận biết các loại bệnh gây hại chính cho cây trồng">
            <a:extLst>
              <a:ext uri="{FF2B5EF4-FFF2-40B4-BE49-F238E27FC236}">
                <a16:creationId xmlns:a16="http://schemas.microsoft.com/office/drawing/2014/main" id="{D0B6C2C0-1F09-D57F-94F8-810241B4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01" y="889864"/>
            <a:ext cx="6958956" cy="45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0D7FC-348C-0DCC-B8EC-14EDC82F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67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7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B2AF0-C2E8-0ADB-0AB9-17D055AD1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8414" r="7643" b="8414"/>
          <a:stretch>
            <a:fillRect/>
          </a:stretch>
        </p:blipFill>
        <p:spPr>
          <a:xfrm>
            <a:off x="5168725" y="599744"/>
            <a:ext cx="6283048" cy="3178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05299-EA7C-36E6-AF03-8E365CAEA1D0}"/>
              </a:ext>
            </a:extLst>
          </p:cNvPr>
          <p:cNvSpPr txBox="1"/>
          <p:nvPr/>
        </p:nvSpPr>
        <p:spPr>
          <a:xfrm>
            <a:off x="581024" y="1134309"/>
            <a:ext cx="52754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hướng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HS </a:t>
            </a:r>
            <a:r>
              <a:rPr lang="en-US" sz="2400" dirty="0" err="1">
                <a:latin typeface="UTM Avo" panose="02040603050506020204" pitchFamily="18" charset="0"/>
              </a:rPr>
              <a:t>nắm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1 </a:t>
            </a:r>
            <a:r>
              <a:rPr lang="en-US" sz="2400" dirty="0" err="1">
                <a:latin typeface="UTM Avo" panose="02040603050506020204" pitchFamily="18" charset="0"/>
              </a:rPr>
              <a:t>vòng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Gieo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hạt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</a:rPr>
              <a:t>, 2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Nảy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mầm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thẳng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ACD42-F1BE-25B5-0E42-718AB6D06DAD}"/>
              </a:ext>
            </a:extLst>
          </p:cNvPr>
          <p:cNvSpPr txBox="1"/>
          <p:nvPr/>
        </p:nvSpPr>
        <p:spPr>
          <a:xfrm>
            <a:off x="581024" y="3778373"/>
            <a:ext cx="112299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giơ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trái</a:t>
            </a:r>
            <a:endParaRPr lang="en-US" sz="2400" dirty="0"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latin typeface="UTM Avo" panose="02040603050506020204" pitchFamily="18" charset="0"/>
              </a:rPr>
              <a:t>- Hai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giơ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endParaRPr lang="en-US" sz="2400" dirty="0">
              <a:latin typeface="UTM Avo" panose="0204060305050602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nụ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hạ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úp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xuống</a:t>
            </a:r>
            <a:endParaRPr lang="en-US" sz="2400" dirty="0">
              <a:latin typeface="UTM Avo" panose="0204060305050602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UTM Avo" panose="02040603050506020204" pitchFamily="18" charset="0"/>
              </a:rPr>
              <a:t>Hai </a:t>
            </a:r>
            <a:r>
              <a:rPr lang="en-US" sz="2400" dirty="0" err="1">
                <a:latin typeface="UTM Avo" panose="02040603050506020204" pitchFamily="18" charset="0"/>
              </a:rPr>
              <a:t>nụ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Hạ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úp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rung: </a:t>
            </a:r>
            <a:r>
              <a:rPr lang="en-US" sz="2400" dirty="0" err="1">
                <a:latin typeface="UTM Avo" panose="02040603050506020204" pitchFamily="18" charset="0"/>
              </a:rPr>
              <a:t>nghiêng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sang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UTM Avo" panose="02040603050506020204" pitchFamily="18" charset="0"/>
              </a:rPr>
              <a:t>Lá </a:t>
            </a:r>
            <a:r>
              <a:rPr lang="en-US" sz="2400" dirty="0" err="1">
                <a:latin typeface="UTM Avo" panose="02040603050506020204" pitchFamily="18" charset="0"/>
              </a:rPr>
              <a:t>rụng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ngồi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lá</a:t>
            </a:r>
            <a:r>
              <a:rPr lang="en-US" sz="2400" dirty="0">
                <a:latin typeface="UTM Avo" panose="02040603050506020204" pitchFamily="18" charset="0"/>
              </a:rPr>
              <a:t>: HS </a:t>
            </a:r>
            <a:r>
              <a:rPr lang="en-US" sz="2400" dirty="0" err="1">
                <a:latin typeface="UTM Avo" panose="02040603050506020204" pitchFamily="18" charset="0"/>
              </a:rPr>
              <a:t>lắc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cổ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to: “A…a…a”</a:t>
            </a:r>
          </a:p>
        </p:txBody>
      </p:sp>
    </p:spTree>
    <p:extLst>
      <p:ext uri="{BB962C8B-B14F-4D97-AF65-F5344CB8AC3E}">
        <p14:creationId xmlns:p14="http://schemas.microsoft.com/office/powerpoint/2010/main" val="238104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D3E92-7E41-FAAF-6E96-7F681354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1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64311-2A68-0252-6003-06A9D8F8B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3" t="23353" r="14897" b="9856"/>
          <a:stretch>
            <a:fillRect/>
          </a:stretch>
        </p:blipFill>
        <p:spPr>
          <a:xfrm>
            <a:off x="1243289" y="1567543"/>
            <a:ext cx="10023427" cy="50509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6245A7-E966-C554-219D-F19D37095D1A}"/>
              </a:ext>
            </a:extLst>
          </p:cNvPr>
          <p:cNvSpPr/>
          <p:nvPr/>
        </p:nvSpPr>
        <p:spPr>
          <a:xfrm>
            <a:off x="1632857" y="598715"/>
            <a:ext cx="8926286" cy="800100"/>
          </a:xfrm>
          <a:prstGeom prst="round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trồng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cây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63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162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DƯƠNG TỬ</dc:creator>
  <cp:lastModifiedBy>DƯƠNG TỬ</cp:lastModifiedBy>
  <cp:revision>2</cp:revision>
  <dcterms:created xsi:type="dcterms:W3CDTF">2026-01-26T02:42:45Z</dcterms:created>
  <dcterms:modified xsi:type="dcterms:W3CDTF">2026-01-26T02:47:00Z</dcterms:modified>
</cp:coreProperties>
</file>