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1" r:id="rId5"/>
    <p:sldId id="285" r:id="rId6"/>
    <p:sldId id="286" r:id="rId7"/>
    <p:sldId id="287" r:id="rId8"/>
    <p:sldId id="288" r:id="rId9"/>
    <p:sldId id="262" r:id="rId10"/>
    <p:sldId id="266" r:id="rId11"/>
    <p:sldId id="269" r:id="rId12"/>
    <p:sldId id="270" r:id="rId13"/>
    <p:sldId id="271" r:id="rId14"/>
    <p:sldId id="26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68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E1"/>
    <a:srgbClr val="FF4838"/>
    <a:srgbClr val="EDF8EC"/>
    <a:srgbClr val="C0E5BD"/>
    <a:srgbClr val="50B348"/>
    <a:srgbClr val="94B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996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DC428-DC0B-4843-AD03-1549336F666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CF20E-73C0-4349-ADFD-7DE3777A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F20E-73C0-4349-ADFD-7DE3777AD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8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CF20E-73C0-4349-ADFD-7DE3777AD7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753E2-07A2-15D2-99EC-D28CF685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A0DE4-D940-8E85-3E1F-5BF6BAC44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4C729-8D8E-B017-09B7-EFA5E42F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CB859-E6EF-4548-CB61-421734E72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CF20E-73C0-4349-ADFD-7DE3777AD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3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98DC-330E-5C1C-9415-F9B981EA7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B6F35-D085-8F1D-4072-6E21E9DE8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8A2D-9A51-E769-263F-E177CA3A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346A3-0F1F-C704-19B0-899ACCBA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9F411-1193-7F09-3DE3-8FE4657C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3D0C8C-131A-C294-8A64-5E8051D1D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971"/>
          <a:stretch>
            <a:fillRect/>
          </a:stretch>
        </p:blipFill>
        <p:spPr>
          <a:xfrm>
            <a:off x="-72428" y="0"/>
            <a:ext cx="12264428" cy="6980758"/>
          </a:xfrm>
          <a:prstGeom prst="rect">
            <a:avLst/>
          </a:prstGeom>
        </p:spPr>
      </p:pic>
      <p:grpSp>
        <p:nvGrpSpPr>
          <p:cNvPr id="23" name="Graphic 6">
            <a:extLst>
              <a:ext uri="{FF2B5EF4-FFF2-40B4-BE49-F238E27FC236}">
                <a16:creationId xmlns:a16="http://schemas.microsoft.com/office/drawing/2014/main" id="{8A8E5460-BD4E-7FB7-514F-5BCA70F0FBDD}"/>
              </a:ext>
            </a:extLst>
          </p:cNvPr>
          <p:cNvGrpSpPr/>
          <p:nvPr userDrawn="1"/>
        </p:nvGrpSpPr>
        <p:grpSpPr>
          <a:xfrm>
            <a:off x="6096000" y="2199253"/>
            <a:ext cx="5733754" cy="4678429"/>
            <a:chOff x="-5913829" y="2319386"/>
            <a:chExt cx="5733754" cy="4678429"/>
          </a:xfrm>
        </p:grpSpPr>
        <p:grpSp>
          <p:nvGrpSpPr>
            <p:cNvPr id="24" name="Graphic 6">
              <a:extLst>
                <a:ext uri="{FF2B5EF4-FFF2-40B4-BE49-F238E27FC236}">
                  <a16:creationId xmlns:a16="http://schemas.microsoft.com/office/drawing/2014/main" id="{03277757-E464-C2A2-EE11-595A316E0838}"/>
                </a:ext>
              </a:extLst>
            </p:cNvPr>
            <p:cNvGrpSpPr/>
            <p:nvPr/>
          </p:nvGrpSpPr>
          <p:grpSpPr>
            <a:xfrm>
              <a:off x="-5913829" y="2319386"/>
              <a:ext cx="5733754" cy="4678429"/>
              <a:chOff x="-5913829" y="2319386"/>
              <a:chExt cx="5733754" cy="4678429"/>
            </a:xfrm>
          </p:grpSpPr>
          <p:grpSp>
            <p:nvGrpSpPr>
              <p:cNvPr id="25" name="Graphic 6">
                <a:extLst>
                  <a:ext uri="{FF2B5EF4-FFF2-40B4-BE49-F238E27FC236}">
                    <a16:creationId xmlns:a16="http://schemas.microsoft.com/office/drawing/2014/main" id="{D6B4A035-0698-474F-58C4-101657B86FE4}"/>
                  </a:ext>
                </a:extLst>
              </p:cNvPr>
              <p:cNvGrpSpPr/>
              <p:nvPr/>
            </p:nvGrpSpPr>
            <p:grpSpPr>
              <a:xfrm>
                <a:off x="-5913829" y="3768706"/>
                <a:ext cx="1972124" cy="3188743"/>
                <a:chOff x="-5913829" y="3768706"/>
                <a:chExt cx="1972124" cy="3188743"/>
              </a:xfrm>
            </p:grpSpPr>
            <p:grpSp>
              <p:nvGrpSpPr>
                <p:cNvPr id="26" name="Graphic 6">
                  <a:extLst>
                    <a:ext uri="{FF2B5EF4-FFF2-40B4-BE49-F238E27FC236}">
                      <a16:creationId xmlns:a16="http://schemas.microsoft.com/office/drawing/2014/main" id="{407544E7-E1A0-D7AC-248E-7C4012DFD38E}"/>
                    </a:ext>
                  </a:extLst>
                </p:cNvPr>
                <p:cNvGrpSpPr/>
                <p:nvPr/>
              </p:nvGrpSpPr>
              <p:grpSpPr>
                <a:xfrm>
                  <a:off x="-5579641" y="6235469"/>
                  <a:ext cx="207628" cy="381187"/>
                  <a:chOff x="-5579641" y="6235469"/>
                  <a:chExt cx="207628" cy="381187"/>
                </a:xfrm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3D725BEB-EFC5-0366-13E8-67B6A2EB1560}"/>
                      </a:ext>
                    </a:extLst>
                  </p:cNvPr>
                  <p:cNvSpPr/>
                  <p:nvPr/>
                </p:nvSpPr>
                <p:spPr>
                  <a:xfrm>
                    <a:off x="-5573298" y="6235469"/>
                    <a:ext cx="201284" cy="381187"/>
                  </a:xfrm>
                  <a:custGeom>
                    <a:avLst/>
                    <a:gdLst>
                      <a:gd name="connsiteX0" fmla="*/ 89766 w 201284"/>
                      <a:gd name="connsiteY0" fmla="*/ 2716 h 381187"/>
                      <a:gd name="connsiteX1" fmla="*/ 173916 w 201284"/>
                      <a:gd name="connsiteY1" fmla="*/ 61240 h 381187"/>
                      <a:gd name="connsiteX2" fmla="*/ 182652 w 201284"/>
                      <a:gd name="connsiteY2" fmla="*/ 78711 h 381187"/>
                      <a:gd name="connsiteX3" fmla="*/ 201285 w 201284"/>
                      <a:gd name="connsiteY3" fmla="*/ 141881 h 381187"/>
                      <a:gd name="connsiteX4" fmla="*/ 169245 w 201284"/>
                      <a:gd name="connsiteY4" fmla="*/ 205934 h 381187"/>
                      <a:gd name="connsiteX5" fmla="*/ 170407 w 201284"/>
                      <a:gd name="connsiteY5" fmla="*/ 206237 h 381187"/>
                      <a:gd name="connsiteX6" fmla="*/ 169245 w 201284"/>
                      <a:gd name="connsiteY6" fmla="*/ 209444 h 381187"/>
                      <a:gd name="connsiteX7" fmla="*/ 159626 w 201284"/>
                      <a:gd name="connsiteY7" fmla="*/ 236535 h 381187"/>
                      <a:gd name="connsiteX8" fmla="*/ 159045 w 201284"/>
                      <a:gd name="connsiteY8" fmla="*/ 237393 h 381187"/>
                      <a:gd name="connsiteX9" fmla="*/ 157884 w 201284"/>
                      <a:gd name="connsiteY9" fmla="*/ 240019 h 381187"/>
                      <a:gd name="connsiteX10" fmla="*/ 148870 w 201284"/>
                      <a:gd name="connsiteY10" fmla="*/ 275239 h 381187"/>
                      <a:gd name="connsiteX11" fmla="*/ 149451 w 201284"/>
                      <a:gd name="connsiteY11" fmla="*/ 274962 h 381187"/>
                      <a:gd name="connsiteX12" fmla="*/ 147709 w 201284"/>
                      <a:gd name="connsiteY12" fmla="*/ 280491 h 381187"/>
                      <a:gd name="connsiteX13" fmla="*/ 130818 w 201284"/>
                      <a:gd name="connsiteY13" fmla="*/ 340177 h 381187"/>
                      <a:gd name="connsiteX14" fmla="*/ 102869 w 201284"/>
                      <a:gd name="connsiteY14" fmla="*/ 377442 h 381187"/>
                      <a:gd name="connsiteX15" fmla="*/ 83075 w 201284"/>
                      <a:gd name="connsiteY15" fmla="*/ 380345 h 381187"/>
                      <a:gd name="connsiteX16" fmla="*/ 77823 w 201284"/>
                      <a:gd name="connsiteY16" fmla="*/ 377442 h 381187"/>
                      <a:gd name="connsiteX17" fmla="*/ 75198 w 201284"/>
                      <a:gd name="connsiteY17" fmla="*/ 376861 h 381187"/>
                      <a:gd name="connsiteX18" fmla="*/ 60049 w 201284"/>
                      <a:gd name="connsiteY18" fmla="*/ 353558 h 381187"/>
                      <a:gd name="connsiteX19" fmla="*/ 40532 w 201284"/>
                      <a:gd name="connsiteY19" fmla="*/ 313086 h 381187"/>
                      <a:gd name="connsiteX20" fmla="*/ 13164 w 201284"/>
                      <a:gd name="connsiteY20" fmla="*/ 203031 h 381187"/>
                      <a:gd name="connsiteX21" fmla="*/ 1222 w 201284"/>
                      <a:gd name="connsiteY21" fmla="*/ 64168 h 381187"/>
                      <a:gd name="connsiteX22" fmla="*/ 12861 w 201284"/>
                      <a:gd name="connsiteY22" fmla="*/ 10896 h 381187"/>
                      <a:gd name="connsiteX23" fmla="*/ 89766 w 201284"/>
                      <a:gd name="connsiteY23" fmla="*/ 2716 h 381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01284" h="381187">
                        <a:moveTo>
                          <a:pt x="89766" y="2716"/>
                        </a:moveTo>
                        <a:cubicBezTo>
                          <a:pt x="127233" y="10088"/>
                          <a:pt x="155283" y="29604"/>
                          <a:pt x="173916" y="61240"/>
                        </a:cubicBezTo>
                        <a:cubicBezTo>
                          <a:pt x="178562" y="69597"/>
                          <a:pt x="181490" y="75404"/>
                          <a:pt x="182652" y="78711"/>
                        </a:cubicBezTo>
                        <a:cubicBezTo>
                          <a:pt x="186136" y="92496"/>
                          <a:pt x="192347" y="113553"/>
                          <a:pt x="201285" y="141881"/>
                        </a:cubicBezTo>
                        <a:cubicBezTo>
                          <a:pt x="191766" y="158191"/>
                          <a:pt x="181086" y="179551"/>
                          <a:pt x="169245" y="205934"/>
                        </a:cubicBezTo>
                        <a:lnTo>
                          <a:pt x="170407" y="206237"/>
                        </a:lnTo>
                        <a:cubicBezTo>
                          <a:pt x="169826" y="207601"/>
                          <a:pt x="169422" y="208661"/>
                          <a:pt x="169245" y="209444"/>
                        </a:cubicBezTo>
                        <a:cubicBezTo>
                          <a:pt x="167099" y="214897"/>
                          <a:pt x="163918" y="223911"/>
                          <a:pt x="159626" y="236535"/>
                        </a:cubicBezTo>
                        <a:cubicBezTo>
                          <a:pt x="159626" y="236913"/>
                          <a:pt x="159424" y="237216"/>
                          <a:pt x="159045" y="237393"/>
                        </a:cubicBezTo>
                        <a:lnTo>
                          <a:pt x="157884" y="240019"/>
                        </a:lnTo>
                        <a:cubicBezTo>
                          <a:pt x="155940" y="248376"/>
                          <a:pt x="152935" y="260116"/>
                          <a:pt x="148870" y="275239"/>
                        </a:cubicBezTo>
                        <a:lnTo>
                          <a:pt x="149451" y="274962"/>
                        </a:lnTo>
                        <a:cubicBezTo>
                          <a:pt x="148492" y="276527"/>
                          <a:pt x="147886" y="278345"/>
                          <a:pt x="147709" y="280491"/>
                        </a:cubicBezTo>
                        <a:cubicBezTo>
                          <a:pt x="141119" y="308819"/>
                          <a:pt x="135489" y="328714"/>
                          <a:pt x="130818" y="340177"/>
                        </a:cubicBezTo>
                        <a:cubicBezTo>
                          <a:pt x="123648" y="358809"/>
                          <a:pt x="114332" y="371231"/>
                          <a:pt x="102869" y="377442"/>
                        </a:cubicBezTo>
                        <a:cubicBezTo>
                          <a:pt x="96456" y="381128"/>
                          <a:pt x="89866" y="382088"/>
                          <a:pt x="83075" y="380345"/>
                        </a:cubicBezTo>
                        <a:cubicBezTo>
                          <a:pt x="80929" y="379588"/>
                          <a:pt x="79187" y="378604"/>
                          <a:pt x="77823" y="377442"/>
                        </a:cubicBezTo>
                        <a:cubicBezTo>
                          <a:pt x="76662" y="376659"/>
                          <a:pt x="75778" y="376483"/>
                          <a:pt x="75198" y="376861"/>
                        </a:cubicBezTo>
                        <a:cubicBezTo>
                          <a:pt x="70931" y="371610"/>
                          <a:pt x="65881" y="363859"/>
                          <a:pt x="60049" y="353558"/>
                        </a:cubicBezTo>
                        <a:cubicBezTo>
                          <a:pt x="54217" y="342878"/>
                          <a:pt x="47728" y="329370"/>
                          <a:pt x="40532" y="313086"/>
                        </a:cubicBezTo>
                        <a:cubicBezTo>
                          <a:pt x="33160" y="296776"/>
                          <a:pt x="24020" y="260091"/>
                          <a:pt x="13164" y="203031"/>
                        </a:cubicBezTo>
                        <a:cubicBezTo>
                          <a:pt x="1701" y="145794"/>
                          <a:pt x="-2262" y="99490"/>
                          <a:pt x="1222" y="64168"/>
                        </a:cubicBezTo>
                        <a:cubicBezTo>
                          <a:pt x="4908" y="27686"/>
                          <a:pt x="8796" y="9936"/>
                          <a:pt x="12861" y="10896"/>
                        </a:cubicBezTo>
                        <a:cubicBezTo>
                          <a:pt x="34650" y="-11"/>
                          <a:pt x="60251" y="-2713"/>
                          <a:pt x="89766" y="2716"/>
                        </a:cubicBezTo>
                        <a:close/>
                      </a:path>
                    </a:pathLst>
                  </a:custGeom>
                  <a:solidFill>
                    <a:srgbClr val="54545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700A7F3-CFE8-ED8F-B4FA-68C92FB061F9}"/>
                      </a:ext>
                    </a:extLst>
                  </p:cNvPr>
                  <p:cNvSpPr/>
                  <p:nvPr/>
                </p:nvSpPr>
                <p:spPr>
                  <a:xfrm>
                    <a:off x="-5579641" y="6248360"/>
                    <a:ext cx="181863" cy="364223"/>
                  </a:xfrm>
                  <a:custGeom>
                    <a:avLst/>
                    <a:gdLst>
                      <a:gd name="connsiteX0" fmla="*/ 120549 w 181863"/>
                      <a:gd name="connsiteY0" fmla="*/ 237581 h 364223"/>
                      <a:gd name="connsiteX1" fmla="*/ 119388 w 181863"/>
                      <a:gd name="connsiteY1" fmla="*/ 233794 h 364223"/>
                      <a:gd name="connsiteX2" fmla="*/ 122013 w 181863"/>
                      <a:gd name="connsiteY2" fmla="*/ 228567 h 364223"/>
                      <a:gd name="connsiteX3" fmla="*/ 145898 w 181863"/>
                      <a:gd name="connsiteY3" fmla="*/ 241671 h 364223"/>
                      <a:gd name="connsiteX4" fmla="*/ 158698 w 181863"/>
                      <a:gd name="connsiteY4" fmla="*/ 254497 h 364223"/>
                      <a:gd name="connsiteX5" fmla="*/ 156956 w 181863"/>
                      <a:gd name="connsiteY5" fmla="*/ 261768 h 364223"/>
                      <a:gd name="connsiteX6" fmla="*/ 156376 w 181863"/>
                      <a:gd name="connsiteY6" fmla="*/ 262652 h 364223"/>
                      <a:gd name="connsiteX7" fmla="*/ 139485 w 181863"/>
                      <a:gd name="connsiteY7" fmla="*/ 251290 h 364223"/>
                      <a:gd name="connsiteX8" fmla="*/ 120549 w 181863"/>
                      <a:gd name="connsiteY8" fmla="*/ 237581 h 364223"/>
                      <a:gd name="connsiteX9" fmla="*/ 167737 w 181863"/>
                      <a:gd name="connsiteY9" fmla="*/ 223897 h 364223"/>
                      <a:gd name="connsiteX10" fmla="*/ 156956 w 181863"/>
                      <a:gd name="connsiteY10" fmla="*/ 217787 h 364223"/>
                      <a:gd name="connsiteX11" fmla="*/ 140949 w 181863"/>
                      <a:gd name="connsiteY11" fmla="*/ 207006 h 364223"/>
                      <a:gd name="connsiteX12" fmla="*/ 139788 w 181863"/>
                      <a:gd name="connsiteY12" fmla="*/ 204380 h 364223"/>
                      <a:gd name="connsiteX13" fmla="*/ 139485 w 181863"/>
                      <a:gd name="connsiteY13" fmla="*/ 203219 h 364223"/>
                      <a:gd name="connsiteX14" fmla="*/ 143853 w 181863"/>
                      <a:gd name="connsiteY14" fmla="*/ 200315 h 364223"/>
                      <a:gd name="connsiteX15" fmla="*/ 167434 w 181863"/>
                      <a:gd name="connsiteY15" fmla="*/ 211954 h 364223"/>
                      <a:gd name="connsiteX16" fmla="*/ 170918 w 181863"/>
                      <a:gd name="connsiteY16" fmla="*/ 215742 h 364223"/>
                      <a:gd name="connsiteX17" fmla="*/ 170060 w 181863"/>
                      <a:gd name="connsiteY17" fmla="*/ 225361 h 364223"/>
                      <a:gd name="connsiteX18" fmla="*/ 167737 w 181863"/>
                      <a:gd name="connsiteY18" fmla="*/ 223897 h 364223"/>
                      <a:gd name="connsiteX19" fmla="*/ 145317 w 181863"/>
                      <a:gd name="connsiteY19" fmla="*/ 158682 h 364223"/>
                      <a:gd name="connsiteX20" fmla="*/ 169479 w 181863"/>
                      <a:gd name="connsiteY20" fmla="*/ 172063 h 364223"/>
                      <a:gd name="connsiteX21" fmla="*/ 181699 w 181863"/>
                      <a:gd name="connsiteY21" fmla="*/ 186328 h 364223"/>
                      <a:gd name="connsiteX22" fmla="*/ 178796 w 181863"/>
                      <a:gd name="connsiteY22" fmla="*/ 192160 h 364223"/>
                      <a:gd name="connsiteX23" fmla="*/ 177634 w 181863"/>
                      <a:gd name="connsiteY23" fmla="*/ 193019 h 364223"/>
                      <a:gd name="connsiteX24" fmla="*/ 160466 w 181863"/>
                      <a:gd name="connsiteY24" fmla="*/ 181960 h 364223"/>
                      <a:gd name="connsiteX25" fmla="*/ 142414 w 181863"/>
                      <a:gd name="connsiteY25" fmla="*/ 167417 h 364223"/>
                      <a:gd name="connsiteX26" fmla="*/ 142717 w 181863"/>
                      <a:gd name="connsiteY26" fmla="*/ 163050 h 364223"/>
                      <a:gd name="connsiteX27" fmla="*/ 145317 w 181863"/>
                      <a:gd name="connsiteY27" fmla="*/ 158682 h 364223"/>
                      <a:gd name="connsiteX28" fmla="*/ 16327 w 181863"/>
                      <a:gd name="connsiteY28" fmla="*/ 0 h 364223"/>
                      <a:gd name="connsiteX29" fmla="*/ 20391 w 181863"/>
                      <a:gd name="connsiteY29" fmla="*/ 303 h 364223"/>
                      <a:gd name="connsiteX30" fmla="*/ 37863 w 181863"/>
                      <a:gd name="connsiteY30" fmla="*/ 225361 h 364223"/>
                      <a:gd name="connsiteX31" fmla="*/ 53289 w 181863"/>
                      <a:gd name="connsiteY31" fmla="*/ 289415 h 364223"/>
                      <a:gd name="connsiteX32" fmla="*/ 70180 w 181863"/>
                      <a:gd name="connsiteY32" fmla="*/ 340364 h 364223"/>
                      <a:gd name="connsiteX33" fmla="*/ 83283 w 181863"/>
                      <a:gd name="connsiteY33" fmla="*/ 364224 h 364223"/>
                      <a:gd name="connsiteX34" fmla="*/ 67276 w 181863"/>
                      <a:gd name="connsiteY34" fmla="*/ 345313 h 364223"/>
                      <a:gd name="connsiteX35" fmla="*/ 65231 w 181863"/>
                      <a:gd name="connsiteY35" fmla="*/ 343268 h 364223"/>
                      <a:gd name="connsiteX36" fmla="*/ 40186 w 181863"/>
                      <a:gd name="connsiteY36" fmla="*/ 294641 h 364223"/>
                      <a:gd name="connsiteX37" fmla="*/ 40186 w 181863"/>
                      <a:gd name="connsiteY37" fmla="*/ 293479 h 364223"/>
                      <a:gd name="connsiteX38" fmla="*/ 39302 w 181863"/>
                      <a:gd name="connsiteY38" fmla="*/ 292621 h 364223"/>
                      <a:gd name="connsiteX39" fmla="*/ 13978 w 181863"/>
                      <a:gd name="connsiteY39" fmla="*/ 183450 h 364223"/>
                      <a:gd name="connsiteX40" fmla="*/ 16327 w 181863"/>
                      <a:gd name="connsiteY40" fmla="*/ 0 h 364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81863" h="364223">
                        <a:moveTo>
                          <a:pt x="120549" y="237581"/>
                        </a:moveTo>
                        <a:cubicBezTo>
                          <a:pt x="119968" y="236217"/>
                          <a:pt x="119590" y="234955"/>
                          <a:pt x="119388" y="233794"/>
                        </a:cubicBezTo>
                        <a:cubicBezTo>
                          <a:pt x="119009" y="231648"/>
                          <a:pt x="119867" y="229906"/>
                          <a:pt x="122013" y="228567"/>
                        </a:cubicBezTo>
                        <a:cubicBezTo>
                          <a:pt x="124538" y="227204"/>
                          <a:pt x="132491" y="231572"/>
                          <a:pt x="145898" y="241671"/>
                        </a:cubicBezTo>
                        <a:cubicBezTo>
                          <a:pt x="152891" y="246922"/>
                          <a:pt x="157158" y="251189"/>
                          <a:pt x="158698" y="254497"/>
                        </a:cubicBezTo>
                        <a:cubicBezTo>
                          <a:pt x="160062" y="257602"/>
                          <a:pt x="159481" y="260026"/>
                          <a:pt x="156956" y="261768"/>
                        </a:cubicBezTo>
                        <a:lnTo>
                          <a:pt x="156376" y="262652"/>
                        </a:lnTo>
                        <a:cubicBezTo>
                          <a:pt x="156780" y="262071"/>
                          <a:pt x="151124" y="258284"/>
                          <a:pt x="139485" y="251290"/>
                        </a:cubicBezTo>
                        <a:cubicBezTo>
                          <a:pt x="127442" y="243312"/>
                          <a:pt x="121155" y="238742"/>
                          <a:pt x="120549" y="237581"/>
                        </a:cubicBezTo>
                        <a:close/>
                        <a:moveTo>
                          <a:pt x="167737" y="223897"/>
                        </a:moveTo>
                        <a:cubicBezTo>
                          <a:pt x="165995" y="222735"/>
                          <a:pt x="162385" y="220690"/>
                          <a:pt x="156956" y="217787"/>
                        </a:cubicBezTo>
                        <a:cubicBezTo>
                          <a:pt x="147261" y="213318"/>
                          <a:pt x="141909" y="209733"/>
                          <a:pt x="140949" y="207006"/>
                        </a:cubicBezTo>
                        <a:cubicBezTo>
                          <a:pt x="140369" y="206223"/>
                          <a:pt x="139990" y="205365"/>
                          <a:pt x="139788" y="204380"/>
                        </a:cubicBezTo>
                        <a:lnTo>
                          <a:pt x="139485" y="203219"/>
                        </a:lnTo>
                        <a:lnTo>
                          <a:pt x="143853" y="200315"/>
                        </a:lnTo>
                        <a:cubicBezTo>
                          <a:pt x="153750" y="203219"/>
                          <a:pt x="161627" y="207107"/>
                          <a:pt x="167434" y="211954"/>
                        </a:cubicBezTo>
                        <a:cubicBezTo>
                          <a:pt x="168797" y="213318"/>
                          <a:pt x="169959" y="214580"/>
                          <a:pt x="170918" y="215742"/>
                        </a:cubicBezTo>
                        <a:cubicBezTo>
                          <a:pt x="173645" y="219049"/>
                          <a:pt x="173342" y="222230"/>
                          <a:pt x="170060" y="225361"/>
                        </a:cubicBezTo>
                        <a:lnTo>
                          <a:pt x="167737" y="223897"/>
                        </a:lnTo>
                        <a:close/>
                        <a:moveTo>
                          <a:pt x="145317" y="158682"/>
                        </a:moveTo>
                        <a:cubicBezTo>
                          <a:pt x="149003" y="156940"/>
                          <a:pt x="157057" y="161408"/>
                          <a:pt x="169479" y="172063"/>
                        </a:cubicBezTo>
                        <a:cubicBezTo>
                          <a:pt x="176650" y="177870"/>
                          <a:pt x="180740" y="182642"/>
                          <a:pt x="181699" y="186328"/>
                        </a:cubicBezTo>
                        <a:cubicBezTo>
                          <a:pt x="182280" y="189231"/>
                          <a:pt x="181320" y="191176"/>
                          <a:pt x="178796" y="192160"/>
                        </a:cubicBezTo>
                        <a:lnTo>
                          <a:pt x="177634" y="193019"/>
                        </a:lnTo>
                        <a:cubicBezTo>
                          <a:pt x="177053" y="193599"/>
                          <a:pt x="171322" y="189913"/>
                          <a:pt x="160466" y="181960"/>
                        </a:cubicBezTo>
                        <a:cubicBezTo>
                          <a:pt x="149609" y="174209"/>
                          <a:pt x="143575" y="169336"/>
                          <a:pt x="142414" y="167417"/>
                        </a:cubicBezTo>
                        <a:cubicBezTo>
                          <a:pt x="142035" y="165675"/>
                          <a:pt x="142111" y="164211"/>
                          <a:pt x="142717" y="163050"/>
                        </a:cubicBezTo>
                        <a:cubicBezTo>
                          <a:pt x="142489" y="161308"/>
                          <a:pt x="143373" y="159843"/>
                          <a:pt x="145317" y="158682"/>
                        </a:cubicBezTo>
                        <a:close/>
                        <a:moveTo>
                          <a:pt x="16327" y="0"/>
                        </a:moveTo>
                        <a:lnTo>
                          <a:pt x="20391" y="303"/>
                        </a:lnTo>
                        <a:cubicBezTo>
                          <a:pt x="17665" y="74253"/>
                          <a:pt x="23497" y="149264"/>
                          <a:pt x="37863" y="225361"/>
                        </a:cubicBezTo>
                        <a:cubicBezTo>
                          <a:pt x="43114" y="249801"/>
                          <a:pt x="48240" y="271160"/>
                          <a:pt x="53289" y="289415"/>
                        </a:cubicBezTo>
                        <a:cubicBezTo>
                          <a:pt x="58919" y="310749"/>
                          <a:pt x="64550" y="327740"/>
                          <a:pt x="70180" y="340364"/>
                        </a:cubicBezTo>
                        <a:cubicBezTo>
                          <a:pt x="74649" y="350463"/>
                          <a:pt x="79017" y="358416"/>
                          <a:pt x="83283" y="364224"/>
                        </a:cubicBezTo>
                        <a:cubicBezTo>
                          <a:pt x="78638" y="360133"/>
                          <a:pt x="73285" y="353846"/>
                          <a:pt x="67276" y="345313"/>
                        </a:cubicBezTo>
                        <a:cubicBezTo>
                          <a:pt x="66317" y="344732"/>
                          <a:pt x="65635" y="344051"/>
                          <a:pt x="65231" y="343268"/>
                        </a:cubicBezTo>
                        <a:cubicBezTo>
                          <a:pt x="53971" y="327740"/>
                          <a:pt x="45639" y="311532"/>
                          <a:pt x="40186" y="294641"/>
                        </a:cubicBezTo>
                        <a:lnTo>
                          <a:pt x="40186" y="293479"/>
                        </a:lnTo>
                        <a:cubicBezTo>
                          <a:pt x="39984" y="293101"/>
                          <a:pt x="39706" y="292798"/>
                          <a:pt x="39302" y="292621"/>
                        </a:cubicBezTo>
                        <a:cubicBezTo>
                          <a:pt x="30364" y="260783"/>
                          <a:pt x="21932" y="224402"/>
                          <a:pt x="13978" y="183450"/>
                        </a:cubicBezTo>
                        <a:cubicBezTo>
                          <a:pt x="-5412" y="73572"/>
                          <a:pt x="-4629" y="12422"/>
                          <a:pt x="16327" y="0"/>
                        </a:cubicBezTo>
                        <a:close/>
                      </a:path>
                    </a:pathLst>
                  </a:custGeom>
                  <a:solidFill>
                    <a:srgbClr val="BBBF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aphic 6">
                  <a:extLst>
                    <a:ext uri="{FF2B5EF4-FFF2-40B4-BE49-F238E27FC236}">
                      <a16:creationId xmlns:a16="http://schemas.microsoft.com/office/drawing/2014/main" id="{04B36236-F523-DBD2-E382-8DBCAEB8566A}"/>
                    </a:ext>
                  </a:extLst>
                </p:cNvPr>
                <p:cNvGrpSpPr/>
                <p:nvPr/>
              </p:nvGrpSpPr>
              <p:grpSpPr>
                <a:xfrm>
                  <a:off x="-4758651" y="6754652"/>
                  <a:ext cx="381733" cy="202796"/>
                  <a:chOff x="-4758651" y="6754652"/>
                  <a:chExt cx="381733" cy="202796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68A88577-F730-0D03-E406-F2646545C3F8}"/>
                      </a:ext>
                    </a:extLst>
                  </p:cNvPr>
                  <p:cNvSpPr/>
                  <p:nvPr/>
                </p:nvSpPr>
                <p:spPr>
                  <a:xfrm>
                    <a:off x="-4758651" y="6754652"/>
                    <a:ext cx="381733" cy="197626"/>
                  </a:xfrm>
                  <a:custGeom>
                    <a:avLst/>
                    <a:gdLst>
                      <a:gd name="connsiteX0" fmla="*/ 349712 w 381733"/>
                      <a:gd name="connsiteY0" fmla="*/ 110358 h 197626"/>
                      <a:gd name="connsiteX1" fmla="*/ 380565 w 381733"/>
                      <a:gd name="connsiteY1" fmla="*/ 145881 h 197626"/>
                      <a:gd name="connsiteX2" fmla="*/ 379101 w 381733"/>
                      <a:gd name="connsiteY2" fmla="*/ 165095 h 197626"/>
                      <a:gd name="connsiteX3" fmla="*/ 375036 w 381733"/>
                      <a:gd name="connsiteY3" fmla="*/ 170346 h 197626"/>
                      <a:gd name="connsiteX4" fmla="*/ 374152 w 381733"/>
                      <a:gd name="connsiteY4" fmla="*/ 171811 h 197626"/>
                      <a:gd name="connsiteX5" fmla="*/ 348248 w 381733"/>
                      <a:gd name="connsiteY5" fmla="*/ 181985 h 197626"/>
                      <a:gd name="connsiteX6" fmla="*/ 304570 w 381733"/>
                      <a:gd name="connsiteY6" fmla="*/ 193347 h 197626"/>
                      <a:gd name="connsiteX7" fmla="*/ 191308 w 381733"/>
                      <a:gd name="connsiteY7" fmla="*/ 197412 h 197626"/>
                      <a:gd name="connsiteX8" fmla="*/ 52143 w 381733"/>
                      <a:gd name="connsiteY8" fmla="*/ 179082 h 197626"/>
                      <a:gd name="connsiteX9" fmla="*/ 3238 w 381733"/>
                      <a:gd name="connsiteY9" fmla="*/ 157520 h 197626"/>
                      <a:gd name="connsiteX10" fmla="*/ 11393 w 381733"/>
                      <a:gd name="connsiteY10" fmla="*/ 80086 h 197626"/>
                      <a:gd name="connsiteX11" fmla="*/ 85621 w 381733"/>
                      <a:gd name="connsiteY11" fmla="*/ 10200 h 197626"/>
                      <a:gd name="connsiteX12" fmla="*/ 105138 w 381733"/>
                      <a:gd name="connsiteY12" fmla="*/ 5529 h 197626"/>
                      <a:gd name="connsiteX13" fmla="*/ 170353 w 381733"/>
                      <a:gd name="connsiteY13" fmla="*/ 0 h 197626"/>
                      <a:gd name="connsiteX14" fmla="*/ 226832 w 381733"/>
                      <a:gd name="connsiteY14" fmla="*/ 44840 h 197626"/>
                      <a:gd name="connsiteX15" fmla="*/ 227135 w 381733"/>
                      <a:gd name="connsiteY15" fmla="*/ 43679 h 197626"/>
                      <a:gd name="connsiteX16" fmla="*/ 226832 w 381733"/>
                      <a:gd name="connsiteY16" fmla="*/ 43375 h 197626"/>
                      <a:gd name="connsiteX17" fmla="*/ 229761 w 381733"/>
                      <a:gd name="connsiteY17" fmla="*/ 45698 h 197626"/>
                      <a:gd name="connsiteX18" fmla="*/ 254806 w 381733"/>
                      <a:gd name="connsiteY18" fmla="*/ 60544 h 197626"/>
                      <a:gd name="connsiteX19" fmla="*/ 255084 w 381733"/>
                      <a:gd name="connsiteY19" fmla="*/ 61427 h 197626"/>
                      <a:gd name="connsiteX20" fmla="*/ 257407 w 381733"/>
                      <a:gd name="connsiteY20" fmla="*/ 62589 h 197626"/>
                      <a:gd name="connsiteX21" fmla="*/ 290002 w 381733"/>
                      <a:gd name="connsiteY21" fmla="*/ 79176 h 197626"/>
                      <a:gd name="connsiteX22" fmla="*/ 290002 w 381733"/>
                      <a:gd name="connsiteY22" fmla="*/ 78874 h 197626"/>
                      <a:gd name="connsiteX23" fmla="*/ 294647 w 381733"/>
                      <a:gd name="connsiteY23" fmla="*/ 81196 h 197626"/>
                      <a:gd name="connsiteX24" fmla="*/ 349712 w 381733"/>
                      <a:gd name="connsiteY24" fmla="*/ 110358 h 197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1733" h="197626">
                        <a:moveTo>
                          <a:pt x="349712" y="110358"/>
                        </a:moveTo>
                        <a:cubicBezTo>
                          <a:pt x="366780" y="121618"/>
                          <a:pt x="377081" y="133459"/>
                          <a:pt x="380565" y="145881"/>
                        </a:cubicBezTo>
                        <a:cubicBezTo>
                          <a:pt x="382509" y="152875"/>
                          <a:pt x="382030" y="159262"/>
                          <a:pt x="379101" y="165095"/>
                        </a:cubicBezTo>
                        <a:cubicBezTo>
                          <a:pt x="378141" y="167241"/>
                          <a:pt x="376778" y="168983"/>
                          <a:pt x="375036" y="170346"/>
                        </a:cubicBezTo>
                        <a:cubicBezTo>
                          <a:pt x="374253" y="170548"/>
                          <a:pt x="373976" y="171028"/>
                          <a:pt x="374152" y="171811"/>
                        </a:cubicBezTo>
                        <a:cubicBezTo>
                          <a:pt x="368143" y="174916"/>
                          <a:pt x="359509" y="178299"/>
                          <a:pt x="348248" y="181985"/>
                        </a:cubicBezTo>
                        <a:cubicBezTo>
                          <a:pt x="336786" y="185672"/>
                          <a:pt x="322243" y="189459"/>
                          <a:pt x="304570" y="193347"/>
                        </a:cubicBezTo>
                        <a:cubicBezTo>
                          <a:pt x="286896" y="196831"/>
                          <a:pt x="249151" y="198195"/>
                          <a:pt x="191308" y="197412"/>
                        </a:cubicBezTo>
                        <a:cubicBezTo>
                          <a:pt x="133087" y="196427"/>
                          <a:pt x="86682" y="190317"/>
                          <a:pt x="52143" y="179082"/>
                        </a:cubicBezTo>
                        <a:cubicBezTo>
                          <a:pt x="17781" y="168200"/>
                          <a:pt x="1496" y="161030"/>
                          <a:pt x="3238" y="157520"/>
                        </a:cubicBezTo>
                        <a:cubicBezTo>
                          <a:pt x="-2973" y="133636"/>
                          <a:pt x="-246" y="107833"/>
                          <a:pt x="11393" y="80086"/>
                        </a:cubicBezTo>
                        <a:cubicBezTo>
                          <a:pt x="25961" y="44739"/>
                          <a:pt x="50704" y="21461"/>
                          <a:pt x="85621" y="10200"/>
                        </a:cubicBezTo>
                        <a:cubicBezTo>
                          <a:pt x="95342" y="7296"/>
                          <a:pt x="101830" y="5731"/>
                          <a:pt x="105138" y="5529"/>
                        </a:cubicBezTo>
                        <a:cubicBezTo>
                          <a:pt x="118923" y="4772"/>
                          <a:pt x="140661" y="2903"/>
                          <a:pt x="170353" y="0"/>
                        </a:cubicBezTo>
                        <a:cubicBezTo>
                          <a:pt x="184340" y="12800"/>
                          <a:pt x="203150" y="27747"/>
                          <a:pt x="226832" y="44840"/>
                        </a:cubicBezTo>
                        <a:lnTo>
                          <a:pt x="227135" y="43679"/>
                        </a:lnTo>
                        <a:lnTo>
                          <a:pt x="226832" y="43375"/>
                        </a:lnTo>
                        <a:cubicBezTo>
                          <a:pt x="227817" y="44158"/>
                          <a:pt x="228776" y="44941"/>
                          <a:pt x="229761" y="45698"/>
                        </a:cubicBezTo>
                        <a:cubicBezTo>
                          <a:pt x="234987" y="48602"/>
                          <a:pt x="243344" y="53550"/>
                          <a:pt x="254806" y="60544"/>
                        </a:cubicBezTo>
                        <a:cubicBezTo>
                          <a:pt x="255008" y="60948"/>
                          <a:pt x="255084" y="61226"/>
                          <a:pt x="255084" y="61427"/>
                        </a:cubicBezTo>
                        <a:lnTo>
                          <a:pt x="257407" y="62589"/>
                        </a:lnTo>
                        <a:cubicBezTo>
                          <a:pt x="265183" y="66477"/>
                          <a:pt x="276040" y="72007"/>
                          <a:pt x="290002" y="79176"/>
                        </a:cubicBezTo>
                        <a:lnTo>
                          <a:pt x="290002" y="78874"/>
                        </a:lnTo>
                        <a:cubicBezTo>
                          <a:pt x="291365" y="79657"/>
                          <a:pt x="292905" y="80414"/>
                          <a:pt x="294647" y="81196"/>
                        </a:cubicBezTo>
                        <a:cubicBezTo>
                          <a:pt x="320880" y="93492"/>
                          <a:pt x="339235" y="103187"/>
                          <a:pt x="349712" y="110358"/>
                        </a:cubicBezTo>
                        <a:close/>
                      </a:path>
                    </a:pathLst>
                  </a:custGeom>
                  <a:solidFill>
                    <a:srgbClr val="54545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AF145139-3223-F750-CC14-B8D7F821A726}"/>
                      </a:ext>
                    </a:extLst>
                  </p:cNvPr>
                  <p:cNvSpPr/>
                  <p:nvPr/>
                </p:nvSpPr>
                <p:spPr>
                  <a:xfrm>
                    <a:off x="-4751046" y="6794533"/>
                    <a:ext cx="369449" cy="162915"/>
                  </a:xfrm>
                  <a:custGeom>
                    <a:avLst/>
                    <a:gdLst>
                      <a:gd name="connsiteX0" fmla="*/ 263207 w 369449"/>
                      <a:gd name="connsiteY0" fmla="*/ 45733 h 162915"/>
                      <a:gd name="connsiteX1" fmla="*/ 278053 w 369449"/>
                      <a:gd name="connsiteY1" fmla="*/ 36139 h 162915"/>
                      <a:gd name="connsiteX2" fmla="*/ 285324 w 369449"/>
                      <a:gd name="connsiteY2" fmla="*/ 39346 h 162915"/>
                      <a:gd name="connsiteX3" fmla="*/ 285905 w 369449"/>
                      <a:gd name="connsiteY3" fmla="*/ 40230 h 162915"/>
                      <a:gd name="connsiteX4" fmla="*/ 271060 w 369449"/>
                      <a:gd name="connsiteY4" fmla="*/ 53914 h 162915"/>
                      <a:gd name="connsiteX5" fmla="*/ 253588 w 369449"/>
                      <a:gd name="connsiteY5" fmla="*/ 70224 h 162915"/>
                      <a:gd name="connsiteX6" fmla="*/ 249801 w 369449"/>
                      <a:gd name="connsiteY6" fmla="*/ 69921 h 162915"/>
                      <a:gd name="connsiteX7" fmla="*/ 245130 w 369449"/>
                      <a:gd name="connsiteY7" fmla="*/ 66436 h 162915"/>
                      <a:gd name="connsiteX8" fmla="*/ 263207 w 369449"/>
                      <a:gd name="connsiteY8" fmla="*/ 45733 h 162915"/>
                      <a:gd name="connsiteX9" fmla="*/ 222155 w 369449"/>
                      <a:gd name="connsiteY9" fmla="*/ 3519 h 162915"/>
                      <a:gd name="connsiteX10" fmla="*/ 222735 w 369449"/>
                      <a:gd name="connsiteY10" fmla="*/ 4100 h 162915"/>
                      <a:gd name="connsiteX11" fmla="*/ 207890 w 369449"/>
                      <a:gd name="connsiteY11" fmla="*/ 18946 h 162915"/>
                      <a:gd name="connsiteX12" fmla="*/ 189560 w 369449"/>
                      <a:gd name="connsiteY12" fmla="*/ 33513 h 162915"/>
                      <a:gd name="connsiteX13" fmla="*/ 185192 w 369449"/>
                      <a:gd name="connsiteY13" fmla="*/ 32352 h 162915"/>
                      <a:gd name="connsiteX14" fmla="*/ 182289 w 369449"/>
                      <a:gd name="connsiteY14" fmla="*/ 29146 h 162915"/>
                      <a:gd name="connsiteX15" fmla="*/ 199482 w 369449"/>
                      <a:gd name="connsiteY15" fmla="*/ 8190 h 162915"/>
                      <a:gd name="connsiteX16" fmla="*/ 216070 w 369449"/>
                      <a:gd name="connsiteY16" fmla="*/ 35 h 162915"/>
                      <a:gd name="connsiteX17" fmla="*/ 222155 w 369449"/>
                      <a:gd name="connsiteY17" fmla="*/ 3519 h 162915"/>
                      <a:gd name="connsiteX18" fmla="*/ 251543 w 369449"/>
                      <a:gd name="connsiteY18" fmla="*/ 19527 h 162915"/>
                      <a:gd name="connsiteX19" fmla="*/ 250079 w 369449"/>
                      <a:gd name="connsiteY19" fmla="*/ 20991 h 162915"/>
                      <a:gd name="connsiteX20" fmla="*/ 241646 w 369449"/>
                      <a:gd name="connsiteY20" fmla="*/ 30307 h 162915"/>
                      <a:gd name="connsiteX21" fmla="*/ 228542 w 369449"/>
                      <a:gd name="connsiteY21" fmla="*/ 43411 h 162915"/>
                      <a:gd name="connsiteX22" fmla="*/ 225033 w 369449"/>
                      <a:gd name="connsiteY22" fmla="*/ 43133 h 162915"/>
                      <a:gd name="connsiteX23" fmla="*/ 224149 w 369449"/>
                      <a:gd name="connsiteY23" fmla="*/ 43411 h 162915"/>
                      <a:gd name="connsiteX24" fmla="*/ 222407 w 369449"/>
                      <a:gd name="connsiteY24" fmla="*/ 39320 h 162915"/>
                      <a:gd name="connsiteX25" fmla="*/ 238717 w 369449"/>
                      <a:gd name="connsiteY25" fmla="*/ 18643 h 162915"/>
                      <a:gd name="connsiteX26" fmla="*/ 242782 w 369449"/>
                      <a:gd name="connsiteY26" fmla="*/ 16017 h 162915"/>
                      <a:gd name="connsiteX27" fmla="*/ 251543 w 369449"/>
                      <a:gd name="connsiteY27" fmla="*/ 19527 h 162915"/>
                      <a:gd name="connsiteX28" fmla="*/ 347914 w 369449"/>
                      <a:gd name="connsiteY28" fmla="*/ 144149 h 162915"/>
                      <a:gd name="connsiteX29" fmla="*/ 345591 w 369449"/>
                      <a:gd name="connsiteY29" fmla="*/ 145614 h 162915"/>
                      <a:gd name="connsiteX30" fmla="*/ 293176 w 369449"/>
                      <a:gd name="connsiteY30" fmla="*/ 160156 h 162915"/>
                      <a:gd name="connsiteX31" fmla="*/ 292015 w 369449"/>
                      <a:gd name="connsiteY31" fmla="*/ 160156 h 162915"/>
                      <a:gd name="connsiteX32" fmla="*/ 291131 w 369449"/>
                      <a:gd name="connsiteY32" fmla="*/ 160434 h 162915"/>
                      <a:gd name="connsiteX33" fmla="*/ 178173 w 369449"/>
                      <a:gd name="connsiteY33" fmla="*/ 162479 h 162915"/>
                      <a:gd name="connsiteX34" fmla="*/ 0 w 369449"/>
                      <a:gd name="connsiteY34" fmla="*/ 122865 h 162915"/>
                      <a:gd name="connsiteX35" fmla="*/ 884 w 369449"/>
                      <a:gd name="connsiteY35" fmla="*/ 118498 h 162915"/>
                      <a:gd name="connsiteX36" fmla="*/ 224755 w 369449"/>
                      <a:gd name="connsiteY36" fmla="*/ 147608 h 162915"/>
                      <a:gd name="connsiteX37" fmla="*/ 290551 w 369449"/>
                      <a:gd name="connsiteY37" fmla="*/ 146750 h 162915"/>
                      <a:gd name="connsiteX38" fmla="*/ 344404 w 369449"/>
                      <a:gd name="connsiteY38" fmla="*/ 140059 h 162915"/>
                      <a:gd name="connsiteX39" fmla="*/ 369450 w 369449"/>
                      <a:gd name="connsiteY39" fmla="*/ 132182 h 162915"/>
                      <a:gd name="connsiteX40" fmla="*/ 347914 w 369449"/>
                      <a:gd name="connsiteY40" fmla="*/ 144149 h 162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369449" h="162915">
                        <a:moveTo>
                          <a:pt x="263207" y="45733"/>
                        </a:moveTo>
                        <a:cubicBezTo>
                          <a:pt x="269822" y="39926"/>
                          <a:pt x="274771" y="36720"/>
                          <a:pt x="278053" y="36139"/>
                        </a:cubicBezTo>
                        <a:cubicBezTo>
                          <a:pt x="281739" y="35357"/>
                          <a:pt x="284163" y="36442"/>
                          <a:pt x="285324" y="39346"/>
                        </a:cubicBezTo>
                        <a:cubicBezTo>
                          <a:pt x="285324" y="39548"/>
                          <a:pt x="285526" y="39825"/>
                          <a:pt x="285905" y="40230"/>
                        </a:cubicBezTo>
                        <a:cubicBezTo>
                          <a:pt x="285526" y="39825"/>
                          <a:pt x="280578" y="44421"/>
                          <a:pt x="271060" y="53914"/>
                        </a:cubicBezTo>
                        <a:cubicBezTo>
                          <a:pt x="260961" y="64013"/>
                          <a:pt x="255153" y="69441"/>
                          <a:pt x="253588" y="70224"/>
                        </a:cubicBezTo>
                        <a:cubicBezTo>
                          <a:pt x="252023" y="70426"/>
                          <a:pt x="250760" y="70325"/>
                          <a:pt x="249801" y="69921"/>
                        </a:cubicBezTo>
                        <a:cubicBezTo>
                          <a:pt x="247478" y="70123"/>
                          <a:pt x="245913" y="68961"/>
                          <a:pt x="245130" y="66436"/>
                        </a:cubicBezTo>
                        <a:cubicBezTo>
                          <a:pt x="244171" y="63483"/>
                          <a:pt x="250205" y="56590"/>
                          <a:pt x="263207" y="45733"/>
                        </a:cubicBezTo>
                        <a:close/>
                        <a:moveTo>
                          <a:pt x="222155" y="3519"/>
                        </a:moveTo>
                        <a:lnTo>
                          <a:pt x="222735" y="4100"/>
                        </a:lnTo>
                        <a:cubicBezTo>
                          <a:pt x="222735" y="4858"/>
                          <a:pt x="217787" y="9831"/>
                          <a:pt x="207890" y="18946"/>
                        </a:cubicBezTo>
                        <a:cubicBezTo>
                          <a:pt x="197614" y="27682"/>
                          <a:pt x="191479" y="32529"/>
                          <a:pt x="189560" y="33513"/>
                        </a:cubicBezTo>
                        <a:cubicBezTo>
                          <a:pt x="187818" y="33716"/>
                          <a:pt x="186353" y="33312"/>
                          <a:pt x="185192" y="32352"/>
                        </a:cubicBezTo>
                        <a:cubicBezTo>
                          <a:pt x="183627" y="31974"/>
                          <a:pt x="182667" y="30888"/>
                          <a:pt x="182289" y="29146"/>
                        </a:cubicBezTo>
                        <a:cubicBezTo>
                          <a:pt x="181127" y="25258"/>
                          <a:pt x="186858" y="18264"/>
                          <a:pt x="199482" y="8190"/>
                        </a:cubicBezTo>
                        <a:cubicBezTo>
                          <a:pt x="206653" y="2358"/>
                          <a:pt x="212182" y="-344"/>
                          <a:pt x="216070" y="35"/>
                        </a:cubicBezTo>
                        <a:cubicBezTo>
                          <a:pt x="219150" y="-167"/>
                          <a:pt x="221195" y="995"/>
                          <a:pt x="222155" y="3519"/>
                        </a:cubicBezTo>
                        <a:close/>
                        <a:moveTo>
                          <a:pt x="251543" y="19527"/>
                        </a:moveTo>
                        <a:lnTo>
                          <a:pt x="250079" y="20991"/>
                        </a:lnTo>
                        <a:cubicBezTo>
                          <a:pt x="248715" y="22152"/>
                          <a:pt x="245913" y="25258"/>
                          <a:pt x="241646" y="30307"/>
                        </a:cubicBezTo>
                        <a:cubicBezTo>
                          <a:pt x="235637" y="38462"/>
                          <a:pt x="231269" y="42830"/>
                          <a:pt x="228542" y="43411"/>
                        </a:cubicBezTo>
                        <a:cubicBezTo>
                          <a:pt x="227558" y="43789"/>
                          <a:pt x="226396" y="43688"/>
                          <a:pt x="225033" y="43133"/>
                        </a:cubicBezTo>
                        <a:lnTo>
                          <a:pt x="224149" y="43411"/>
                        </a:lnTo>
                        <a:lnTo>
                          <a:pt x="222407" y="39320"/>
                        </a:lnTo>
                        <a:cubicBezTo>
                          <a:pt x="227255" y="30004"/>
                          <a:pt x="232708" y="23112"/>
                          <a:pt x="238717" y="18643"/>
                        </a:cubicBezTo>
                        <a:cubicBezTo>
                          <a:pt x="240257" y="17481"/>
                          <a:pt x="241621" y="16598"/>
                          <a:pt x="242782" y="16017"/>
                        </a:cubicBezTo>
                        <a:cubicBezTo>
                          <a:pt x="246695" y="13896"/>
                          <a:pt x="249624" y="15058"/>
                          <a:pt x="251543" y="19527"/>
                        </a:cubicBezTo>
                        <a:close/>
                        <a:moveTo>
                          <a:pt x="347914" y="144149"/>
                        </a:moveTo>
                        <a:cubicBezTo>
                          <a:pt x="347131" y="144907"/>
                          <a:pt x="346373" y="145411"/>
                          <a:pt x="345591" y="145614"/>
                        </a:cubicBezTo>
                        <a:cubicBezTo>
                          <a:pt x="327917" y="153769"/>
                          <a:pt x="310446" y="158616"/>
                          <a:pt x="293176" y="160156"/>
                        </a:cubicBezTo>
                        <a:cubicBezTo>
                          <a:pt x="292596" y="160156"/>
                          <a:pt x="292217" y="160156"/>
                          <a:pt x="292015" y="160156"/>
                        </a:cubicBezTo>
                        <a:cubicBezTo>
                          <a:pt x="291636" y="160156"/>
                          <a:pt x="291333" y="160257"/>
                          <a:pt x="291131" y="160434"/>
                        </a:cubicBezTo>
                        <a:cubicBezTo>
                          <a:pt x="258133" y="162782"/>
                          <a:pt x="220488" y="163464"/>
                          <a:pt x="178173" y="162479"/>
                        </a:cubicBezTo>
                        <a:cubicBezTo>
                          <a:pt x="66755" y="158793"/>
                          <a:pt x="7372" y="145588"/>
                          <a:pt x="0" y="122865"/>
                        </a:cubicBezTo>
                        <a:lnTo>
                          <a:pt x="884" y="118498"/>
                        </a:lnTo>
                        <a:cubicBezTo>
                          <a:pt x="72688" y="136549"/>
                          <a:pt x="147321" y="146270"/>
                          <a:pt x="224755" y="147608"/>
                        </a:cubicBezTo>
                        <a:cubicBezTo>
                          <a:pt x="249220" y="147810"/>
                          <a:pt x="271135" y="147507"/>
                          <a:pt x="290551" y="146750"/>
                        </a:cubicBezTo>
                        <a:cubicBezTo>
                          <a:pt x="312668" y="145386"/>
                          <a:pt x="330619" y="143165"/>
                          <a:pt x="344404" y="140059"/>
                        </a:cubicBezTo>
                        <a:cubicBezTo>
                          <a:pt x="354882" y="137913"/>
                          <a:pt x="363239" y="135312"/>
                          <a:pt x="369450" y="132182"/>
                        </a:cubicBezTo>
                        <a:cubicBezTo>
                          <a:pt x="365006" y="136474"/>
                          <a:pt x="357811" y="140463"/>
                          <a:pt x="347914" y="144149"/>
                        </a:cubicBezTo>
                        <a:close/>
                      </a:path>
                    </a:pathLst>
                  </a:custGeom>
                  <a:solidFill>
                    <a:srgbClr val="BBBF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aphic 6">
                  <a:extLst>
                    <a:ext uri="{FF2B5EF4-FFF2-40B4-BE49-F238E27FC236}">
                      <a16:creationId xmlns:a16="http://schemas.microsoft.com/office/drawing/2014/main" id="{0775E6E3-51F0-37B6-A18E-1ACB534105BC}"/>
                    </a:ext>
                  </a:extLst>
                </p:cNvPr>
                <p:cNvGrpSpPr/>
                <p:nvPr/>
              </p:nvGrpSpPr>
              <p:grpSpPr>
                <a:xfrm>
                  <a:off x="-5462021" y="5869038"/>
                  <a:ext cx="707516" cy="602662"/>
                  <a:chOff x="-5462021" y="5869038"/>
                  <a:chExt cx="707516" cy="602662"/>
                </a:xfrm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2DBE0505-2490-2237-1CBF-3018AC3B76BF}"/>
                      </a:ext>
                    </a:extLst>
                  </p:cNvPr>
                  <p:cNvSpPr/>
                  <p:nvPr/>
                </p:nvSpPr>
                <p:spPr>
                  <a:xfrm>
                    <a:off x="-5370080" y="5869038"/>
                    <a:ext cx="615575" cy="570345"/>
                  </a:xfrm>
                  <a:custGeom>
                    <a:avLst/>
                    <a:gdLst>
                      <a:gd name="connsiteX0" fmla="*/ 474062 w 615575"/>
                      <a:gd name="connsiteY0" fmla="*/ 491144 h 570345"/>
                      <a:gd name="connsiteX1" fmla="*/ 325580 w 615575"/>
                      <a:gd name="connsiteY1" fmla="*/ 542094 h 570345"/>
                      <a:gd name="connsiteX2" fmla="*/ 44346 w 615575"/>
                      <a:gd name="connsiteY2" fmla="*/ 570346 h 570345"/>
                      <a:gd name="connsiteX3" fmla="*/ 5919 w 615575"/>
                      <a:gd name="connsiteY3" fmla="*/ 357230 h 570345"/>
                      <a:gd name="connsiteX4" fmla="*/ 173917 w 615575"/>
                      <a:gd name="connsiteY4" fmla="*/ 317616 h 570345"/>
                      <a:gd name="connsiteX5" fmla="*/ 294172 w 615575"/>
                      <a:gd name="connsiteY5" fmla="*/ 284138 h 570345"/>
                      <a:gd name="connsiteX6" fmla="*/ 267384 w 615575"/>
                      <a:gd name="connsiteY6" fmla="*/ 159540 h 570345"/>
                      <a:gd name="connsiteX7" fmla="*/ 265920 w 615575"/>
                      <a:gd name="connsiteY7" fmla="*/ 150224 h 570345"/>
                      <a:gd name="connsiteX8" fmla="*/ 274656 w 615575"/>
                      <a:gd name="connsiteY8" fmla="*/ 0 h 570345"/>
                      <a:gd name="connsiteX9" fmla="*/ 615576 w 615575"/>
                      <a:gd name="connsiteY9" fmla="*/ 65795 h 570345"/>
                      <a:gd name="connsiteX10" fmla="*/ 566393 w 615575"/>
                      <a:gd name="connsiteY10" fmla="*/ 367707 h 570345"/>
                      <a:gd name="connsiteX11" fmla="*/ 474062 w 615575"/>
                      <a:gd name="connsiteY11" fmla="*/ 491144 h 570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5575" h="570345">
                        <a:moveTo>
                          <a:pt x="474062" y="491144"/>
                        </a:moveTo>
                        <a:cubicBezTo>
                          <a:pt x="424577" y="511720"/>
                          <a:pt x="375091" y="528712"/>
                          <a:pt x="325580" y="542094"/>
                        </a:cubicBezTo>
                        <a:cubicBezTo>
                          <a:pt x="258043" y="559944"/>
                          <a:pt x="164298" y="569361"/>
                          <a:pt x="44346" y="570346"/>
                        </a:cubicBezTo>
                        <a:cubicBezTo>
                          <a:pt x="3975" y="499299"/>
                          <a:pt x="-8826" y="428252"/>
                          <a:pt x="5919" y="357230"/>
                        </a:cubicBezTo>
                        <a:cubicBezTo>
                          <a:pt x="77345" y="340339"/>
                          <a:pt x="133344" y="327134"/>
                          <a:pt x="173917" y="317616"/>
                        </a:cubicBezTo>
                        <a:cubicBezTo>
                          <a:pt x="227493" y="305775"/>
                          <a:pt x="267561" y="294615"/>
                          <a:pt x="294172" y="284138"/>
                        </a:cubicBezTo>
                        <a:cubicBezTo>
                          <a:pt x="282710" y="238136"/>
                          <a:pt x="273797" y="196604"/>
                          <a:pt x="267384" y="159540"/>
                        </a:cubicBezTo>
                        <a:cubicBezTo>
                          <a:pt x="266400" y="156031"/>
                          <a:pt x="265920" y="152951"/>
                          <a:pt x="265920" y="150224"/>
                        </a:cubicBezTo>
                        <a:cubicBezTo>
                          <a:pt x="259507" y="104803"/>
                          <a:pt x="262436" y="54737"/>
                          <a:pt x="274656" y="0"/>
                        </a:cubicBezTo>
                        <a:lnTo>
                          <a:pt x="615576" y="65795"/>
                        </a:lnTo>
                        <a:cubicBezTo>
                          <a:pt x="591313" y="224174"/>
                          <a:pt x="574901" y="324812"/>
                          <a:pt x="566393" y="367707"/>
                        </a:cubicBezTo>
                        <a:cubicBezTo>
                          <a:pt x="553744" y="429413"/>
                          <a:pt x="522967" y="470567"/>
                          <a:pt x="474062" y="491144"/>
                        </a:cubicBezTo>
                        <a:close/>
                      </a:path>
                    </a:pathLst>
                  </a:custGeom>
                  <a:solidFill>
                    <a:srgbClr val="2E73D2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BD0E3763-D4D6-5D14-C26C-489D1C1546DD}"/>
                      </a:ext>
                    </a:extLst>
                  </p:cNvPr>
                  <p:cNvSpPr/>
                  <p:nvPr/>
                </p:nvSpPr>
                <p:spPr>
                  <a:xfrm>
                    <a:off x="-5080292" y="6148783"/>
                    <a:ext cx="18640" cy="48348"/>
                  </a:xfrm>
                  <a:custGeom>
                    <a:avLst/>
                    <a:gdLst>
                      <a:gd name="connsiteX0" fmla="*/ 14256 w 18640"/>
                      <a:gd name="connsiteY0" fmla="*/ 48349 h 48348"/>
                      <a:gd name="connsiteX1" fmla="*/ 10040 w 18640"/>
                      <a:gd name="connsiteY1" fmla="*/ 45092 h 48348"/>
                      <a:gd name="connsiteX2" fmla="*/ 118 w 18640"/>
                      <a:gd name="connsiteY2" fmla="*/ 5377 h 48348"/>
                      <a:gd name="connsiteX3" fmla="*/ 3375 w 18640"/>
                      <a:gd name="connsiteY3" fmla="*/ 126 h 48348"/>
                      <a:gd name="connsiteX4" fmla="*/ 8626 w 18640"/>
                      <a:gd name="connsiteY4" fmla="*/ 3382 h 48348"/>
                      <a:gd name="connsiteX5" fmla="*/ 18498 w 18640"/>
                      <a:gd name="connsiteY5" fmla="*/ 42870 h 48348"/>
                      <a:gd name="connsiteX6" fmla="*/ 15393 w 18640"/>
                      <a:gd name="connsiteY6" fmla="*/ 48197 h 48348"/>
                      <a:gd name="connsiteX7" fmla="*/ 14256 w 18640"/>
                      <a:gd name="connsiteY7" fmla="*/ 48349 h 4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640" h="48348">
                        <a:moveTo>
                          <a:pt x="14256" y="48349"/>
                        </a:moveTo>
                        <a:cubicBezTo>
                          <a:pt x="12312" y="48349"/>
                          <a:pt x="10545" y="47061"/>
                          <a:pt x="10040" y="45092"/>
                        </a:cubicBezTo>
                        <a:cubicBezTo>
                          <a:pt x="6354" y="31155"/>
                          <a:pt x="3021" y="17799"/>
                          <a:pt x="118" y="5377"/>
                        </a:cubicBezTo>
                        <a:cubicBezTo>
                          <a:pt x="-438" y="3029"/>
                          <a:pt x="1027" y="681"/>
                          <a:pt x="3375" y="126"/>
                        </a:cubicBezTo>
                        <a:cubicBezTo>
                          <a:pt x="5697" y="-455"/>
                          <a:pt x="8071" y="1035"/>
                          <a:pt x="8626" y="3382"/>
                        </a:cubicBezTo>
                        <a:cubicBezTo>
                          <a:pt x="11530" y="15729"/>
                          <a:pt x="14837" y="29009"/>
                          <a:pt x="18498" y="42870"/>
                        </a:cubicBezTo>
                        <a:cubicBezTo>
                          <a:pt x="19104" y="45193"/>
                          <a:pt x="17715" y="47591"/>
                          <a:pt x="15393" y="48197"/>
                        </a:cubicBezTo>
                        <a:cubicBezTo>
                          <a:pt x="15014" y="48298"/>
                          <a:pt x="14635" y="48349"/>
                          <a:pt x="14256" y="48349"/>
                        </a:cubicBezTo>
                        <a:close/>
                      </a:path>
                    </a:pathLst>
                  </a:custGeom>
                  <a:solidFill>
                    <a:srgbClr val="2362B8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24EE5A66-AF75-B350-E7C6-E5FE5E23FB8E}"/>
                      </a:ext>
                    </a:extLst>
                  </p:cNvPr>
                  <p:cNvSpPr/>
                  <p:nvPr/>
                </p:nvSpPr>
                <p:spPr>
                  <a:xfrm>
                    <a:off x="-5462021" y="6209655"/>
                    <a:ext cx="168881" cy="262046"/>
                  </a:xfrm>
                  <a:custGeom>
                    <a:avLst/>
                    <a:gdLst>
                      <a:gd name="connsiteX0" fmla="*/ 116190 w 168881"/>
                      <a:gd name="connsiteY0" fmla="*/ 0 h 262046"/>
                      <a:gd name="connsiteX1" fmla="*/ 168882 w 168881"/>
                      <a:gd name="connsiteY1" fmla="*/ 236420 h 262046"/>
                      <a:gd name="connsiteX2" fmla="*/ 54459 w 168881"/>
                      <a:gd name="connsiteY2" fmla="*/ 262046 h 262046"/>
                      <a:gd name="connsiteX3" fmla="*/ 0 w 168881"/>
                      <a:gd name="connsiteY3" fmla="*/ 20678 h 262046"/>
                      <a:gd name="connsiteX4" fmla="*/ 116190 w 168881"/>
                      <a:gd name="connsiteY4" fmla="*/ 0 h 262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881" h="262046">
                        <a:moveTo>
                          <a:pt x="116190" y="0"/>
                        </a:moveTo>
                        <a:cubicBezTo>
                          <a:pt x="112706" y="87913"/>
                          <a:pt x="130253" y="166736"/>
                          <a:pt x="168882" y="236420"/>
                        </a:cubicBezTo>
                        <a:lnTo>
                          <a:pt x="54459" y="262046"/>
                        </a:lnTo>
                        <a:cubicBezTo>
                          <a:pt x="18153" y="189080"/>
                          <a:pt x="0" y="108616"/>
                          <a:pt x="0" y="20678"/>
                        </a:cubicBezTo>
                        <a:lnTo>
                          <a:pt x="116190" y="0"/>
                        </a:lnTo>
                        <a:close/>
                      </a:path>
                    </a:pathLst>
                  </a:custGeom>
                  <a:solidFill>
                    <a:srgbClr val="4283DB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aphic 6">
                  <a:extLst>
                    <a:ext uri="{FF2B5EF4-FFF2-40B4-BE49-F238E27FC236}">
                      <a16:creationId xmlns:a16="http://schemas.microsoft.com/office/drawing/2014/main" id="{97A7AD5E-1D75-5B65-5764-3635FD4D61CD}"/>
                    </a:ext>
                  </a:extLst>
                </p:cNvPr>
                <p:cNvGrpSpPr/>
                <p:nvPr/>
              </p:nvGrpSpPr>
              <p:grpSpPr>
                <a:xfrm>
                  <a:off x="-4792957" y="5854445"/>
                  <a:ext cx="316454" cy="984938"/>
                  <a:chOff x="-4792957" y="5854445"/>
                  <a:chExt cx="316454" cy="984938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FFDAE7A-10E1-A7E4-82B1-B5822D1382AE}"/>
                      </a:ext>
                    </a:extLst>
                  </p:cNvPr>
                  <p:cNvSpPr/>
                  <p:nvPr/>
                </p:nvSpPr>
                <p:spPr>
                  <a:xfrm>
                    <a:off x="-4792957" y="5854445"/>
                    <a:ext cx="316454" cy="906288"/>
                  </a:xfrm>
                  <a:custGeom>
                    <a:avLst/>
                    <a:gdLst>
                      <a:gd name="connsiteX0" fmla="*/ 316455 w 316454"/>
                      <a:gd name="connsiteY0" fmla="*/ 9619 h 906288"/>
                      <a:gd name="connsiteX1" fmla="*/ 300726 w 316454"/>
                      <a:gd name="connsiteY1" fmla="*/ 892355 h 906288"/>
                      <a:gd name="connsiteX2" fmla="*/ 238414 w 316454"/>
                      <a:gd name="connsiteY2" fmla="*/ 902555 h 906288"/>
                      <a:gd name="connsiteX3" fmla="*/ 160676 w 316454"/>
                      <a:gd name="connsiteY3" fmla="*/ 906064 h 906288"/>
                      <a:gd name="connsiteX4" fmla="*/ 86726 w 316454"/>
                      <a:gd name="connsiteY4" fmla="*/ 900535 h 906288"/>
                      <a:gd name="connsiteX5" fmla="*/ 38680 w 316454"/>
                      <a:gd name="connsiteY5" fmla="*/ 883947 h 906288"/>
                      <a:gd name="connsiteX6" fmla="*/ 0 w 316454"/>
                      <a:gd name="connsiteY6" fmla="*/ 0 h 906288"/>
                      <a:gd name="connsiteX7" fmla="*/ 316455 w 316454"/>
                      <a:gd name="connsiteY7" fmla="*/ 9619 h 906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454" h="906288">
                        <a:moveTo>
                          <a:pt x="316455" y="9619"/>
                        </a:moveTo>
                        <a:lnTo>
                          <a:pt x="300726" y="892355"/>
                        </a:lnTo>
                        <a:cubicBezTo>
                          <a:pt x="283456" y="896445"/>
                          <a:pt x="262677" y="899828"/>
                          <a:pt x="238414" y="902555"/>
                        </a:cubicBezTo>
                        <a:cubicBezTo>
                          <a:pt x="214151" y="905661"/>
                          <a:pt x="188247" y="906822"/>
                          <a:pt x="160676" y="906064"/>
                        </a:cubicBezTo>
                        <a:cubicBezTo>
                          <a:pt x="132929" y="905282"/>
                          <a:pt x="108262" y="903439"/>
                          <a:pt x="86726" y="900535"/>
                        </a:cubicBezTo>
                        <a:cubicBezTo>
                          <a:pt x="64988" y="897228"/>
                          <a:pt x="48981" y="891699"/>
                          <a:pt x="38680" y="883947"/>
                        </a:cubicBezTo>
                        <a:lnTo>
                          <a:pt x="0" y="0"/>
                        </a:lnTo>
                        <a:lnTo>
                          <a:pt x="316455" y="9619"/>
                        </a:lnTo>
                        <a:close/>
                      </a:path>
                    </a:pathLst>
                  </a:custGeom>
                  <a:solidFill>
                    <a:srgbClr val="2E73D2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04429B8-C565-E724-C966-23EE850B6C28}"/>
                      </a:ext>
                    </a:extLst>
                  </p:cNvPr>
                  <p:cNvSpPr/>
                  <p:nvPr/>
                </p:nvSpPr>
                <p:spPr>
                  <a:xfrm>
                    <a:off x="-4759547" y="6703121"/>
                    <a:ext cx="281421" cy="136261"/>
                  </a:xfrm>
                  <a:custGeom>
                    <a:avLst/>
                    <a:gdLst>
                      <a:gd name="connsiteX0" fmla="*/ 8224 w 281421"/>
                      <a:gd name="connsiteY0" fmla="*/ 2348 h 136261"/>
                      <a:gd name="connsiteX1" fmla="*/ 47813 w 281421"/>
                      <a:gd name="connsiteY1" fmla="*/ 13407 h 136261"/>
                      <a:gd name="connsiteX2" fmla="*/ 100202 w 281421"/>
                      <a:gd name="connsiteY2" fmla="*/ 22723 h 136261"/>
                      <a:gd name="connsiteX3" fmla="*/ 199779 w 281421"/>
                      <a:gd name="connsiteY3" fmla="*/ 25046 h 136261"/>
                      <a:gd name="connsiteX4" fmla="*/ 274007 w 281421"/>
                      <a:gd name="connsiteY4" fmla="*/ 13685 h 136261"/>
                      <a:gd name="connsiteX5" fmla="*/ 280117 w 281421"/>
                      <a:gd name="connsiteY5" fmla="*/ 13685 h 136261"/>
                      <a:gd name="connsiteX6" fmla="*/ 274285 w 281421"/>
                      <a:gd name="connsiteY6" fmla="*/ 130127 h 136261"/>
                      <a:gd name="connsiteX7" fmla="*/ 201495 w 281421"/>
                      <a:gd name="connsiteY7" fmla="*/ 136262 h 136261"/>
                      <a:gd name="connsiteX8" fmla="*/ 96970 w 281421"/>
                      <a:gd name="connsiteY8" fmla="*/ 132172 h 136261"/>
                      <a:gd name="connsiteX9" fmla="*/ 8174 w 281421"/>
                      <a:gd name="connsiteY9" fmla="*/ 112378 h 136261"/>
                      <a:gd name="connsiteX10" fmla="*/ 1483 w 281421"/>
                      <a:gd name="connsiteY10" fmla="*/ 0 h 136261"/>
                      <a:gd name="connsiteX11" fmla="*/ 8224 w 281421"/>
                      <a:gd name="connsiteY11" fmla="*/ 2348 h 136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81421" h="136261">
                        <a:moveTo>
                          <a:pt x="8224" y="2348"/>
                        </a:moveTo>
                        <a:cubicBezTo>
                          <a:pt x="19485" y="6035"/>
                          <a:pt x="32689" y="9721"/>
                          <a:pt x="47813" y="13407"/>
                        </a:cubicBezTo>
                        <a:cubicBezTo>
                          <a:pt x="69147" y="18456"/>
                          <a:pt x="86644" y="21562"/>
                          <a:pt x="100202" y="22723"/>
                        </a:cubicBezTo>
                        <a:cubicBezTo>
                          <a:pt x="144082" y="26410"/>
                          <a:pt x="177258" y="27192"/>
                          <a:pt x="199779" y="25046"/>
                        </a:cubicBezTo>
                        <a:cubicBezTo>
                          <a:pt x="225582" y="20577"/>
                          <a:pt x="250325" y="16790"/>
                          <a:pt x="274007" y="13685"/>
                        </a:cubicBezTo>
                        <a:lnTo>
                          <a:pt x="280117" y="13685"/>
                        </a:lnTo>
                        <a:cubicBezTo>
                          <a:pt x="283020" y="57540"/>
                          <a:pt x="281076" y="96371"/>
                          <a:pt x="274285" y="130127"/>
                        </a:cubicBezTo>
                        <a:cubicBezTo>
                          <a:pt x="266508" y="134015"/>
                          <a:pt x="242271" y="136035"/>
                          <a:pt x="201495" y="136262"/>
                        </a:cubicBezTo>
                        <a:cubicBezTo>
                          <a:pt x="161124" y="136262"/>
                          <a:pt x="126283" y="134899"/>
                          <a:pt x="96970" y="132172"/>
                        </a:cubicBezTo>
                        <a:cubicBezTo>
                          <a:pt x="67077" y="128890"/>
                          <a:pt x="37486" y="122275"/>
                          <a:pt x="8174" y="112378"/>
                        </a:cubicBezTo>
                        <a:cubicBezTo>
                          <a:pt x="398" y="83646"/>
                          <a:pt x="-1824" y="46203"/>
                          <a:pt x="1483" y="0"/>
                        </a:cubicBezTo>
                        <a:cubicBezTo>
                          <a:pt x="3654" y="606"/>
                          <a:pt x="5901" y="1389"/>
                          <a:pt x="8224" y="2348"/>
                        </a:cubicBezTo>
                        <a:close/>
                      </a:path>
                    </a:pathLst>
                  </a:custGeom>
                  <a:solidFill>
                    <a:srgbClr val="4283DB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C1867B60-D6F4-7085-C846-D17104D3D725}"/>
                    </a:ext>
                  </a:extLst>
                </p:cNvPr>
                <p:cNvSpPr/>
                <p:nvPr/>
              </p:nvSpPr>
              <p:spPr>
                <a:xfrm>
                  <a:off x="-5621965" y="5183941"/>
                  <a:ext cx="112603" cy="108923"/>
                </a:xfrm>
                <a:custGeom>
                  <a:avLst/>
                  <a:gdLst>
                    <a:gd name="connsiteX0" fmla="*/ 65643 w 112603"/>
                    <a:gd name="connsiteY0" fmla="*/ 0 h 108923"/>
                    <a:gd name="connsiteX1" fmla="*/ 102606 w 112603"/>
                    <a:gd name="connsiteY1" fmla="*/ 15730 h 108923"/>
                    <a:gd name="connsiteX2" fmla="*/ 111645 w 112603"/>
                    <a:gd name="connsiteY2" fmla="*/ 54459 h 108923"/>
                    <a:gd name="connsiteX3" fmla="*/ 88947 w 112603"/>
                    <a:gd name="connsiteY3" fmla="*/ 93189 h 108923"/>
                    <a:gd name="connsiteX4" fmla="*/ 46430 w 112603"/>
                    <a:gd name="connsiteY4" fmla="*/ 108919 h 108923"/>
                    <a:gd name="connsiteX5" fmla="*/ 10906 w 112603"/>
                    <a:gd name="connsiteY5" fmla="*/ 92912 h 108923"/>
                    <a:gd name="connsiteX6" fmla="*/ 706 w 112603"/>
                    <a:gd name="connsiteY6" fmla="*/ 54207 h 108923"/>
                    <a:gd name="connsiteX7" fmla="*/ 24010 w 112603"/>
                    <a:gd name="connsiteY7" fmla="*/ 15780 h 108923"/>
                    <a:gd name="connsiteX8" fmla="*/ 65643 w 112603"/>
                    <a:gd name="connsiteY8" fmla="*/ 0 h 108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2603" h="108923">
                      <a:moveTo>
                        <a:pt x="65643" y="0"/>
                      </a:moveTo>
                      <a:cubicBezTo>
                        <a:pt x="81373" y="0"/>
                        <a:pt x="93694" y="5252"/>
                        <a:pt x="102606" y="15730"/>
                      </a:cubicBezTo>
                      <a:cubicBezTo>
                        <a:pt x="111342" y="26409"/>
                        <a:pt x="114346" y="39311"/>
                        <a:pt x="111645" y="54459"/>
                      </a:cubicBezTo>
                      <a:cubicBezTo>
                        <a:pt x="109120" y="69785"/>
                        <a:pt x="101546" y="82686"/>
                        <a:pt x="88947" y="93189"/>
                      </a:cubicBezTo>
                      <a:cubicBezTo>
                        <a:pt x="76323" y="103869"/>
                        <a:pt x="62159" y="109096"/>
                        <a:pt x="46430" y="108919"/>
                      </a:cubicBezTo>
                      <a:cubicBezTo>
                        <a:pt x="31483" y="108919"/>
                        <a:pt x="19642" y="103591"/>
                        <a:pt x="10906" y="92912"/>
                      </a:cubicBezTo>
                      <a:cubicBezTo>
                        <a:pt x="1792" y="82434"/>
                        <a:pt x="-1617" y="69532"/>
                        <a:pt x="706" y="54207"/>
                      </a:cubicBezTo>
                      <a:cubicBezTo>
                        <a:pt x="3610" y="39260"/>
                        <a:pt x="11386" y="26460"/>
                        <a:pt x="24010" y="15780"/>
                      </a:cubicBezTo>
                      <a:cubicBezTo>
                        <a:pt x="36634" y="5252"/>
                        <a:pt x="50495" y="0"/>
                        <a:pt x="65643" y="0"/>
                      </a:cubicBezTo>
                      <a:close/>
                    </a:path>
                  </a:pathLst>
                </a:custGeom>
                <a:solidFill>
                  <a:srgbClr val="FAC6C0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0" name="Graphic 6">
                  <a:extLst>
                    <a:ext uri="{FF2B5EF4-FFF2-40B4-BE49-F238E27FC236}">
                      <a16:creationId xmlns:a16="http://schemas.microsoft.com/office/drawing/2014/main" id="{E90EEA2F-FECF-5CCA-50B5-04586D34C76B}"/>
                    </a:ext>
                  </a:extLst>
                </p:cNvPr>
                <p:cNvGrpSpPr/>
                <p:nvPr/>
              </p:nvGrpSpPr>
              <p:grpSpPr>
                <a:xfrm>
                  <a:off x="-5601767" y="5180806"/>
                  <a:ext cx="761548" cy="489999"/>
                  <a:chOff x="-5601767" y="5180806"/>
                  <a:chExt cx="761548" cy="489999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111944DF-9E22-FEAD-8D23-5B419E6D025E}"/>
                      </a:ext>
                    </a:extLst>
                  </p:cNvPr>
                  <p:cNvSpPr/>
                  <p:nvPr/>
                </p:nvSpPr>
                <p:spPr>
                  <a:xfrm>
                    <a:off x="-5601767" y="5180806"/>
                    <a:ext cx="761548" cy="489999"/>
                  </a:xfrm>
                  <a:custGeom>
                    <a:avLst/>
                    <a:gdLst>
                      <a:gd name="connsiteX0" fmla="*/ 348822 w 761548"/>
                      <a:gd name="connsiteY0" fmla="*/ 234303 h 489999"/>
                      <a:gd name="connsiteX1" fmla="*/ 317667 w 761548"/>
                      <a:gd name="connsiteY1" fmla="*/ 268085 h 489999"/>
                      <a:gd name="connsiteX2" fmla="*/ 348822 w 761548"/>
                      <a:gd name="connsiteY2" fmla="*/ 234303 h 489999"/>
                      <a:gd name="connsiteX3" fmla="*/ 510988 w 761548"/>
                      <a:gd name="connsiteY3" fmla="*/ 68350 h 489999"/>
                      <a:gd name="connsiteX4" fmla="*/ 611424 w 761548"/>
                      <a:gd name="connsiteY4" fmla="*/ 13335 h 489999"/>
                      <a:gd name="connsiteX5" fmla="*/ 692646 w 761548"/>
                      <a:gd name="connsiteY5" fmla="*/ 3716 h 489999"/>
                      <a:gd name="connsiteX6" fmla="*/ 740970 w 761548"/>
                      <a:gd name="connsiteY6" fmla="*/ 49137 h 489999"/>
                      <a:gd name="connsiteX7" fmla="*/ 759300 w 761548"/>
                      <a:gd name="connsiteY7" fmla="*/ 130358 h 489999"/>
                      <a:gd name="connsiteX8" fmla="*/ 742409 w 761548"/>
                      <a:gd name="connsiteY8" fmla="*/ 165882 h 489999"/>
                      <a:gd name="connsiteX9" fmla="*/ 573275 w 761548"/>
                      <a:gd name="connsiteY9" fmla="*/ 364456 h 489999"/>
                      <a:gd name="connsiteX10" fmla="*/ 477207 w 761548"/>
                      <a:gd name="connsiteY10" fmla="*/ 468678 h 489999"/>
                      <a:gd name="connsiteX11" fmla="*/ 357533 w 761548"/>
                      <a:gd name="connsiteY11" fmla="*/ 479736 h 489999"/>
                      <a:gd name="connsiteX12" fmla="*/ 193322 w 761548"/>
                      <a:gd name="connsiteY12" fmla="*/ 375489 h 489999"/>
                      <a:gd name="connsiteX13" fmla="*/ 0 w 761548"/>
                      <a:gd name="connsiteY13" fmla="*/ 169366 h 489999"/>
                      <a:gd name="connsiteX14" fmla="*/ 134798 w 761548"/>
                      <a:gd name="connsiteY14" fmla="*/ 49717 h 489999"/>
                      <a:gd name="connsiteX15" fmla="*/ 348822 w 761548"/>
                      <a:gd name="connsiteY15" fmla="*/ 234303 h 489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61548" h="489999">
                        <a:moveTo>
                          <a:pt x="348822" y="234303"/>
                        </a:moveTo>
                        <a:cubicBezTo>
                          <a:pt x="338723" y="244781"/>
                          <a:pt x="328347" y="256042"/>
                          <a:pt x="317667" y="268085"/>
                        </a:cubicBezTo>
                        <a:cubicBezTo>
                          <a:pt x="328347" y="256067"/>
                          <a:pt x="338723" y="244807"/>
                          <a:pt x="348822" y="234303"/>
                        </a:cubicBezTo>
                        <a:cubicBezTo>
                          <a:pt x="430549" y="146391"/>
                          <a:pt x="484605" y="91073"/>
                          <a:pt x="510988" y="68350"/>
                        </a:cubicBezTo>
                        <a:cubicBezTo>
                          <a:pt x="537196" y="45047"/>
                          <a:pt x="570674" y="26717"/>
                          <a:pt x="611424" y="13335"/>
                        </a:cubicBezTo>
                        <a:cubicBezTo>
                          <a:pt x="651795" y="-248"/>
                          <a:pt x="678861" y="-3454"/>
                          <a:pt x="692646" y="3716"/>
                        </a:cubicBezTo>
                        <a:cubicBezTo>
                          <a:pt x="710294" y="14194"/>
                          <a:pt x="726427" y="29342"/>
                          <a:pt x="740970" y="49137"/>
                        </a:cubicBezTo>
                        <a:cubicBezTo>
                          <a:pt x="759224" y="74359"/>
                          <a:pt x="765334" y="101450"/>
                          <a:pt x="759300" y="130358"/>
                        </a:cubicBezTo>
                        <a:cubicBezTo>
                          <a:pt x="759300" y="131141"/>
                          <a:pt x="753670" y="142982"/>
                          <a:pt x="742409" y="165882"/>
                        </a:cubicBezTo>
                        <a:cubicBezTo>
                          <a:pt x="731149" y="188605"/>
                          <a:pt x="674770" y="254779"/>
                          <a:pt x="573275" y="364456"/>
                        </a:cubicBezTo>
                        <a:cubicBezTo>
                          <a:pt x="536968" y="409674"/>
                          <a:pt x="504954" y="444415"/>
                          <a:pt x="477207" y="468678"/>
                        </a:cubicBezTo>
                        <a:cubicBezTo>
                          <a:pt x="449637" y="492739"/>
                          <a:pt x="409745" y="496450"/>
                          <a:pt x="357533" y="479736"/>
                        </a:cubicBezTo>
                        <a:cubicBezTo>
                          <a:pt x="304538" y="463426"/>
                          <a:pt x="249801" y="428686"/>
                          <a:pt x="193322" y="375489"/>
                        </a:cubicBezTo>
                        <a:cubicBezTo>
                          <a:pt x="137221" y="322115"/>
                          <a:pt x="72789" y="253416"/>
                          <a:pt x="0" y="169366"/>
                        </a:cubicBezTo>
                        <a:cubicBezTo>
                          <a:pt x="24844" y="99304"/>
                          <a:pt x="69785" y="59412"/>
                          <a:pt x="134798" y="49717"/>
                        </a:cubicBezTo>
                        <a:cubicBezTo>
                          <a:pt x="197917" y="113973"/>
                          <a:pt x="269242" y="175501"/>
                          <a:pt x="348822" y="234303"/>
                        </a:cubicBezTo>
                        <a:close/>
                      </a:path>
                    </a:pathLst>
                  </a:custGeom>
                  <a:solidFill>
                    <a:srgbClr val="7CC2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3953B705-3B86-49B1-5241-E0CE73801EA1}"/>
                      </a:ext>
                    </a:extLst>
                  </p:cNvPr>
                  <p:cNvSpPr/>
                  <p:nvPr/>
                </p:nvSpPr>
                <p:spPr>
                  <a:xfrm>
                    <a:off x="-5288479" y="5410775"/>
                    <a:ext cx="39881" cy="42483"/>
                  </a:xfrm>
                  <a:custGeom>
                    <a:avLst/>
                    <a:gdLst>
                      <a:gd name="connsiteX0" fmla="*/ 4379 w 39881"/>
                      <a:gd name="connsiteY0" fmla="*/ 42483 h 42483"/>
                      <a:gd name="connsiteX1" fmla="*/ 1475 w 39881"/>
                      <a:gd name="connsiteY1" fmla="*/ 41398 h 42483"/>
                      <a:gd name="connsiteX2" fmla="*/ 1097 w 39881"/>
                      <a:gd name="connsiteY2" fmla="*/ 35237 h 42483"/>
                      <a:gd name="connsiteX3" fmla="*/ 32353 w 39881"/>
                      <a:gd name="connsiteY3" fmla="*/ 1329 h 42483"/>
                      <a:gd name="connsiteX4" fmla="*/ 38539 w 39881"/>
                      <a:gd name="connsiteY4" fmla="*/ 1229 h 42483"/>
                      <a:gd name="connsiteX5" fmla="*/ 38665 w 39881"/>
                      <a:gd name="connsiteY5" fmla="*/ 7414 h 42483"/>
                      <a:gd name="connsiteX6" fmla="*/ 7636 w 39881"/>
                      <a:gd name="connsiteY6" fmla="*/ 41070 h 42483"/>
                      <a:gd name="connsiteX7" fmla="*/ 4379 w 39881"/>
                      <a:gd name="connsiteY7" fmla="*/ 42483 h 42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881" h="42483">
                        <a:moveTo>
                          <a:pt x="4379" y="42483"/>
                        </a:moveTo>
                        <a:cubicBezTo>
                          <a:pt x="3344" y="42483"/>
                          <a:pt x="2309" y="42130"/>
                          <a:pt x="1475" y="41398"/>
                        </a:cubicBezTo>
                        <a:cubicBezTo>
                          <a:pt x="-343" y="39807"/>
                          <a:pt x="-494" y="37030"/>
                          <a:pt x="1097" y="35237"/>
                        </a:cubicBezTo>
                        <a:cubicBezTo>
                          <a:pt x="11650" y="23320"/>
                          <a:pt x="22178" y="11908"/>
                          <a:pt x="32353" y="1329"/>
                        </a:cubicBezTo>
                        <a:cubicBezTo>
                          <a:pt x="34045" y="-387"/>
                          <a:pt x="36797" y="-463"/>
                          <a:pt x="38539" y="1229"/>
                        </a:cubicBezTo>
                        <a:cubicBezTo>
                          <a:pt x="40281" y="2895"/>
                          <a:pt x="40332" y="5672"/>
                          <a:pt x="38665" y="7414"/>
                        </a:cubicBezTo>
                        <a:cubicBezTo>
                          <a:pt x="28566" y="17917"/>
                          <a:pt x="18113" y="29228"/>
                          <a:pt x="7636" y="41070"/>
                        </a:cubicBezTo>
                        <a:cubicBezTo>
                          <a:pt x="6777" y="42004"/>
                          <a:pt x="5591" y="42483"/>
                          <a:pt x="4379" y="42483"/>
                        </a:cubicBezTo>
                        <a:close/>
                      </a:path>
                    </a:pathLst>
                  </a:custGeom>
                  <a:solidFill>
                    <a:srgbClr val="5AADA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aphic 6">
                  <a:extLst>
                    <a:ext uri="{FF2B5EF4-FFF2-40B4-BE49-F238E27FC236}">
                      <a16:creationId xmlns:a16="http://schemas.microsoft.com/office/drawing/2014/main" id="{40E18E5C-DBB1-6963-C505-B04E7E831388}"/>
                    </a:ext>
                  </a:extLst>
                </p:cNvPr>
                <p:cNvGrpSpPr/>
                <p:nvPr/>
              </p:nvGrpSpPr>
              <p:grpSpPr>
                <a:xfrm>
                  <a:off x="-4821537" y="4974032"/>
                  <a:ext cx="879832" cy="467039"/>
                  <a:chOff x="-4821537" y="4974032"/>
                  <a:chExt cx="879832" cy="467039"/>
                </a:xfrm>
              </p:grpSpPr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D6D40F91-1C4D-79FB-906E-E9BAC8B2AB94}"/>
                      </a:ext>
                    </a:extLst>
                  </p:cNvPr>
                  <p:cNvSpPr/>
                  <p:nvPr/>
                </p:nvSpPr>
                <p:spPr>
                  <a:xfrm>
                    <a:off x="-4821537" y="4974032"/>
                    <a:ext cx="879832" cy="467039"/>
                  </a:xfrm>
                  <a:custGeom>
                    <a:avLst/>
                    <a:gdLst>
                      <a:gd name="connsiteX0" fmla="*/ 30045 w 879832"/>
                      <a:gd name="connsiteY0" fmla="*/ 210490 h 467039"/>
                      <a:gd name="connsiteX1" fmla="*/ 93795 w 879832"/>
                      <a:gd name="connsiteY1" fmla="*/ 188070 h 467039"/>
                      <a:gd name="connsiteX2" fmla="*/ 377655 w 879832"/>
                      <a:gd name="connsiteY2" fmla="*/ 218064 h 467039"/>
                      <a:gd name="connsiteX3" fmla="*/ 540680 w 879832"/>
                      <a:gd name="connsiteY3" fmla="*/ 244272 h 467039"/>
                      <a:gd name="connsiteX4" fmla="*/ 646947 w 879832"/>
                      <a:gd name="connsiteY4" fmla="*/ 113261 h 467039"/>
                      <a:gd name="connsiteX5" fmla="*/ 731653 w 879832"/>
                      <a:gd name="connsiteY5" fmla="*/ 0 h 467039"/>
                      <a:gd name="connsiteX6" fmla="*/ 879832 w 879832"/>
                      <a:gd name="connsiteY6" fmla="*/ 74228 h 467039"/>
                      <a:gd name="connsiteX7" fmla="*/ 623063 w 879832"/>
                      <a:gd name="connsiteY7" fmla="*/ 451555 h 467039"/>
                      <a:gd name="connsiteX8" fmla="*/ 462639 w 879832"/>
                      <a:gd name="connsiteY8" fmla="*/ 466704 h 467039"/>
                      <a:gd name="connsiteX9" fmla="*/ 352584 w 879832"/>
                      <a:gd name="connsiteY9" fmla="*/ 461755 h 467039"/>
                      <a:gd name="connsiteX10" fmla="*/ 278634 w 879832"/>
                      <a:gd name="connsiteY10" fmla="*/ 455342 h 467039"/>
                      <a:gd name="connsiteX11" fmla="*/ 44259 w 879832"/>
                      <a:gd name="connsiteY11" fmla="*/ 389824 h 467039"/>
                      <a:gd name="connsiteX12" fmla="*/ 0 w 879832"/>
                      <a:gd name="connsiteY12" fmla="*/ 291131 h 467039"/>
                      <a:gd name="connsiteX13" fmla="*/ 30045 w 879832"/>
                      <a:gd name="connsiteY13" fmla="*/ 210490 h 467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79832" h="467039">
                        <a:moveTo>
                          <a:pt x="30045" y="210490"/>
                        </a:moveTo>
                        <a:cubicBezTo>
                          <a:pt x="41684" y="200012"/>
                          <a:pt x="62943" y="192539"/>
                          <a:pt x="93795" y="188070"/>
                        </a:cubicBezTo>
                        <a:cubicBezTo>
                          <a:pt x="173174" y="191756"/>
                          <a:pt x="267803" y="201754"/>
                          <a:pt x="377655" y="218064"/>
                        </a:cubicBezTo>
                        <a:cubicBezTo>
                          <a:pt x="460140" y="230486"/>
                          <a:pt x="514498" y="239222"/>
                          <a:pt x="540680" y="244272"/>
                        </a:cubicBezTo>
                        <a:cubicBezTo>
                          <a:pt x="578728" y="200795"/>
                          <a:pt x="614151" y="157116"/>
                          <a:pt x="646947" y="113261"/>
                        </a:cubicBezTo>
                        <a:cubicBezTo>
                          <a:pt x="678204" y="71325"/>
                          <a:pt x="706431" y="33579"/>
                          <a:pt x="731653" y="0"/>
                        </a:cubicBezTo>
                        <a:cubicBezTo>
                          <a:pt x="797449" y="13381"/>
                          <a:pt x="846859" y="38149"/>
                          <a:pt x="879832" y="74228"/>
                        </a:cubicBezTo>
                        <a:cubicBezTo>
                          <a:pt x="772100" y="313349"/>
                          <a:pt x="686536" y="439133"/>
                          <a:pt x="623063" y="451555"/>
                        </a:cubicBezTo>
                        <a:cubicBezTo>
                          <a:pt x="559212" y="463396"/>
                          <a:pt x="505737" y="468446"/>
                          <a:pt x="462639" y="466704"/>
                        </a:cubicBezTo>
                        <a:cubicBezTo>
                          <a:pt x="419163" y="464760"/>
                          <a:pt x="382478" y="463119"/>
                          <a:pt x="352584" y="461755"/>
                        </a:cubicBezTo>
                        <a:cubicBezTo>
                          <a:pt x="317465" y="459433"/>
                          <a:pt x="292798" y="457287"/>
                          <a:pt x="278634" y="455342"/>
                        </a:cubicBezTo>
                        <a:cubicBezTo>
                          <a:pt x="151512" y="442340"/>
                          <a:pt x="73395" y="420500"/>
                          <a:pt x="44259" y="389824"/>
                        </a:cubicBezTo>
                        <a:cubicBezTo>
                          <a:pt x="14745" y="359149"/>
                          <a:pt x="0" y="326251"/>
                          <a:pt x="0" y="291131"/>
                        </a:cubicBezTo>
                        <a:cubicBezTo>
                          <a:pt x="51" y="255633"/>
                          <a:pt x="10049" y="228744"/>
                          <a:pt x="30045" y="210490"/>
                        </a:cubicBezTo>
                        <a:close/>
                      </a:path>
                    </a:pathLst>
                  </a:custGeom>
                  <a:solidFill>
                    <a:srgbClr val="7CC2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49BA3C6B-1A25-9E49-7B64-EFD4C0B3C5C2}"/>
                      </a:ext>
                    </a:extLst>
                  </p:cNvPr>
                  <p:cNvSpPr/>
                  <p:nvPr/>
                </p:nvSpPr>
                <p:spPr>
                  <a:xfrm>
                    <a:off x="-4305880" y="5216860"/>
                    <a:ext cx="27072" cy="33760"/>
                  </a:xfrm>
                  <a:custGeom>
                    <a:avLst/>
                    <a:gdLst>
                      <a:gd name="connsiteX0" fmla="*/ 4371 w 27072"/>
                      <a:gd name="connsiteY0" fmla="*/ 33760 h 33760"/>
                      <a:gd name="connsiteX1" fmla="*/ 1997 w 27072"/>
                      <a:gd name="connsiteY1" fmla="*/ 33053 h 33760"/>
                      <a:gd name="connsiteX2" fmla="*/ 684 w 27072"/>
                      <a:gd name="connsiteY2" fmla="*/ 27019 h 33760"/>
                      <a:gd name="connsiteX3" fmla="*/ 19544 w 27072"/>
                      <a:gd name="connsiteY3" fmla="*/ 1342 h 33760"/>
                      <a:gd name="connsiteX4" fmla="*/ 25730 w 27072"/>
                      <a:gd name="connsiteY4" fmla="*/ 1216 h 33760"/>
                      <a:gd name="connsiteX5" fmla="*/ 25856 w 27072"/>
                      <a:gd name="connsiteY5" fmla="*/ 7376 h 33760"/>
                      <a:gd name="connsiteX6" fmla="*/ 8031 w 27072"/>
                      <a:gd name="connsiteY6" fmla="*/ 31765 h 33760"/>
                      <a:gd name="connsiteX7" fmla="*/ 4371 w 27072"/>
                      <a:gd name="connsiteY7" fmla="*/ 33760 h 3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072" h="33760">
                        <a:moveTo>
                          <a:pt x="4371" y="33760"/>
                        </a:moveTo>
                        <a:cubicBezTo>
                          <a:pt x="3563" y="33760"/>
                          <a:pt x="2729" y="33533"/>
                          <a:pt x="1997" y="33053"/>
                        </a:cubicBezTo>
                        <a:cubicBezTo>
                          <a:pt x="-23" y="31741"/>
                          <a:pt x="-603" y="29039"/>
                          <a:pt x="684" y="27019"/>
                        </a:cubicBezTo>
                        <a:cubicBezTo>
                          <a:pt x="8663" y="14648"/>
                          <a:pt x="14848" y="6240"/>
                          <a:pt x="19544" y="1342"/>
                        </a:cubicBezTo>
                        <a:cubicBezTo>
                          <a:pt x="21211" y="-400"/>
                          <a:pt x="23963" y="-450"/>
                          <a:pt x="25730" y="1216"/>
                        </a:cubicBezTo>
                        <a:cubicBezTo>
                          <a:pt x="27472" y="2882"/>
                          <a:pt x="27523" y="5634"/>
                          <a:pt x="25856" y="7376"/>
                        </a:cubicBezTo>
                        <a:cubicBezTo>
                          <a:pt x="21615" y="11820"/>
                          <a:pt x="15606" y="20026"/>
                          <a:pt x="8031" y="31765"/>
                        </a:cubicBezTo>
                        <a:cubicBezTo>
                          <a:pt x="7198" y="33053"/>
                          <a:pt x="5784" y="33760"/>
                          <a:pt x="4371" y="33760"/>
                        </a:cubicBezTo>
                        <a:close/>
                      </a:path>
                    </a:pathLst>
                  </a:custGeom>
                  <a:solidFill>
                    <a:srgbClr val="5AADA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" name="Graphic 6">
                  <a:extLst>
                    <a:ext uri="{FF2B5EF4-FFF2-40B4-BE49-F238E27FC236}">
                      <a16:creationId xmlns:a16="http://schemas.microsoft.com/office/drawing/2014/main" id="{9AEBB68F-AF6D-DB5D-16EA-E9CC8A727625}"/>
                    </a:ext>
                  </a:extLst>
                </p:cNvPr>
                <p:cNvGrpSpPr/>
                <p:nvPr/>
              </p:nvGrpSpPr>
              <p:grpSpPr>
                <a:xfrm>
                  <a:off x="-5137336" y="5164299"/>
                  <a:ext cx="681536" cy="793049"/>
                  <a:chOff x="-5137336" y="5164299"/>
                  <a:chExt cx="681536" cy="793049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608B6AC7-C44E-610F-C092-94A564CE0904}"/>
                      </a:ext>
                    </a:extLst>
                  </p:cNvPr>
                  <p:cNvSpPr/>
                  <p:nvPr/>
                </p:nvSpPr>
                <p:spPr>
                  <a:xfrm>
                    <a:off x="-5137336" y="5164299"/>
                    <a:ext cx="681536" cy="793049"/>
                  </a:xfrm>
                  <a:custGeom>
                    <a:avLst/>
                    <a:gdLst>
                      <a:gd name="connsiteX0" fmla="*/ 29085 w 681536"/>
                      <a:gd name="connsiteY0" fmla="*/ 425221 h 793049"/>
                      <a:gd name="connsiteX1" fmla="*/ 64609 w 681536"/>
                      <a:gd name="connsiteY1" fmla="*/ 152117 h 793049"/>
                      <a:gd name="connsiteX2" fmla="*/ 65493 w 681536"/>
                      <a:gd name="connsiteY2" fmla="*/ 148608 h 793049"/>
                      <a:gd name="connsiteX3" fmla="*/ 66654 w 681536"/>
                      <a:gd name="connsiteY3" fmla="*/ 146865 h 793049"/>
                      <a:gd name="connsiteX4" fmla="*/ 158934 w 681536"/>
                      <a:gd name="connsiteY4" fmla="*/ 39436 h 793049"/>
                      <a:gd name="connsiteX5" fmla="*/ 300145 w 681536"/>
                      <a:gd name="connsiteY5" fmla="*/ 126 h 793049"/>
                      <a:gd name="connsiteX6" fmla="*/ 478318 w 681536"/>
                      <a:gd name="connsiteY6" fmla="*/ 20804 h 793049"/>
                      <a:gd name="connsiteX7" fmla="*/ 615161 w 681536"/>
                      <a:gd name="connsiteY7" fmla="*/ 146865 h 793049"/>
                      <a:gd name="connsiteX8" fmla="*/ 617483 w 681536"/>
                      <a:gd name="connsiteY8" fmla="*/ 152117 h 793049"/>
                      <a:gd name="connsiteX9" fmla="*/ 618064 w 681536"/>
                      <a:gd name="connsiteY9" fmla="*/ 155601 h 793049"/>
                      <a:gd name="connsiteX10" fmla="*/ 634374 w 681536"/>
                      <a:gd name="connsiteY10" fmla="*/ 272650 h 793049"/>
                      <a:gd name="connsiteX11" fmla="*/ 636116 w 681536"/>
                      <a:gd name="connsiteY11" fmla="*/ 286611 h 793049"/>
                      <a:gd name="connsiteX12" fmla="*/ 681537 w 681536"/>
                      <a:gd name="connsiteY12" fmla="*/ 763793 h 793049"/>
                      <a:gd name="connsiteX13" fmla="*/ 0 w 681536"/>
                      <a:gd name="connsiteY13" fmla="*/ 763793 h 793049"/>
                      <a:gd name="connsiteX14" fmla="*/ 29085 w 681536"/>
                      <a:gd name="connsiteY14" fmla="*/ 425221 h 79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81536" h="793049">
                        <a:moveTo>
                          <a:pt x="29085" y="425221"/>
                        </a:moveTo>
                        <a:cubicBezTo>
                          <a:pt x="39361" y="333598"/>
                          <a:pt x="51202" y="242579"/>
                          <a:pt x="64609" y="152117"/>
                        </a:cubicBezTo>
                        <a:cubicBezTo>
                          <a:pt x="64988" y="150955"/>
                          <a:pt x="65291" y="149769"/>
                          <a:pt x="65493" y="148608"/>
                        </a:cubicBezTo>
                        <a:cubicBezTo>
                          <a:pt x="65871" y="147825"/>
                          <a:pt x="66275" y="147244"/>
                          <a:pt x="66654" y="146865"/>
                        </a:cubicBezTo>
                        <a:cubicBezTo>
                          <a:pt x="86852" y="100864"/>
                          <a:pt x="117604" y="65063"/>
                          <a:pt x="158934" y="39436"/>
                        </a:cubicBezTo>
                        <a:cubicBezTo>
                          <a:pt x="199886" y="13608"/>
                          <a:pt x="246948" y="530"/>
                          <a:pt x="300145" y="126"/>
                        </a:cubicBezTo>
                        <a:cubicBezTo>
                          <a:pt x="377201" y="-1036"/>
                          <a:pt x="436584" y="5857"/>
                          <a:pt x="478318" y="20804"/>
                        </a:cubicBezTo>
                        <a:cubicBezTo>
                          <a:pt x="540806" y="42542"/>
                          <a:pt x="586429" y="84554"/>
                          <a:pt x="615161" y="146865"/>
                        </a:cubicBezTo>
                        <a:cubicBezTo>
                          <a:pt x="615943" y="148809"/>
                          <a:pt x="616726" y="150552"/>
                          <a:pt x="617483" y="152117"/>
                        </a:cubicBezTo>
                        <a:cubicBezTo>
                          <a:pt x="617483" y="153278"/>
                          <a:pt x="617685" y="154440"/>
                          <a:pt x="618064" y="155601"/>
                        </a:cubicBezTo>
                        <a:cubicBezTo>
                          <a:pt x="623694" y="194432"/>
                          <a:pt x="629123" y="233440"/>
                          <a:pt x="634374" y="272650"/>
                        </a:cubicBezTo>
                        <a:cubicBezTo>
                          <a:pt x="635157" y="277118"/>
                          <a:pt x="635738" y="281764"/>
                          <a:pt x="636116" y="286611"/>
                        </a:cubicBezTo>
                        <a:cubicBezTo>
                          <a:pt x="656693" y="444410"/>
                          <a:pt x="671817" y="603470"/>
                          <a:pt x="681537" y="763793"/>
                        </a:cubicBezTo>
                        <a:cubicBezTo>
                          <a:pt x="454636" y="802801"/>
                          <a:pt x="227457" y="802801"/>
                          <a:pt x="0" y="763793"/>
                        </a:cubicBezTo>
                        <a:cubicBezTo>
                          <a:pt x="7145" y="650279"/>
                          <a:pt x="16866" y="537397"/>
                          <a:pt x="29085" y="425221"/>
                        </a:cubicBezTo>
                        <a:close/>
                      </a:path>
                    </a:pathLst>
                  </a:custGeom>
                  <a:solidFill>
                    <a:srgbClr val="7CC2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DBCE667C-2344-74DE-7F37-B791D4837980}"/>
                      </a:ext>
                    </a:extLst>
                  </p:cNvPr>
                  <p:cNvSpPr/>
                  <p:nvPr/>
                </p:nvSpPr>
                <p:spPr>
                  <a:xfrm>
                    <a:off x="-5112643" y="5308578"/>
                    <a:ext cx="615781" cy="285310"/>
                  </a:xfrm>
                  <a:custGeom>
                    <a:avLst/>
                    <a:gdLst>
                      <a:gd name="connsiteX0" fmla="*/ 4392 w 615781"/>
                      <a:gd name="connsiteY0" fmla="*/ 285310 h 285310"/>
                      <a:gd name="connsiteX1" fmla="*/ 3887 w 615781"/>
                      <a:gd name="connsiteY1" fmla="*/ 285286 h 285310"/>
                      <a:gd name="connsiteX2" fmla="*/ 25 w 615781"/>
                      <a:gd name="connsiteY2" fmla="*/ 280463 h 285310"/>
                      <a:gd name="connsiteX3" fmla="*/ 35573 w 615781"/>
                      <a:gd name="connsiteY3" fmla="*/ 7232 h 285310"/>
                      <a:gd name="connsiteX4" fmla="*/ 35750 w 615781"/>
                      <a:gd name="connsiteY4" fmla="*/ 6475 h 285310"/>
                      <a:gd name="connsiteX5" fmla="*/ 36457 w 615781"/>
                      <a:gd name="connsiteY5" fmla="*/ 3647 h 285310"/>
                      <a:gd name="connsiteX6" fmla="*/ 41481 w 615781"/>
                      <a:gd name="connsiteY6" fmla="*/ 62 h 285310"/>
                      <a:gd name="connsiteX7" fmla="*/ 45066 w 615781"/>
                      <a:gd name="connsiteY7" fmla="*/ 5086 h 285310"/>
                      <a:gd name="connsiteX8" fmla="*/ 44158 w 615781"/>
                      <a:gd name="connsiteY8" fmla="*/ 8873 h 285310"/>
                      <a:gd name="connsiteX9" fmla="*/ 8710 w 615781"/>
                      <a:gd name="connsiteY9" fmla="*/ 281448 h 285310"/>
                      <a:gd name="connsiteX10" fmla="*/ 4392 w 615781"/>
                      <a:gd name="connsiteY10" fmla="*/ 285310 h 285310"/>
                      <a:gd name="connsiteX11" fmla="*/ 611398 w 615781"/>
                      <a:gd name="connsiteY11" fmla="*/ 146726 h 285310"/>
                      <a:gd name="connsiteX12" fmla="*/ 607055 w 615781"/>
                      <a:gd name="connsiteY12" fmla="*/ 142711 h 285310"/>
                      <a:gd name="connsiteX13" fmla="*/ 605364 w 615781"/>
                      <a:gd name="connsiteY13" fmla="*/ 129128 h 285310"/>
                      <a:gd name="connsiteX14" fmla="*/ 589054 w 615781"/>
                      <a:gd name="connsiteY14" fmla="*/ 11954 h 285310"/>
                      <a:gd name="connsiteX15" fmla="*/ 592740 w 615781"/>
                      <a:gd name="connsiteY15" fmla="*/ 7005 h 285310"/>
                      <a:gd name="connsiteX16" fmla="*/ 597688 w 615781"/>
                      <a:gd name="connsiteY16" fmla="*/ 10717 h 285310"/>
                      <a:gd name="connsiteX17" fmla="*/ 613999 w 615781"/>
                      <a:gd name="connsiteY17" fmla="*/ 127790 h 285310"/>
                      <a:gd name="connsiteX18" fmla="*/ 615766 w 615781"/>
                      <a:gd name="connsiteY18" fmla="*/ 142005 h 285310"/>
                      <a:gd name="connsiteX19" fmla="*/ 611751 w 615781"/>
                      <a:gd name="connsiteY19" fmla="*/ 146701 h 285310"/>
                      <a:gd name="connsiteX20" fmla="*/ 611398 w 615781"/>
                      <a:gd name="connsiteY20" fmla="*/ 146726 h 285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15781" h="285310">
                        <a:moveTo>
                          <a:pt x="4392" y="285310"/>
                        </a:moveTo>
                        <a:cubicBezTo>
                          <a:pt x="4216" y="285310"/>
                          <a:pt x="4064" y="285286"/>
                          <a:pt x="3887" y="285286"/>
                        </a:cubicBezTo>
                        <a:cubicBezTo>
                          <a:pt x="1489" y="285008"/>
                          <a:pt x="-228" y="282862"/>
                          <a:pt x="25" y="280463"/>
                        </a:cubicBezTo>
                        <a:cubicBezTo>
                          <a:pt x="10250" y="189294"/>
                          <a:pt x="22217" y="97367"/>
                          <a:pt x="35573" y="7232"/>
                        </a:cubicBezTo>
                        <a:cubicBezTo>
                          <a:pt x="35624" y="6980"/>
                          <a:pt x="35674" y="6727"/>
                          <a:pt x="35750" y="6475"/>
                        </a:cubicBezTo>
                        <a:cubicBezTo>
                          <a:pt x="36078" y="5515"/>
                          <a:pt x="36306" y="4581"/>
                          <a:pt x="36457" y="3647"/>
                        </a:cubicBezTo>
                        <a:cubicBezTo>
                          <a:pt x="36861" y="1274"/>
                          <a:pt x="39108" y="-342"/>
                          <a:pt x="41481" y="62"/>
                        </a:cubicBezTo>
                        <a:cubicBezTo>
                          <a:pt x="43855" y="466"/>
                          <a:pt x="45471" y="2713"/>
                          <a:pt x="45066" y="5086"/>
                        </a:cubicBezTo>
                        <a:cubicBezTo>
                          <a:pt x="44865" y="6349"/>
                          <a:pt x="44562" y="7611"/>
                          <a:pt x="44158" y="8873"/>
                        </a:cubicBezTo>
                        <a:cubicBezTo>
                          <a:pt x="30852" y="98806"/>
                          <a:pt x="18935" y="190506"/>
                          <a:pt x="8710" y="281448"/>
                        </a:cubicBezTo>
                        <a:cubicBezTo>
                          <a:pt x="8483" y="283644"/>
                          <a:pt x="6589" y="285310"/>
                          <a:pt x="4392" y="285310"/>
                        </a:cubicBezTo>
                        <a:close/>
                        <a:moveTo>
                          <a:pt x="611398" y="146726"/>
                        </a:moveTo>
                        <a:cubicBezTo>
                          <a:pt x="609151" y="146726"/>
                          <a:pt x="607232" y="144984"/>
                          <a:pt x="607055" y="142711"/>
                        </a:cubicBezTo>
                        <a:cubicBezTo>
                          <a:pt x="606677" y="138015"/>
                          <a:pt x="606096" y="133446"/>
                          <a:pt x="605364" y="129128"/>
                        </a:cubicBezTo>
                        <a:cubicBezTo>
                          <a:pt x="600163" y="90095"/>
                          <a:pt x="594659" y="50734"/>
                          <a:pt x="589054" y="11954"/>
                        </a:cubicBezTo>
                        <a:cubicBezTo>
                          <a:pt x="588700" y="9555"/>
                          <a:pt x="590367" y="7358"/>
                          <a:pt x="592740" y="7005"/>
                        </a:cubicBezTo>
                        <a:cubicBezTo>
                          <a:pt x="595088" y="6702"/>
                          <a:pt x="597335" y="8318"/>
                          <a:pt x="597688" y="10717"/>
                        </a:cubicBezTo>
                        <a:cubicBezTo>
                          <a:pt x="603319" y="49497"/>
                          <a:pt x="608798" y="88883"/>
                          <a:pt x="613999" y="127790"/>
                        </a:cubicBezTo>
                        <a:cubicBezTo>
                          <a:pt x="614781" y="132209"/>
                          <a:pt x="615387" y="137056"/>
                          <a:pt x="615766" y="142005"/>
                        </a:cubicBezTo>
                        <a:cubicBezTo>
                          <a:pt x="615968" y="144428"/>
                          <a:pt x="614175" y="146524"/>
                          <a:pt x="611751" y="146701"/>
                        </a:cubicBezTo>
                        <a:cubicBezTo>
                          <a:pt x="611625" y="146701"/>
                          <a:pt x="611524" y="146726"/>
                          <a:pt x="611398" y="146726"/>
                        </a:cubicBezTo>
                        <a:close/>
                      </a:path>
                    </a:pathLst>
                  </a:custGeom>
                  <a:solidFill>
                    <a:srgbClr val="5AADA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9" name="Graphic 6">
                  <a:extLst>
                    <a:ext uri="{FF2B5EF4-FFF2-40B4-BE49-F238E27FC236}">
                      <a16:creationId xmlns:a16="http://schemas.microsoft.com/office/drawing/2014/main" id="{23B07E0F-D0D9-E5FB-2293-7BB4BD3F5822}"/>
                    </a:ext>
                  </a:extLst>
                </p:cNvPr>
                <p:cNvGrpSpPr/>
                <p:nvPr/>
              </p:nvGrpSpPr>
              <p:grpSpPr>
                <a:xfrm>
                  <a:off x="-4946690" y="5069796"/>
                  <a:ext cx="262626" cy="196856"/>
                  <a:chOff x="-4946690" y="5069796"/>
                  <a:chExt cx="262626" cy="196856"/>
                </a:xfrm>
              </p:grpSpPr>
              <p:grpSp>
                <p:nvGrpSpPr>
                  <p:cNvPr id="50" name="Graphic 6">
                    <a:extLst>
                      <a:ext uri="{FF2B5EF4-FFF2-40B4-BE49-F238E27FC236}">
                        <a16:creationId xmlns:a16="http://schemas.microsoft.com/office/drawing/2014/main" id="{DD70DB41-E25C-C9CF-CF59-FAED3B4EFA79}"/>
                      </a:ext>
                    </a:extLst>
                  </p:cNvPr>
                  <p:cNvGrpSpPr/>
                  <p:nvPr/>
                </p:nvGrpSpPr>
                <p:grpSpPr>
                  <a:xfrm>
                    <a:off x="-4924270" y="5069796"/>
                    <a:ext cx="236419" cy="126197"/>
                    <a:chOff x="-4924270" y="5069796"/>
                    <a:chExt cx="236419" cy="126197"/>
                  </a:xfrm>
                </p:grpSpPr>
                <p:sp>
                  <p:nvSpPr>
                    <p:cNvPr id="51" name="Freeform: Shape 50">
                      <a:extLst>
                        <a:ext uri="{FF2B5EF4-FFF2-40B4-BE49-F238E27FC236}">
                          <a16:creationId xmlns:a16="http://schemas.microsoft.com/office/drawing/2014/main" id="{BB559B5E-5345-8648-DB02-3949C9001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24270" y="5069796"/>
                      <a:ext cx="236419" cy="126197"/>
                    </a:xfrm>
                    <a:custGeom>
                      <a:avLst/>
                      <a:gdLst>
                        <a:gd name="connsiteX0" fmla="*/ 186909 w 236419"/>
                        <a:gd name="connsiteY0" fmla="*/ 35549 h 126197"/>
                        <a:gd name="connsiteX1" fmla="*/ 188373 w 236419"/>
                        <a:gd name="connsiteY1" fmla="*/ 48349 h 126197"/>
                        <a:gd name="connsiteX2" fmla="*/ 193625 w 236419"/>
                        <a:gd name="connsiteY2" fmla="*/ 76601 h 126197"/>
                        <a:gd name="connsiteX3" fmla="*/ 236420 w 236419"/>
                        <a:gd name="connsiteY3" fmla="*/ 95815 h 126197"/>
                        <a:gd name="connsiteX4" fmla="*/ 156637 w 236419"/>
                        <a:gd name="connsiteY4" fmla="*/ 119119 h 126197"/>
                        <a:gd name="connsiteX5" fmla="*/ 96370 w 236419"/>
                        <a:gd name="connsiteY5" fmla="*/ 125809 h 126197"/>
                        <a:gd name="connsiteX6" fmla="*/ 51253 w 236419"/>
                        <a:gd name="connsiteY6" fmla="*/ 114170 h 126197"/>
                        <a:gd name="connsiteX7" fmla="*/ 0 w 236419"/>
                        <a:gd name="connsiteY7" fmla="*/ 97557 h 126197"/>
                        <a:gd name="connsiteX8" fmla="*/ 25324 w 236419"/>
                        <a:gd name="connsiteY8" fmla="*/ 78621 h 126197"/>
                        <a:gd name="connsiteX9" fmla="*/ 28808 w 236419"/>
                        <a:gd name="connsiteY9" fmla="*/ 69305 h 126197"/>
                        <a:gd name="connsiteX10" fmla="*/ 29969 w 236419"/>
                        <a:gd name="connsiteY10" fmla="*/ 48627 h 126197"/>
                        <a:gd name="connsiteX11" fmla="*/ 30550 w 236419"/>
                        <a:gd name="connsiteY11" fmla="*/ 7271 h 126197"/>
                        <a:gd name="connsiteX12" fmla="*/ 183677 w 236419"/>
                        <a:gd name="connsiteY12" fmla="*/ 0 h 126197"/>
                        <a:gd name="connsiteX13" fmla="*/ 186909 w 236419"/>
                        <a:gd name="connsiteY13" fmla="*/ 35549 h 12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6419" h="126197">
                          <a:moveTo>
                            <a:pt x="186909" y="35549"/>
                          </a:moveTo>
                          <a:cubicBezTo>
                            <a:pt x="187111" y="40018"/>
                            <a:pt x="187590" y="44285"/>
                            <a:pt x="188373" y="48349"/>
                          </a:cubicBezTo>
                          <a:cubicBezTo>
                            <a:pt x="189913" y="57868"/>
                            <a:pt x="191655" y="67285"/>
                            <a:pt x="193625" y="76601"/>
                          </a:cubicBezTo>
                          <a:cubicBezTo>
                            <a:pt x="194786" y="83797"/>
                            <a:pt x="209051" y="90185"/>
                            <a:pt x="236420" y="95815"/>
                          </a:cubicBezTo>
                          <a:cubicBezTo>
                            <a:pt x="213722" y="105132"/>
                            <a:pt x="187111" y="112908"/>
                            <a:pt x="156637" y="119119"/>
                          </a:cubicBezTo>
                          <a:cubicBezTo>
                            <a:pt x="125784" y="124951"/>
                            <a:pt x="105687" y="127173"/>
                            <a:pt x="96370" y="125809"/>
                          </a:cubicBezTo>
                          <a:cubicBezTo>
                            <a:pt x="86473" y="124067"/>
                            <a:pt x="71426" y="120179"/>
                            <a:pt x="51253" y="114170"/>
                          </a:cubicBezTo>
                          <a:cubicBezTo>
                            <a:pt x="31055" y="107757"/>
                            <a:pt x="13987" y="102228"/>
                            <a:pt x="0" y="97557"/>
                          </a:cubicBezTo>
                          <a:cubicBezTo>
                            <a:pt x="12801" y="90387"/>
                            <a:pt x="21259" y="84075"/>
                            <a:pt x="25324" y="78621"/>
                          </a:cubicBezTo>
                          <a:cubicBezTo>
                            <a:pt x="27848" y="75718"/>
                            <a:pt x="29010" y="72612"/>
                            <a:pt x="28808" y="69305"/>
                          </a:cubicBezTo>
                          <a:cubicBezTo>
                            <a:pt x="29186" y="63094"/>
                            <a:pt x="29590" y="56201"/>
                            <a:pt x="29969" y="48627"/>
                          </a:cubicBezTo>
                          <a:cubicBezTo>
                            <a:pt x="30928" y="26687"/>
                            <a:pt x="31130" y="12902"/>
                            <a:pt x="30550" y="7271"/>
                          </a:cubicBezTo>
                          <a:lnTo>
                            <a:pt x="183677" y="0"/>
                          </a:lnTo>
                          <a:cubicBezTo>
                            <a:pt x="183324" y="7398"/>
                            <a:pt x="184384" y="19239"/>
                            <a:pt x="186909" y="35549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33ADD917-26D3-2F11-BBF8-D8DDE8171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899224" y="5069847"/>
                      <a:ext cx="163352" cy="78015"/>
                    </a:xfrm>
                    <a:custGeom>
                      <a:avLst/>
                      <a:gdLst>
                        <a:gd name="connsiteX0" fmla="*/ 0 w 163352"/>
                        <a:gd name="connsiteY0" fmla="*/ 78015 h 78015"/>
                        <a:gd name="connsiteX1" fmla="*/ 3787 w 163352"/>
                        <a:gd name="connsiteY1" fmla="*/ 69280 h 78015"/>
                        <a:gd name="connsiteX2" fmla="*/ 4949 w 163352"/>
                        <a:gd name="connsiteY2" fmla="*/ 48021 h 78015"/>
                        <a:gd name="connsiteX3" fmla="*/ 4949 w 163352"/>
                        <a:gd name="connsiteY3" fmla="*/ 6691 h 78015"/>
                        <a:gd name="connsiteX4" fmla="*/ 158682 w 163352"/>
                        <a:gd name="connsiteY4" fmla="*/ 0 h 78015"/>
                        <a:gd name="connsiteX5" fmla="*/ 161308 w 163352"/>
                        <a:gd name="connsiteY5" fmla="*/ 35523 h 78015"/>
                        <a:gd name="connsiteX6" fmla="*/ 163353 w 163352"/>
                        <a:gd name="connsiteY6" fmla="*/ 48324 h 78015"/>
                        <a:gd name="connsiteX7" fmla="*/ 0 w 163352"/>
                        <a:gd name="connsiteY7" fmla="*/ 78015 h 78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3352" h="78015">
                          <a:moveTo>
                            <a:pt x="0" y="78015"/>
                          </a:moveTo>
                          <a:cubicBezTo>
                            <a:pt x="2727" y="75112"/>
                            <a:pt x="3989" y="72208"/>
                            <a:pt x="3787" y="69280"/>
                          </a:cubicBezTo>
                          <a:cubicBezTo>
                            <a:pt x="4166" y="63069"/>
                            <a:pt x="4570" y="55974"/>
                            <a:pt x="4949" y="48021"/>
                          </a:cubicBezTo>
                          <a:cubicBezTo>
                            <a:pt x="5529" y="26081"/>
                            <a:pt x="5529" y="12321"/>
                            <a:pt x="4949" y="6691"/>
                          </a:cubicBezTo>
                          <a:lnTo>
                            <a:pt x="158682" y="0"/>
                          </a:lnTo>
                          <a:cubicBezTo>
                            <a:pt x="158303" y="7372"/>
                            <a:pt x="159162" y="19213"/>
                            <a:pt x="161308" y="35523"/>
                          </a:cubicBezTo>
                          <a:cubicBezTo>
                            <a:pt x="161888" y="39992"/>
                            <a:pt x="162570" y="44259"/>
                            <a:pt x="163353" y="48324"/>
                          </a:cubicBezTo>
                          <a:cubicBezTo>
                            <a:pt x="103541" y="63448"/>
                            <a:pt x="49107" y="73345"/>
                            <a:pt x="0" y="78015"/>
                          </a:cubicBezTo>
                          <a:close/>
                        </a:path>
                      </a:pathLst>
                    </a:custGeom>
                    <a:solidFill>
                      <a:srgbClr val="FFABA1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aphic 6">
                    <a:extLst>
                      <a:ext uri="{FF2B5EF4-FFF2-40B4-BE49-F238E27FC236}">
                        <a16:creationId xmlns:a16="http://schemas.microsoft.com/office/drawing/2014/main" id="{75226BE8-1B71-BA2B-1FF4-F0830BB522C1}"/>
                      </a:ext>
                    </a:extLst>
                  </p:cNvPr>
                  <p:cNvGrpSpPr/>
                  <p:nvPr/>
                </p:nvGrpSpPr>
                <p:grpSpPr>
                  <a:xfrm>
                    <a:off x="-4946690" y="5154578"/>
                    <a:ext cx="262626" cy="112074"/>
                    <a:chOff x="-4946690" y="5154578"/>
                    <a:chExt cx="262626" cy="112074"/>
                  </a:xfrm>
                </p:grpSpPr>
                <p:sp>
                  <p:nvSpPr>
                    <p:cNvPr id="54" name="Freeform: Shape 53">
                      <a:extLst>
                        <a:ext uri="{FF2B5EF4-FFF2-40B4-BE49-F238E27FC236}">
                          <a16:creationId xmlns:a16="http://schemas.microsoft.com/office/drawing/2014/main" id="{CEC5215C-9728-B0B4-FC58-6C8FFBB5B6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855571" y="5195000"/>
                      <a:ext cx="99576" cy="54218"/>
                    </a:xfrm>
                    <a:custGeom>
                      <a:avLst/>
                      <a:gdLst>
                        <a:gd name="connsiteX0" fmla="*/ 99577 w 99576"/>
                        <a:gd name="connsiteY0" fmla="*/ 38730 h 54218"/>
                        <a:gd name="connsiteX1" fmla="*/ 0 w 99576"/>
                        <a:gd name="connsiteY1" fmla="*/ 42214 h 54218"/>
                        <a:gd name="connsiteX2" fmla="*/ 47440 w 99576"/>
                        <a:gd name="connsiteY2" fmla="*/ 0 h 54218"/>
                        <a:gd name="connsiteX3" fmla="*/ 99577 w 99576"/>
                        <a:gd name="connsiteY3" fmla="*/ 38730 h 54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576" h="54218">
                          <a:moveTo>
                            <a:pt x="99577" y="38730"/>
                          </a:moveTo>
                          <a:cubicBezTo>
                            <a:pt x="65998" y="58146"/>
                            <a:pt x="32822" y="59307"/>
                            <a:pt x="0" y="42214"/>
                          </a:cubicBezTo>
                          <a:lnTo>
                            <a:pt x="47440" y="0"/>
                          </a:lnTo>
                          <a:lnTo>
                            <a:pt x="99577" y="38730"/>
                          </a:lnTo>
                          <a:close/>
                        </a:path>
                      </a:pathLst>
                    </a:custGeom>
                    <a:solidFill>
                      <a:srgbClr val="4D9CC9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B60FD96E-94D1-05C7-89A4-90650B81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807525" y="5154578"/>
                      <a:ext cx="123461" cy="107706"/>
                    </a:xfrm>
                    <a:custGeom>
                      <a:avLst/>
                      <a:gdLst>
                        <a:gd name="connsiteX0" fmla="*/ 0 w 123461"/>
                        <a:gd name="connsiteY0" fmla="*/ 41028 h 107706"/>
                        <a:gd name="connsiteX1" fmla="*/ 51531 w 123461"/>
                        <a:gd name="connsiteY1" fmla="*/ 22698 h 107706"/>
                        <a:gd name="connsiteX2" fmla="*/ 94048 w 123461"/>
                        <a:gd name="connsiteY2" fmla="*/ 0 h 107706"/>
                        <a:gd name="connsiteX3" fmla="*/ 123461 w 123461"/>
                        <a:gd name="connsiteY3" fmla="*/ 10756 h 107706"/>
                        <a:gd name="connsiteX4" fmla="*/ 45446 w 123461"/>
                        <a:gd name="connsiteY4" fmla="*/ 107707 h 107706"/>
                        <a:gd name="connsiteX5" fmla="*/ 0 w 123461"/>
                        <a:gd name="connsiteY5" fmla="*/ 41028 h 107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461" h="107706">
                          <a:moveTo>
                            <a:pt x="0" y="41028"/>
                          </a:moveTo>
                          <a:cubicBezTo>
                            <a:pt x="15729" y="36761"/>
                            <a:pt x="32898" y="30651"/>
                            <a:pt x="51531" y="22698"/>
                          </a:cubicBezTo>
                          <a:cubicBezTo>
                            <a:pt x="70542" y="14745"/>
                            <a:pt x="84731" y="7171"/>
                            <a:pt x="94048" y="0"/>
                          </a:cubicBezTo>
                          <a:lnTo>
                            <a:pt x="123461" y="10756"/>
                          </a:lnTo>
                          <a:cubicBezTo>
                            <a:pt x="119195" y="48021"/>
                            <a:pt x="93189" y="80338"/>
                            <a:pt x="45446" y="107707"/>
                          </a:cubicBezTo>
                          <a:lnTo>
                            <a:pt x="0" y="41028"/>
                          </a:lnTo>
                          <a:close/>
                        </a:path>
                      </a:pathLst>
                    </a:custGeom>
                    <a:solidFill>
                      <a:srgbClr val="37799F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8762CC17-9B42-73A2-D224-7FD5079DB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4946690" y="5161243"/>
                      <a:ext cx="139746" cy="105409"/>
                    </a:xfrm>
                    <a:custGeom>
                      <a:avLst/>
                      <a:gdLst>
                        <a:gd name="connsiteX0" fmla="*/ 29414 w 139746"/>
                        <a:gd name="connsiteY0" fmla="*/ 0 h 105409"/>
                        <a:gd name="connsiteX1" fmla="*/ 85893 w 139746"/>
                        <a:gd name="connsiteY1" fmla="*/ 21562 h 105409"/>
                        <a:gd name="connsiteX2" fmla="*/ 139746 w 139746"/>
                        <a:gd name="connsiteY2" fmla="*/ 34362 h 105409"/>
                        <a:gd name="connsiteX3" fmla="*/ 101016 w 139746"/>
                        <a:gd name="connsiteY3" fmla="*/ 105409 h 105409"/>
                        <a:gd name="connsiteX4" fmla="*/ 0 w 139746"/>
                        <a:gd name="connsiteY4" fmla="*/ 19516 h 105409"/>
                        <a:gd name="connsiteX5" fmla="*/ 29414 w 139746"/>
                        <a:gd name="connsiteY5" fmla="*/ 0 h 105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746" h="105409">
                          <a:moveTo>
                            <a:pt x="29414" y="0"/>
                          </a:moveTo>
                          <a:cubicBezTo>
                            <a:pt x="47466" y="8357"/>
                            <a:pt x="66275" y="15527"/>
                            <a:pt x="85893" y="21562"/>
                          </a:cubicBezTo>
                          <a:cubicBezTo>
                            <a:pt x="105308" y="27571"/>
                            <a:pt x="123259" y="31837"/>
                            <a:pt x="139746" y="34362"/>
                          </a:cubicBezTo>
                          <a:lnTo>
                            <a:pt x="101016" y="105409"/>
                          </a:lnTo>
                          <a:cubicBezTo>
                            <a:pt x="50950" y="83090"/>
                            <a:pt x="17270" y="54459"/>
                            <a:pt x="0" y="19516"/>
                          </a:cubicBezTo>
                          <a:lnTo>
                            <a:pt x="29414" y="0"/>
                          </a:lnTo>
                          <a:close/>
                        </a:path>
                      </a:pathLst>
                    </a:custGeom>
                    <a:solidFill>
                      <a:srgbClr val="37799F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7" name="Graphic 6">
                  <a:extLst>
                    <a:ext uri="{FF2B5EF4-FFF2-40B4-BE49-F238E27FC236}">
                      <a16:creationId xmlns:a16="http://schemas.microsoft.com/office/drawing/2014/main" id="{141EF87B-84EA-CB9D-06B8-A3C100E5782F}"/>
                    </a:ext>
                  </a:extLst>
                </p:cNvPr>
                <p:cNvGrpSpPr/>
                <p:nvPr/>
              </p:nvGrpSpPr>
              <p:grpSpPr>
                <a:xfrm>
                  <a:off x="-5174241" y="4494068"/>
                  <a:ext cx="653268" cy="623859"/>
                  <a:chOff x="-5174241" y="4494068"/>
                  <a:chExt cx="653268" cy="623859"/>
                </a:xfrm>
              </p:grpSpPr>
              <p:grpSp>
                <p:nvGrpSpPr>
                  <p:cNvPr id="58" name="Graphic 6">
                    <a:extLst>
                      <a:ext uri="{FF2B5EF4-FFF2-40B4-BE49-F238E27FC236}">
                        <a16:creationId xmlns:a16="http://schemas.microsoft.com/office/drawing/2014/main" id="{CE57E53C-7042-8759-C96E-56373B613635}"/>
                      </a:ext>
                    </a:extLst>
                  </p:cNvPr>
                  <p:cNvGrpSpPr/>
                  <p:nvPr/>
                </p:nvGrpSpPr>
                <p:grpSpPr>
                  <a:xfrm>
                    <a:off x="-5174241" y="4494068"/>
                    <a:ext cx="653268" cy="623859"/>
                    <a:chOff x="-5174241" y="4494068"/>
                    <a:chExt cx="653268" cy="623859"/>
                  </a:xfrm>
                </p:grpSpPr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4AEE4627-0051-9579-204E-B7C3C93343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60125" y="4843350"/>
                      <a:ext cx="639153" cy="170634"/>
                    </a:xfrm>
                    <a:custGeom>
                      <a:avLst/>
                      <a:gdLst>
                        <a:gd name="connsiteX0" fmla="*/ 34404 w 639153"/>
                        <a:gd name="connsiteY0" fmla="*/ 41608 h 170634"/>
                        <a:gd name="connsiteX1" fmla="*/ 63817 w 639153"/>
                        <a:gd name="connsiteY1" fmla="*/ 39866 h 170634"/>
                        <a:gd name="connsiteX2" fmla="*/ 101967 w 639153"/>
                        <a:gd name="connsiteY2" fmla="*/ 161560 h 170634"/>
                        <a:gd name="connsiteX3" fmla="*/ 102270 w 639153"/>
                        <a:gd name="connsiteY3" fmla="*/ 161560 h 170634"/>
                        <a:gd name="connsiteX4" fmla="*/ 98180 w 639153"/>
                        <a:gd name="connsiteY4" fmla="*/ 164767 h 170634"/>
                        <a:gd name="connsiteX5" fmla="*/ 90605 w 639153"/>
                        <a:gd name="connsiteY5" fmla="*/ 167670 h 170634"/>
                        <a:gd name="connsiteX6" fmla="*/ 42559 w 639153"/>
                        <a:gd name="connsiteY6" fmla="*/ 161560 h 170634"/>
                        <a:gd name="connsiteX7" fmla="*/ 7035 w 639153"/>
                        <a:gd name="connsiteY7" fmla="*/ 119043 h 170634"/>
                        <a:gd name="connsiteX8" fmla="*/ 3829 w 639153"/>
                        <a:gd name="connsiteY8" fmla="*/ 67815 h 170634"/>
                        <a:gd name="connsiteX9" fmla="*/ 24507 w 639153"/>
                        <a:gd name="connsiteY9" fmla="*/ 43931 h 170634"/>
                        <a:gd name="connsiteX10" fmla="*/ 34404 w 639153"/>
                        <a:gd name="connsiteY10" fmla="*/ 41608 h 170634"/>
                        <a:gd name="connsiteX11" fmla="*/ 610557 w 639153"/>
                        <a:gd name="connsiteY11" fmla="*/ 117301 h 170634"/>
                        <a:gd name="connsiteX12" fmla="*/ 555542 w 639153"/>
                        <a:gd name="connsiteY12" fmla="*/ 126339 h 170634"/>
                        <a:gd name="connsiteX13" fmla="*/ 553800 w 639153"/>
                        <a:gd name="connsiteY13" fmla="*/ 126339 h 170634"/>
                        <a:gd name="connsiteX14" fmla="*/ 555542 w 639153"/>
                        <a:gd name="connsiteY14" fmla="*/ 125178 h 170634"/>
                        <a:gd name="connsiteX15" fmla="*/ 573594 w 639153"/>
                        <a:gd name="connsiteY15" fmla="*/ 0 h 170634"/>
                        <a:gd name="connsiteX16" fmla="*/ 611163 w 639153"/>
                        <a:gd name="connsiteY16" fmla="*/ 6413 h 170634"/>
                        <a:gd name="connsiteX17" fmla="*/ 629215 w 639153"/>
                        <a:gd name="connsiteY17" fmla="*/ 25929 h 170634"/>
                        <a:gd name="connsiteX18" fmla="*/ 637950 w 639153"/>
                        <a:gd name="connsiteY18" fmla="*/ 77182 h 170634"/>
                        <a:gd name="connsiteX19" fmla="*/ 610557 w 639153"/>
                        <a:gd name="connsiteY19" fmla="*/ 117301 h 1706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639153" h="170634">
                          <a:moveTo>
                            <a:pt x="34404" y="41608"/>
                          </a:moveTo>
                          <a:cubicBezTo>
                            <a:pt x="39453" y="40043"/>
                            <a:pt x="49249" y="39462"/>
                            <a:pt x="63817" y="39866"/>
                          </a:cubicBezTo>
                          <a:lnTo>
                            <a:pt x="101967" y="161560"/>
                          </a:lnTo>
                          <a:lnTo>
                            <a:pt x="102270" y="161560"/>
                          </a:lnTo>
                          <a:lnTo>
                            <a:pt x="98180" y="164767"/>
                          </a:lnTo>
                          <a:cubicBezTo>
                            <a:pt x="95857" y="166332"/>
                            <a:pt x="93332" y="167291"/>
                            <a:pt x="90605" y="167670"/>
                          </a:cubicBezTo>
                          <a:cubicBezTo>
                            <a:pt x="74699" y="173098"/>
                            <a:pt x="58667" y="171079"/>
                            <a:pt x="42559" y="161560"/>
                          </a:cubicBezTo>
                          <a:cubicBezTo>
                            <a:pt x="26653" y="152244"/>
                            <a:pt x="14811" y="138080"/>
                            <a:pt x="7035" y="119043"/>
                          </a:cubicBezTo>
                          <a:cubicBezTo>
                            <a:pt x="-1120" y="100410"/>
                            <a:pt x="-2180" y="83343"/>
                            <a:pt x="3829" y="67815"/>
                          </a:cubicBezTo>
                          <a:cubicBezTo>
                            <a:pt x="8676" y="56757"/>
                            <a:pt x="15569" y="48778"/>
                            <a:pt x="24507" y="43931"/>
                          </a:cubicBezTo>
                          <a:cubicBezTo>
                            <a:pt x="27991" y="42769"/>
                            <a:pt x="31298" y="41987"/>
                            <a:pt x="34404" y="41608"/>
                          </a:cubicBezTo>
                          <a:close/>
                          <a:moveTo>
                            <a:pt x="610557" y="117301"/>
                          </a:moveTo>
                          <a:cubicBezTo>
                            <a:pt x="596771" y="127400"/>
                            <a:pt x="578441" y="130404"/>
                            <a:pt x="555542" y="126339"/>
                          </a:cubicBezTo>
                          <a:cubicBezTo>
                            <a:pt x="555163" y="126339"/>
                            <a:pt x="554582" y="126339"/>
                            <a:pt x="553800" y="126339"/>
                          </a:cubicBezTo>
                          <a:cubicBezTo>
                            <a:pt x="554582" y="125582"/>
                            <a:pt x="555163" y="125178"/>
                            <a:pt x="555542" y="125178"/>
                          </a:cubicBezTo>
                          <a:lnTo>
                            <a:pt x="573594" y="0"/>
                          </a:lnTo>
                          <a:cubicBezTo>
                            <a:pt x="591823" y="783"/>
                            <a:pt x="604346" y="2903"/>
                            <a:pt x="611163" y="6413"/>
                          </a:cubicBezTo>
                          <a:cubicBezTo>
                            <a:pt x="618535" y="10680"/>
                            <a:pt x="624544" y="17194"/>
                            <a:pt x="629215" y="25929"/>
                          </a:cubicBezTo>
                          <a:cubicBezTo>
                            <a:pt x="638152" y="42820"/>
                            <a:pt x="641056" y="59888"/>
                            <a:pt x="637950" y="77182"/>
                          </a:cubicBezTo>
                          <a:cubicBezTo>
                            <a:pt x="634037" y="93417"/>
                            <a:pt x="624923" y="106823"/>
                            <a:pt x="610557" y="117301"/>
                          </a:cubicBezTo>
                          <a:close/>
                        </a:path>
                      </a:pathLst>
                    </a:custGeom>
                    <a:solidFill>
                      <a:srgbClr val="F5B2AB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496ADA2B-F64F-68B4-298A-2ED7D95410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56831" y="4590295"/>
                      <a:ext cx="603777" cy="527632"/>
                    </a:xfrm>
                    <a:custGeom>
                      <a:avLst/>
                      <a:gdLst>
                        <a:gd name="connsiteX0" fmla="*/ 19470 w 603777"/>
                        <a:gd name="connsiteY0" fmla="*/ 278352 h 527632"/>
                        <a:gd name="connsiteX1" fmla="*/ 6669 w 603777"/>
                        <a:gd name="connsiteY1" fmla="*/ 123458 h 527632"/>
                        <a:gd name="connsiteX2" fmla="*/ 587771 w 603777"/>
                        <a:gd name="connsiteY2" fmla="*/ 67256 h 527632"/>
                        <a:gd name="connsiteX3" fmla="*/ 603778 w 603777"/>
                        <a:gd name="connsiteY3" fmla="*/ 242526 h 527632"/>
                        <a:gd name="connsiteX4" fmla="*/ 593881 w 603777"/>
                        <a:gd name="connsiteY4" fmla="*/ 242526 h 527632"/>
                        <a:gd name="connsiteX5" fmla="*/ 589791 w 603777"/>
                        <a:gd name="connsiteY5" fmla="*/ 282115 h 527632"/>
                        <a:gd name="connsiteX6" fmla="*/ 587165 w 603777"/>
                        <a:gd name="connsiteY6" fmla="*/ 308018 h 527632"/>
                        <a:gd name="connsiteX7" fmla="*/ 585423 w 603777"/>
                        <a:gd name="connsiteY7" fmla="*/ 310367 h 527632"/>
                        <a:gd name="connsiteX8" fmla="*/ 578732 w 603777"/>
                        <a:gd name="connsiteY8" fmla="*/ 339477 h 527632"/>
                        <a:gd name="connsiteX9" fmla="*/ 573203 w 603777"/>
                        <a:gd name="connsiteY9" fmla="*/ 361594 h 527632"/>
                        <a:gd name="connsiteX10" fmla="*/ 566209 w 603777"/>
                        <a:gd name="connsiteY10" fmla="*/ 375581 h 527632"/>
                        <a:gd name="connsiteX11" fmla="*/ 552828 w 603777"/>
                        <a:gd name="connsiteY11" fmla="*/ 404970 h 527632"/>
                        <a:gd name="connsiteX12" fmla="*/ 550505 w 603777"/>
                        <a:gd name="connsiteY12" fmla="*/ 408454 h 527632"/>
                        <a:gd name="connsiteX13" fmla="*/ 542931 w 603777"/>
                        <a:gd name="connsiteY13" fmla="*/ 420674 h 527632"/>
                        <a:gd name="connsiteX14" fmla="*/ 514704 w 603777"/>
                        <a:gd name="connsiteY14" fmla="*/ 453874 h 527632"/>
                        <a:gd name="connsiteX15" fmla="*/ 410481 w 603777"/>
                        <a:gd name="connsiteY15" fmla="*/ 516464 h 527632"/>
                        <a:gd name="connsiteX16" fmla="*/ 291691 w 603777"/>
                        <a:gd name="connsiteY16" fmla="*/ 525780 h 527632"/>
                        <a:gd name="connsiteX17" fmla="*/ 285859 w 603777"/>
                        <a:gd name="connsiteY17" fmla="*/ 525199 h 527632"/>
                        <a:gd name="connsiteX18" fmla="*/ 270735 w 603777"/>
                        <a:gd name="connsiteY18" fmla="*/ 522877 h 527632"/>
                        <a:gd name="connsiteX19" fmla="*/ 182823 w 603777"/>
                        <a:gd name="connsiteY19" fmla="*/ 492024 h 527632"/>
                        <a:gd name="connsiteX20" fmla="*/ 121117 w 603777"/>
                        <a:gd name="connsiteY20" fmla="*/ 446906 h 527632"/>
                        <a:gd name="connsiteX21" fmla="*/ 82968 w 603777"/>
                        <a:gd name="connsiteY21" fmla="*/ 396234 h 527632"/>
                        <a:gd name="connsiteX22" fmla="*/ 81226 w 603777"/>
                        <a:gd name="connsiteY22" fmla="*/ 395653 h 527632"/>
                        <a:gd name="connsiteX23" fmla="*/ 81807 w 603777"/>
                        <a:gd name="connsiteY23" fmla="*/ 394492 h 527632"/>
                        <a:gd name="connsiteX24" fmla="*/ 79181 w 603777"/>
                        <a:gd name="connsiteY24" fmla="*/ 390402 h 527632"/>
                        <a:gd name="connsiteX25" fmla="*/ 59387 w 603777"/>
                        <a:gd name="connsiteY25" fmla="*/ 353439 h 527632"/>
                        <a:gd name="connsiteX26" fmla="*/ 31160 w 603777"/>
                        <a:gd name="connsiteY26" fmla="*/ 280953 h 527632"/>
                        <a:gd name="connsiteX27" fmla="*/ 19470 w 603777"/>
                        <a:gd name="connsiteY27" fmla="*/ 278352 h 52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03777" h="527632">
                          <a:moveTo>
                            <a:pt x="19470" y="278352"/>
                          </a:moveTo>
                          <a:cubicBezTo>
                            <a:pt x="-1107" y="225560"/>
                            <a:pt x="-5374" y="173928"/>
                            <a:pt x="6669" y="123458"/>
                          </a:cubicBezTo>
                          <a:cubicBezTo>
                            <a:pt x="202895" y="-19596"/>
                            <a:pt x="396595" y="-38330"/>
                            <a:pt x="587771" y="67256"/>
                          </a:cubicBezTo>
                          <a:lnTo>
                            <a:pt x="603778" y="242526"/>
                          </a:lnTo>
                          <a:cubicBezTo>
                            <a:pt x="600874" y="242147"/>
                            <a:pt x="597567" y="242147"/>
                            <a:pt x="593881" y="242526"/>
                          </a:cubicBezTo>
                          <a:cubicBezTo>
                            <a:pt x="592719" y="260780"/>
                            <a:pt x="591356" y="273985"/>
                            <a:pt x="589791" y="282115"/>
                          </a:cubicBezTo>
                          <a:cubicBezTo>
                            <a:pt x="588427" y="292592"/>
                            <a:pt x="587569" y="301227"/>
                            <a:pt x="587165" y="308018"/>
                          </a:cubicBezTo>
                          <a:cubicBezTo>
                            <a:pt x="587165" y="308422"/>
                            <a:pt x="586584" y="309180"/>
                            <a:pt x="585423" y="310367"/>
                          </a:cubicBezTo>
                          <a:cubicBezTo>
                            <a:pt x="584261" y="316956"/>
                            <a:pt x="582014" y="326676"/>
                            <a:pt x="578732" y="339477"/>
                          </a:cubicBezTo>
                          <a:cubicBezTo>
                            <a:pt x="577167" y="347253"/>
                            <a:pt x="575324" y="354626"/>
                            <a:pt x="573203" y="361594"/>
                          </a:cubicBezTo>
                          <a:cubicBezTo>
                            <a:pt x="570476" y="366644"/>
                            <a:pt x="568153" y="371315"/>
                            <a:pt x="566209" y="375581"/>
                          </a:cubicBezTo>
                          <a:cubicBezTo>
                            <a:pt x="562321" y="385074"/>
                            <a:pt x="557878" y="394896"/>
                            <a:pt x="552828" y="404970"/>
                          </a:cubicBezTo>
                          <a:cubicBezTo>
                            <a:pt x="552045" y="406535"/>
                            <a:pt x="551263" y="407697"/>
                            <a:pt x="550505" y="408454"/>
                          </a:cubicBezTo>
                          <a:cubicBezTo>
                            <a:pt x="548182" y="412519"/>
                            <a:pt x="545658" y="416609"/>
                            <a:pt x="542931" y="420674"/>
                          </a:cubicBezTo>
                          <a:cubicBezTo>
                            <a:pt x="534978" y="433096"/>
                            <a:pt x="525560" y="444154"/>
                            <a:pt x="514704" y="453874"/>
                          </a:cubicBezTo>
                          <a:cubicBezTo>
                            <a:pt x="485593" y="485308"/>
                            <a:pt x="450852" y="506188"/>
                            <a:pt x="410481" y="516464"/>
                          </a:cubicBezTo>
                          <a:cubicBezTo>
                            <a:pt x="371474" y="526942"/>
                            <a:pt x="331885" y="530047"/>
                            <a:pt x="291691" y="525780"/>
                          </a:cubicBezTo>
                          <a:cubicBezTo>
                            <a:pt x="290125" y="526184"/>
                            <a:pt x="288207" y="525982"/>
                            <a:pt x="285859" y="525199"/>
                          </a:cubicBezTo>
                          <a:cubicBezTo>
                            <a:pt x="280809" y="524038"/>
                            <a:pt x="275759" y="523255"/>
                            <a:pt x="270735" y="522877"/>
                          </a:cubicBezTo>
                          <a:cubicBezTo>
                            <a:pt x="237938" y="516868"/>
                            <a:pt x="208626" y="506566"/>
                            <a:pt x="182823" y="492024"/>
                          </a:cubicBezTo>
                          <a:cubicBezTo>
                            <a:pt x="157777" y="477860"/>
                            <a:pt x="137225" y="462812"/>
                            <a:pt x="121117" y="446906"/>
                          </a:cubicBezTo>
                          <a:cubicBezTo>
                            <a:pt x="109857" y="434863"/>
                            <a:pt x="97157" y="417972"/>
                            <a:pt x="82968" y="396234"/>
                          </a:cubicBezTo>
                          <a:lnTo>
                            <a:pt x="81226" y="395653"/>
                          </a:lnTo>
                          <a:lnTo>
                            <a:pt x="81807" y="394492"/>
                          </a:lnTo>
                          <a:cubicBezTo>
                            <a:pt x="81226" y="393331"/>
                            <a:pt x="80342" y="391967"/>
                            <a:pt x="79181" y="390402"/>
                          </a:cubicBezTo>
                          <a:cubicBezTo>
                            <a:pt x="74131" y="382626"/>
                            <a:pt x="67542" y="370305"/>
                            <a:pt x="59387" y="353439"/>
                          </a:cubicBezTo>
                          <a:cubicBezTo>
                            <a:pt x="50449" y="336347"/>
                            <a:pt x="41057" y="312184"/>
                            <a:pt x="31160" y="280953"/>
                          </a:cubicBezTo>
                          <a:cubicBezTo>
                            <a:pt x="27625" y="278832"/>
                            <a:pt x="23737" y="277949"/>
                            <a:pt x="19470" y="278352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1" name="Graphic 6">
                      <a:extLst>
                        <a:ext uri="{FF2B5EF4-FFF2-40B4-BE49-F238E27FC236}">
                          <a16:creationId xmlns:a16="http://schemas.microsoft.com/office/drawing/2014/main" id="{764D0F39-D56E-76C2-7CE7-C23B337BA8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044124" y="4816624"/>
                      <a:ext cx="439369" cy="227006"/>
                      <a:chOff x="-5044124" y="4816624"/>
                      <a:chExt cx="439369" cy="227006"/>
                    </a:xfrm>
                  </p:grpSpPr>
                  <p:sp>
                    <p:nvSpPr>
                      <p:cNvPr id="62" name="Freeform: Shape 61">
                        <a:extLst>
                          <a:ext uri="{FF2B5EF4-FFF2-40B4-BE49-F238E27FC236}">
                            <a16:creationId xmlns:a16="http://schemas.microsoft.com/office/drawing/2014/main" id="{88D46350-C210-CD0E-1CE5-FB04BB9921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044124" y="4938014"/>
                        <a:ext cx="101753" cy="104028"/>
                      </a:xfrm>
                      <a:custGeom>
                        <a:avLst/>
                        <a:gdLst>
                          <a:gd name="connsiteX0" fmla="*/ 7780 w 101753"/>
                          <a:gd name="connsiteY0" fmla="*/ 20894 h 104028"/>
                          <a:gd name="connsiteX1" fmla="*/ 37471 w 101753"/>
                          <a:gd name="connsiteY1" fmla="*/ 1100 h 104028"/>
                          <a:gd name="connsiteX2" fmla="*/ 76782 w 101753"/>
                          <a:gd name="connsiteY2" fmla="*/ 8093 h 104028"/>
                          <a:gd name="connsiteX3" fmla="*/ 100363 w 101753"/>
                          <a:gd name="connsiteY3" fmla="*/ 42153 h 104028"/>
                          <a:gd name="connsiteX4" fmla="*/ 95415 w 101753"/>
                          <a:gd name="connsiteY4" fmla="*/ 82322 h 104028"/>
                          <a:gd name="connsiteX5" fmla="*/ 63981 w 101753"/>
                          <a:gd name="connsiteY5" fmla="*/ 102697 h 104028"/>
                          <a:gd name="connsiteX6" fmla="*/ 26413 w 101753"/>
                          <a:gd name="connsiteY6" fmla="*/ 95703 h 104028"/>
                          <a:gd name="connsiteX7" fmla="*/ 1367 w 101753"/>
                          <a:gd name="connsiteY7" fmla="*/ 61921 h 104028"/>
                          <a:gd name="connsiteX8" fmla="*/ 7780 w 101753"/>
                          <a:gd name="connsiteY8" fmla="*/ 20894 h 1040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1753" h="104028">
                            <a:moveTo>
                              <a:pt x="7780" y="20894"/>
                            </a:moveTo>
                            <a:cubicBezTo>
                              <a:pt x="14773" y="10416"/>
                              <a:pt x="24670" y="3801"/>
                              <a:pt x="37471" y="1100"/>
                            </a:cubicBezTo>
                            <a:cubicBezTo>
                              <a:pt x="50852" y="-1627"/>
                              <a:pt x="63956" y="721"/>
                              <a:pt x="76782" y="8093"/>
                            </a:cubicBezTo>
                            <a:cubicBezTo>
                              <a:pt x="89582" y="16627"/>
                              <a:pt x="97460" y="27989"/>
                              <a:pt x="100363" y="42153"/>
                            </a:cubicBezTo>
                            <a:cubicBezTo>
                              <a:pt x="103267" y="56115"/>
                              <a:pt x="101626" y="69521"/>
                              <a:pt x="95415" y="82322"/>
                            </a:cubicBezTo>
                            <a:cubicBezTo>
                              <a:pt x="88244" y="93961"/>
                              <a:pt x="77741" y="100778"/>
                              <a:pt x="63981" y="102697"/>
                            </a:cubicBezTo>
                            <a:cubicBezTo>
                              <a:pt x="50777" y="105802"/>
                              <a:pt x="38254" y="103479"/>
                              <a:pt x="26413" y="95703"/>
                            </a:cubicBezTo>
                            <a:cubicBezTo>
                              <a:pt x="13208" y="86387"/>
                              <a:pt x="4876" y="75126"/>
                              <a:pt x="1367" y="61921"/>
                            </a:cubicBezTo>
                            <a:cubicBezTo>
                              <a:pt x="-1713" y="47758"/>
                              <a:pt x="407" y="34073"/>
                              <a:pt x="7780" y="20894"/>
                            </a:cubicBezTo>
                            <a:close/>
                          </a:path>
                        </a:pathLst>
                      </a:custGeom>
                      <a:solidFill>
                        <a:srgbClr val="FFA09C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Freeform: Shape 62">
                        <a:extLst>
                          <a:ext uri="{FF2B5EF4-FFF2-40B4-BE49-F238E27FC236}">
                            <a16:creationId xmlns:a16="http://schemas.microsoft.com/office/drawing/2014/main" id="{B1B7EC88-08D5-64B6-348F-1F332D344B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718594" y="4886049"/>
                        <a:ext cx="41801" cy="50717"/>
                      </a:xfrm>
                      <a:custGeom>
                        <a:avLst/>
                        <a:gdLst>
                          <a:gd name="connsiteX0" fmla="*/ 41802 w 41801"/>
                          <a:gd name="connsiteY0" fmla="*/ 23651 h 50717"/>
                          <a:gd name="connsiteX1" fmla="*/ 36273 w 41801"/>
                          <a:gd name="connsiteY1" fmla="*/ 40239 h 50717"/>
                          <a:gd name="connsiteX2" fmla="*/ 21730 w 41801"/>
                          <a:gd name="connsiteY2" fmla="*/ 50717 h 50717"/>
                          <a:gd name="connsiteX3" fmla="*/ 6581 w 41801"/>
                          <a:gd name="connsiteY3" fmla="*/ 42562 h 50717"/>
                          <a:gd name="connsiteX4" fmla="*/ 168 w 41801"/>
                          <a:gd name="connsiteY4" fmla="*/ 26252 h 50717"/>
                          <a:gd name="connsiteX5" fmla="*/ 6001 w 41801"/>
                          <a:gd name="connsiteY5" fmla="*/ 7897 h 50717"/>
                          <a:gd name="connsiteX6" fmla="*/ 18801 w 41801"/>
                          <a:gd name="connsiteY6" fmla="*/ 45 h 50717"/>
                          <a:gd name="connsiteX7" fmla="*/ 32789 w 41801"/>
                          <a:gd name="connsiteY7" fmla="*/ 6155 h 50717"/>
                          <a:gd name="connsiteX8" fmla="*/ 41802 w 41801"/>
                          <a:gd name="connsiteY8" fmla="*/ 23651 h 507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1801" h="50717">
                            <a:moveTo>
                              <a:pt x="41802" y="23651"/>
                            </a:moveTo>
                            <a:cubicBezTo>
                              <a:pt x="41802" y="30443"/>
                              <a:pt x="39959" y="35972"/>
                              <a:pt x="36273" y="40239"/>
                            </a:cubicBezTo>
                            <a:cubicBezTo>
                              <a:pt x="32385" y="46071"/>
                              <a:pt x="27537" y="49556"/>
                              <a:pt x="21730" y="50717"/>
                            </a:cubicBezTo>
                            <a:cubicBezTo>
                              <a:pt x="15519" y="50717"/>
                              <a:pt x="10469" y="47990"/>
                              <a:pt x="6581" y="42562"/>
                            </a:cubicBezTo>
                            <a:cubicBezTo>
                              <a:pt x="2314" y="38876"/>
                              <a:pt x="168" y="33448"/>
                              <a:pt x="168" y="26252"/>
                            </a:cubicBezTo>
                            <a:cubicBezTo>
                              <a:pt x="-614" y="19637"/>
                              <a:pt x="1330" y="13527"/>
                              <a:pt x="6001" y="7897"/>
                            </a:cubicBezTo>
                            <a:cubicBezTo>
                              <a:pt x="8525" y="3049"/>
                              <a:pt x="12792" y="424"/>
                              <a:pt x="18801" y="45"/>
                            </a:cubicBezTo>
                            <a:cubicBezTo>
                              <a:pt x="25012" y="-334"/>
                              <a:pt x="29683" y="1686"/>
                              <a:pt x="32789" y="6155"/>
                            </a:cubicBezTo>
                            <a:cubicBezTo>
                              <a:pt x="38393" y="11028"/>
                              <a:pt x="41423" y="16860"/>
                              <a:pt x="41802" y="23651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" name="Freeform: Shape 63">
                        <a:extLst>
                          <a:ext uri="{FF2B5EF4-FFF2-40B4-BE49-F238E27FC236}">
                            <a16:creationId xmlns:a16="http://schemas.microsoft.com/office/drawing/2014/main" id="{DD0031D1-D112-1278-4AE9-E4A0E1526F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910971" y="4894511"/>
                        <a:ext cx="42317" cy="49981"/>
                      </a:xfrm>
                      <a:custGeom>
                        <a:avLst/>
                        <a:gdLst>
                          <a:gd name="connsiteX0" fmla="*/ 385 w 42317"/>
                          <a:gd name="connsiteY0" fmla="*/ 26248 h 49981"/>
                          <a:gd name="connsiteX1" fmla="*/ 4753 w 42317"/>
                          <a:gd name="connsiteY1" fmla="*/ 7313 h 49981"/>
                          <a:gd name="connsiteX2" fmla="*/ 19296 w 42317"/>
                          <a:gd name="connsiteY2" fmla="*/ 41 h 49981"/>
                          <a:gd name="connsiteX3" fmla="*/ 35000 w 42317"/>
                          <a:gd name="connsiteY3" fmla="*/ 6732 h 49981"/>
                          <a:gd name="connsiteX4" fmla="*/ 42272 w 42317"/>
                          <a:gd name="connsiteY4" fmla="*/ 23042 h 49981"/>
                          <a:gd name="connsiteX5" fmla="*/ 36439 w 42317"/>
                          <a:gd name="connsiteY5" fmla="*/ 41675 h 49981"/>
                          <a:gd name="connsiteX6" fmla="*/ 21871 w 42317"/>
                          <a:gd name="connsiteY6" fmla="*/ 49830 h 49981"/>
                          <a:gd name="connsiteX7" fmla="*/ 7329 w 42317"/>
                          <a:gd name="connsiteY7" fmla="*/ 43139 h 49981"/>
                          <a:gd name="connsiteX8" fmla="*/ 385 w 42317"/>
                          <a:gd name="connsiteY8" fmla="*/ 26248 h 499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317" h="49981">
                            <a:moveTo>
                              <a:pt x="385" y="26248"/>
                            </a:moveTo>
                            <a:cubicBezTo>
                              <a:pt x="-776" y="19053"/>
                              <a:pt x="689" y="12766"/>
                              <a:pt x="4753" y="7313"/>
                            </a:cubicBezTo>
                            <a:cubicBezTo>
                              <a:pt x="8061" y="2844"/>
                              <a:pt x="12908" y="420"/>
                              <a:pt x="19296" y="41"/>
                            </a:cubicBezTo>
                            <a:cubicBezTo>
                              <a:pt x="24926" y="-337"/>
                              <a:pt x="30153" y="1885"/>
                              <a:pt x="35000" y="6732"/>
                            </a:cubicBezTo>
                            <a:cubicBezTo>
                              <a:pt x="39065" y="10797"/>
                              <a:pt x="41514" y="16250"/>
                              <a:pt x="42272" y="23042"/>
                            </a:cubicBezTo>
                            <a:cubicBezTo>
                              <a:pt x="42650" y="30793"/>
                              <a:pt x="40706" y="37029"/>
                              <a:pt x="36439" y="41675"/>
                            </a:cubicBezTo>
                            <a:cubicBezTo>
                              <a:pt x="33334" y="46321"/>
                              <a:pt x="28486" y="49047"/>
                              <a:pt x="21871" y="49830"/>
                            </a:cubicBezTo>
                            <a:cubicBezTo>
                              <a:pt x="16064" y="50613"/>
                              <a:pt x="11192" y="48365"/>
                              <a:pt x="7329" y="43139"/>
                            </a:cubicBezTo>
                            <a:cubicBezTo>
                              <a:pt x="3112" y="39074"/>
                              <a:pt x="790" y="33419"/>
                              <a:pt x="385" y="26248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" name="Freeform: Shape 64">
                        <a:extLst>
                          <a:ext uri="{FF2B5EF4-FFF2-40B4-BE49-F238E27FC236}">
                            <a16:creationId xmlns:a16="http://schemas.microsoft.com/office/drawing/2014/main" id="{7F0A5998-CA14-FBE6-CFE4-3212B32C0C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942878" y="4823700"/>
                        <a:ext cx="68421" cy="23689"/>
                      </a:xfrm>
                      <a:custGeom>
                        <a:avLst/>
                        <a:gdLst>
                          <a:gd name="connsiteX0" fmla="*/ 33478 w 68421"/>
                          <a:gd name="connsiteY0" fmla="*/ 1270 h 23689"/>
                          <a:gd name="connsiteX1" fmla="*/ 66679 w 68421"/>
                          <a:gd name="connsiteY1" fmla="*/ 3896 h 23689"/>
                          <a:gd name="connsiteX2" fmla="*/ 68421 w 68421"/>
                          <a:gd name="connsiteY2" fmla="*/ 6218 h 23689"/>
                          <a:gd name="connsiteX3" fmla="*/ 68421 w 68421"/>
                          <a:gd name="connsiteY3" fmla="*/ 8541 h 23689"/>
                          <a:gd name="connsiteX4" fmla="*/ 66957 w 68421"/>
                          <a:gd name="connsiteY4" fmla="*/ 11445 h 23689"/>
                          <a:gd name="connsiteX5" fmla="*/ 64331 w 68421"/>
                          <a:gd name="connsiteY5" fmla="*/ 10283 h 23689"/>
                          <a:gd name="connsiteX6" fmla="*/ 34918 w 68421"/>
                          <a:gd name="connsiteY6" fmla="*/ 9122 h 23689"/>
                          <a:gd name="connsiteX7" fmla="*/ 7549 w 68421"/>
                          <a:gd name="connsiteY7" fmla="*/ 23109 h 23689"/>
                          <a:gd name="connsiteX8" fmla="*/ 3484 w 68421"/>
                          <a:gd name="connsiteY8" fmla="*/ 23690 h 23689"/>
                          <a:gd name="connsiteX9" fmla="*/ 1161 w 68421"/>
                          <a:gd name="connsiteY9" fmla="*/ 22528 h 23689"/>
                          <a:gd name="connsiteX10" fmla="*/ 0 w 68421"/>
                          <a:gd name="connsiteY10" fmla="*/ 19625 h 23689"/>
                          <a:gd name="connsiteX11" fmla="*/ 2323 w 68421"/>
                          <a:gd name="connsiteY11" fmla="*/ 16721 h 23689"/>
                          <a:gd name="connsiteX12" fmla="*/ 33478 w 68421"/>
                          <a:gd name="connsiteY12" fmla="*/ 1270 h 23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8421" h="23689">
                            <a:moveTo>
                              <a:pt x="33478" y="1270"/>
                            </a:moveTo>
                            <a:cubicBezTo>
                              <a:pt x="45320" y="-1053"/>
                              <a:pt x="56378" y="-195"/>
                              <a:pt x="66679" y="3896"/>
                            </a:cubicBezTo>
                            <a:cubicBezTo>
                              <a:pt x="67462" y="3896"/>
                              <a:pt x="68043" y="4678"/>
                              <a:pt x="68421" y="6218"/>
                            </a:cubicBezTo>
                            <a:cubicBezTo>
                              <a:pt x="68421" y="7001"/>
                              <a:pt x="68421" y="7758"/>
                              <a:pt x="68421" y="8541"/>
                            </a:cubicBezTo>
                            <a:cubicBezTo>
                              <a:pt x="68043" y="9702"/>
                              <a:pt x="67538" y="10662"/>
                              <a:pt x="66957" y="11445"/>
                            </a:cubicBezTo>
                            <a:cubicBezTo>
                              <a:pt x="66755" y="11823"/>
                              <a:pt x="65896" y="11445"/>
                              <a:pt x="64331" y="10283"/>
                            </a:cubicBezTo>
                            <a:cubicBezTo>
                              <a:pt x="54813" y="7960"/>
                              <a:pt x="45017" y="7556"/>
                              <a:pt x="34918" y="9122"/>
                            </a:cubicBezTo>
                            <a:cubicBezTo>
                              <a:pt x="23657" y="11066"/>
                              <a:pt x="14543" y="15737"/>
                              <a:pt x="7549" y="23109"/>
                            </a:cubicBezTo>
                            <a:cubicBezTo>
                              <a:pt x="6388" y="23109"/>
                              <a:pt x="5024" y="23286"/>
                              <a:pt x="3484" y="23690"/>
                            </a:cubicBezTo>
                            <a:cubicBezTo>
                              <a:pt x="2727" y="23690"/>
                              <a:pt x="1944" y="23311"/>
                              <a:pt x="1161" y="22528"/>
                            </a:cubicBezTo>
                            <a:cubicBezTo>
                              <a:pt x="757" y="21746"/>
                              <a:pt x="379" y="20786"/>
                              <a:pt x="0" y="19625"/>
                            </a:cubicBezTo>
                            <a:cubicBezTo>
                              <a:pt x="0" y="18842"/>
                              <a:pt x="757" y="17883"/>
                              <a:pt x="2323" y="16721"/>
                            </a:cubicBezTo>
                            <a:cubicBezTo>
                              <a:pt x="10655" y="8945"/>
                              <a:pt x="21057" y="3794"/>
                              <a:pt x="33478" y="1270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6" name="Freeform: Shape 65">
                        <a:extLst>
                          <a:ext uri="{FF2B5EF4-FFF2-40B4-BE49-F238E27FC236}">
                            <a16:creationId xmlns:a16="http://schemas.microsoft.com/office/drawing/2014/main" id="{E54C1E7F-3655-FC90-E639-8B9D95A64A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732300" y="4816624"/>
                        <a:ext cx="73257" cy="23191"/>
                      </a:xfrm>
                      <a:custGeom>
                        <a:avLst/>
                        <a:gdLst>
                          <a:gd name="connsiteX0" fmla="*/ 73257 w 73257"/>
                          <a:gd name="connsiteY0" fmla="*/ 19126 h 23191"/>
                          <a:gd name="connsiteX1" fmla="*/ 71793 w 73257"/>
                          <a:gd name="connsiteY1" fmla="*/ 21171 h 23191"/>
                          <a:gd name="connsiteX2" fmla="*/ 69470 w 73257"/>
                          <a:gd name="connsiteY2" fmla="*/ 23191 h 23191"/>
                          <a:gd name="connsiteX3" fmla="*/ 66844 w 73257"/>
                          <a:gd name="connsiteY3" fmla="*/ 21171 h 23191"/>
                          <a:gd name="connsiteX4" fmla="*/ 36572 w 73257"/>
                          <a:gd name="connsiteY4" fmla="*/ 9229 h 23191"/>
                          <a:gd name="connsiteX5" fmla="*/ 5997 w 73257"/>
                          <a:gd name="connsiteY5" fmla="*/ 12133 h 23191"/>
                          <a:gd name="connsiteX6" fmla="*/ 2210 w 73257"/>
                          <a:gd name="connsiteY6" fmla="*/ 12133 h 23191"/>
                          <a:gd name="connsiteX7" fmla="*/ 1049 w 73257"/>
                          <a:gd name="connsiteY7" fmla="*/ 9810 h 23191"/>
                          <a:gd name="connsiteX8" fmla="*/ 468 w 73257"/>
                          <a:gd name="connsiteY8" fmla="*/ 7184 h 23191"/>
                          <a:gd name="connsiteX9" fmla="*/ 2210 w 73257"/>
                          <a:gd name="connsiteY9" fmla="*/ 5442 h 23191"/>
                          <a:gd name="connsiteX10" fmla="*/ 38315 w 73257"/>
                          <a:gd name="connsiteY10" fmla="*/ 1074 h 23191"/>
                          <a:gd name="connsiteX11" fmla="*/ 71212 w 73257"/>
                          <a:gd name="connsiteY11" fmla="*/ 16223 h 23191"/>
                          <a:gd name="connsiteX12" fmla="*/ 73257 w 73257"/>
                          <a:gd name="connsiteY12" fmla="*/ 19126 h 231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3257" h="23191">
                            <a:moveTo>
                              <a:pt x="73257" y="19126"/>
                            </a:moveTo>
                            <a:cubicBezTo>
                              <a:pt x="73257" y="19909"/>
                              <a:pt x="72778" y="20591"/>
                              <a:pt x="71793" y="21171"/>
                            </a:cubicBezTo>
                            <a:cubicBezTo>
                              <a:pt x="71414" y="22535"/>
                              <a:pt x="70632" y="23191"/>
                              <a:pt x="69470" y="23191"/>
                            </a:cubicBezTo>
                            <a:cubicBezTo>
                              <a:pt x="68687" y="23191"/>
                              <a:pt x="67829" y="22509"/>
                              <a:pt x="66844" y="21171"/>
                            </a:cubicBezTo>
                            <a:cubicBezTo>
                              <a:pt x="58109" y="14380"/>
                              <a:pt x="48010" y="10390"/>
                              <a:pt x="36572" y="9229"/>
                            </a:cubicBezTo>
                            <a:cubicBezTo>
                              <a:pt x="25716" y="7462"/>
                              <a:pt x="15516" y="8447"/>
                              <a:pt x="5997" y="12133"/>
                            </a:cubicBezTo>
                            <a:cubicBezTo>
                              <a:pt x="4634" y="12133"/>
                              <a:pt x="3372" y="12133"/>
                              <a:pt x="2210" y="12133"/>
                            </a:cubicBezTo>
                            <a:cubicBezTo>
                              <a:pt x="1428" y="11754"/>
                              <a:pt x="1049" y="10971"/>
                              <a:pt x="1049" y="9810"/>
                            </a:cubicBezTo>
                            <a:cubicBezTo>
                              <a:pt x="-113" y="8850"/>
                              <a:pt x="-314" y="7967"/>
                              <a:pt x="468" y="7184"/>
                            </a:cubicBezTo>
                            <a:cubicBezTo>
                              <a:pt x="847" y="6023"/>
                              <a:pt x="1428" y="5442"/>
                              <a:pt x="2210" y="5442"/>
                            </a:cubicBezTo>
                            <a:cubicBezTo>
                              <a:pt x="13849" y="191"/>
                              <a:pt x="25893" y="-1249"/>
                              <a:pt x="38315" y="1074"/>
                            </a:cubicBezTo>
                            <a:cubicBezTo>
                              <a:pt x="50358" y="3220"/>
                              <a:pt x="61315" y="8244"/>
                              <a:pt x="71212" y="16223"/>
                            </a:cubicBezTo>
                            <a:cubicBezTo>
                              <a:pt x="72197" y="16602"/>
                              <a:pt x="72879" y="17561"/>
                              <a:pt x="73257" y="19126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7" name="Freeform: Shape 66">
                        <a:extLst>
                          <a:ext uri="{FF2B5EF4-FFF2-40B4-BE49-F238E27FC236}">
                            <a16:creationId xmlns:a16="http://schemas.microsoft.com/office/drawing/2014/main" id="{98592312-18CB-1573-3898-A4732EB107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691681" y="4936064"/>
                        <a:ext cx="86926" cy="97072"/>
                      </a:xfrm>
                      <a:custGeom>
                        <a:avLst/>
                        <a:gdLst>
                          <a:gd name="connsiteX0" fmla="*/ 77781 w 86926"/>
                          <a:gd name="connsiteY0" fmla="*/ 11180 h 97072"/>
                          <a:gd name="connsiteX1" fmla="*/ 86517 w 86926"/>
                          <a:gd name="connsiteY1" fmla="*/ 45820 h 97072"/>
                          <a:gd name="connsiteX2" fmla="*/ 68465 w 86926"/>
                          <a:gd name="connsiteY2" fmla="*/ 80182 h 97072"/>
                          <a:gd name="connsiteX3" fmla="*/ 37309 w 86926"/>
                          <a:gd name="connsiteY3" fmla="*/ 97073 h 97072"/>
                          <a:gd name="connsiteX4" fmla="*/ 8199 w 86926"/>
                          <a:gd name="connsiteY4" fmla="*/ 82505 h 97072"/>
                          <a:gd name="connsiteX5" fmla="*/ 624 w 86926"/>
                          <a:gd name="connsiteY5" fmla="*/ 49304 h 97072"/>
                          <a:gd name="connsiteX6" fmla="*/ 16934 w 86926"/>
                          <a:gd name="connsiteY6" fmla="*/ 13503 h 97072"/>
                          <a:gd name="connsiteX7" fmla="*/ 50716 w 86926"/>
                          <a:gd name="connsiteY7" fmla="*/ 96 h 97072"/>
                          <a:gd name="connsiteX8" fmla="*/ 77781 w 86926"/>
                          <a:gd name="connsiteY8" fmla="*/ 11180 h 97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6926" h="97072">
                            <a:moveTo>
                              <a:pt x="77781" y="11180"/>
                            </a:moveTo>
                            <a:cubicBezTo>
                              <a:pt x="85154" y="20900"/>
                              <a:pt x="88082" y="32439"/>
                              <a:pt x="86517" y="45820"/>
                            </a:cubicBezTo>
                            <a:cubicBezTo>
                              <a:pt x="84573" y="57863"/>
                              <a:pt x="78564" y="69300"/>
                              <a:pt x="68465" y="80182"/>
                            </a:cubicBezTo>
                            <a:cubicBezTo>
                              <a:pt x="59148" y="89877"/>
                              <a:pt x="48746" y="95507"/>
                              <a:pt x="37309" y="97073"/>
                            </a:cubicBezTo>
                            <a:cubicBezTo>
                              <a:pt x="24509" y="97073"/>
                              <a:pt x="14788" y="92225"/>
                              <a:pt x="8199" y="82505"/>
                            </a:cubicBezTo>
                            <a:cubicBezTo>
                              <a:pt x="1205" y="72810"/>
                              <a:pt x="-1295" y="61726"/>
                              <a:pt x="624" y="49304"/>
                            </a:cubicBezTo>
                            <a:cubicBezTo>
                              <a:pt x="2190" y="35519"/>
                              <a:pt x="7618" y="23602"/>
                              <a:pt x="16934" y="13503"/>
                            </a:cubicBezTo>
                            <a:cubicBezTo>
                              <a:pt x="27412" y="4186"/>
                              <a:pt x="38673" y="-282"/>
                              <a:pt x="50716" y="96"/>
                            </a:cubicBezTo>
                            <a:cubicBezTo>
                              <a:pt x="62355" y="-661"/>
                              <a:pt x="71368" y="3050"/>
                              <a:pt x="77781" y="11180"/>
                            </a:cubicBezTo>
                            <a:close/>
                          </a:path>
                        </a:pathLst>
                      </a:custGeom>
                      <a:solidFill>
                        <a:srgbClr val="FFA09C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68" name="Graphic 6">
                        <a:extLst>
                          <a:ext uri="{FF2B5EF4-FFF2-40B4-BE49-F238E27FC236}">
                            <a16:creationId xmlns:a16="http://schemas.microsoft.com/office/drawing/2014/main" id="{8ABC7D36-4B5D-8D44-4273-23352C3669E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4857058" y="4975168"/>
                        <a:ext cx="114142" cy="68461"/>
                        <a:chOff x="-4857058" y="4975168"/>
                        <a:chExt cx="114142" cy="68461"/>
                      </a:xfrm>
                    </p:grpSpPr>
                    <p:sp>
                      <p:nvSpPr>
                        <p:cNvPr id="69" name="Freeform: Shape 68">
                          <a:extLst>
                            <a:ext uri="{FF2B5EF4-FFF2-40B4-BE49-F238E27FC236}">
                              <a16:creationId xmlns:a16="http://schemas.microsoft.com/office/drawing/2014/main" id="{3711344C-09A0-3F98-8C98-525710B449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4834347" y="4975168"/>
                          <a:ext cx="69617" cy="16890"/>
                        </a:xfrm>
                        <a:custGeom>
                          <a:avLst/>
                          <a:gdLst>
                            <a:gd name="connsiteX0" fmla="*/ 69618 w 69617"/>
                            <a:gd name="connsiteY0" fmla="*/ 1767 h 16890"/>
                            <a:gd name="connsiteX1" fmla="*/ 67876 w 69617"/>
                            <a:gd name="connsiteY1" fmla="*/ 4974 h 16890"/>
                            <a:gd name="connsiteX2" fmla="*/ 60882 w 69617"/>
                            <a:gd name="connsiteY2" fmla="*/ 13406 h 16890"/>
                            <a:gd name="connsiteX3" fmla="*/ 44572 w 69617"/>
                            <a:gd name="connsiteY3" fmla="*/ 15729 h 16890"/>
                            <a:gd name="connsiteX4" fmla="*/ 32327 w 69617"/>
                            <a:gd name="connsiteY4" fmla="*/ 16891 h 16890"/>
                            <a:gd name="connsiteX5" fmla="*/ 10 w 69617"/>
                            <a:gd name="connsiteY5" fmla="*/ 1161 h 16890"/>
                            <a:gd name="connsiteX6" fmla="*/ 16017 w 69617"/>
                            <a:gd name="connsiteY6" fmla="*/ 0 h 16890"/>
                            <a:gd name="connsiteX7" fmla="*/ 29398 w 69617"/>
                            <a:gd name="connsiteY7" fmla="*/ 1161 h 16890"/>
                            <a:gd name="connsiteX8" fmla="*/ 32302 w 69617"/>
                            <a:gd name="connsiteY8" fmla="*/ 1161 h 16890"/>
                            <a:gd name="connsiteX9" fmla="*/ 32882 w 69617"/>
                            <a:gd name="connsiteY9" fmla="*/ 1161 h 16890"/>
                            <a:gd name="connsiteX10" fmla="*/ 38714 w 69617"/>
                            <a:gd name="connsiteY10" fmla="*/ 1161 h 16890"/>
                            <a:gd name="connsiteX11" fmla="*/ 51515 w 69617"/>
                            <a:gd name="connsiteY11" fmla="*/ 581 h 16890"/>
                            <a:gd name="connsiteX12" fmla="*/ 69618 w 69617"/>
                            <a:gd name="connsiteY12" fmla="*/ 1767 h 16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69617" h="16890">
                              <a:moveTo>
                                <a:pt x="69618" y="1767"/>
                              </a:moveTo>
                              <a:cubicBezTo>
                                <a:pt x="69239" y="3333"/>
                                <a:pt x="68658" y="4393"/>
                                <a:pt x="67876" y="4974"/>
                              </a:cubicBezTo>
                              <a:cubicBezTo>
                                <a:pt x="66310" y="9644"/>
                                <a:pt x="63987" y="12447"/>
                                <a:pt x="60882" y="13406"/>
                              </a:cubicBezTo>
                              <a:cubicBezTo>
                                <a:pt x="58357" y="14568"/>
                                <a:pt x="52929" y="15350"/>
                                <a:pt x="44572" y="15729"/>
                              </a:cubicBezTo>
                              <a:lnTo>
                                <a:pt x="32327" y="16891"/>
                              </a:lnTo>
                              <a:cubicBezTo>
                                <a:pt x="10386" y="16891"/>
                                <a:pt x="-369" y="11639"/>
                                <a:pt x="10" y="1161"/>
                              </a:cubicBezTo>
                              <a:cubicBezTo>
                                <a:pt x="4857" y="379"/>
                                <a:pt x="10210" y="0"/>
                                <a:pt x="16017" y="0"/>
                              </a:cubicBezTo>
                              <a:cubicBezTo>
                                <a:pt x="16395" y="0"/>
                                <a:pt x="20864" y="379"/>
                                <a:pt x="29398" y="1161"/>
                              </a:cubicBezTo>
                              <a:cubicBezTo>
                                <a:pt x="30181" y="1540"/>
                                <a:pt x="31140" y="1540"/>
                                <a:pt x="32302" y="1161"/>
                              </a:cubicBezTo>
                              <a:lnTo>
                                <a:pt x="32882" y="1161"/>
                              </a:lnTo>
                              <a:cubicBezTo>
                                <a:pt x="35584" y="1161"/>
                                <a:pt x="37528" y="1161"/>
                                <a:pt x="38714" y="1161"/>
                              </a:cubicBezTo>
                              <a:lnTo>
                                <a:pt x="51515" y="581"/>
                              </a:lnTo>
                              <a:cubicBezTo>
                                <a:pt x="58180" y="1010"/>
                                <a:pt x="64189" y="1389"/>
                                <a:pt x="69618" y="17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52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0" name="Freeform: Shape 69">
                          <a:extLst>
                            <a:ext uri="{FF2B5EF4-FFF2-40B4-BE49-F238E27FC236}">
                              <a16:creationId xmlns:a16="http://schemas.microsoft.com/office/drawing/2014/main" id="{F8C1B91C-E544-9180-1C8F-4CF9D1AA7F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4857058" y="4976380"/>
                          <a:ext cx="114142" cy="67250"/>
                        </a:xfrm>
                        <a:custGeom>
                          <a:avLst/>
                          <a:gdLst>
                            <a:gd name="connsiteX0" fmla="*/ 92328 w 114142"/>
                            <a:gd name="connsiteY0" fmla="*/ 555 h 67250"/>
                            <a:gd name="connsiteX1" fmla="*/ 108335 w 114142"/>
                            <a:gd name="connsiteY1" fmla="*/ 3762 h 67250"/>
                            <a:gd name="connsiteX2" fmla="*/ 114142 w 114142"/>
                            <a:gd name="connsiteY2" fmla="*/ 13962 h 67250"/>
                            <a:gd name="connsiteX3" fmla="*/ 98716 w 114142"/>
                            <a:gd name="connsiteY3" fmla="*/ 47441 h 67250"/>
                            <a:gd name="connsiteX4" fmla="*/ 54457 w 114142"/>
                            <a:gd name="connsiteY4" fmla="*/ 67235 h 67250"/>
                            <a:gd name="connsiteX5" fmla="*/ 13126 w 114142"/>
                            <a:gd name="connsiteY5" fmla="*/ 45698 h 67250"/>
                            <a:gd name="connsiteX6" fmla="*/ 23 w 114142"/>
                            <a:gd name="connsiteY6" fmla="*/ 11639 h 67250"/>
                            <a:gd name="connsiteX7" fmla="*/ 6436 w 114142"/>
                            <a:gd name="connsiteY7" fmla="*/ 2323 h 67250"/>
                            <a:gd name="connsiteX8" fmla="*/ 22746 w 114142"/>
                            <a:gd name="connsiteY8" fmla="*/ 0 h 67250"/>
                            <a:gd name="connsiteX9" fmla="*/ 55063 w 114142"/>
                            <a:gd name="connsiteY9" fmla="*/ 15729 h 67250"/>
                            <a:gd name="connsiteX10" fmla="*/ 67308 w 114142"/>
                            <a:gd name="connsiteY10" fmla="*/ 14568 h 67250"/>
                            <a:gd name="connsiteX11" fmla="*/ 83618 w 114142"/>
                            <a:gd name="connsiteY11" fmla="*/ 12245 h 67250"/>
                            <a:gd name="connsiteX12" fmla="*/ 90611 w 114142"/>
                            <a:gd name="connsiteY12" fmla="*/ 3812 h 67250"/>
                            <a:gd name="connsiteX13" fmla="*/ 92328 w 114142"/>
                            <a:gd name="connsiteY13" fmla="*/ 555 h 67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114142" h="67250">
                              <a:moveTo>
                                <a:pt x="92328" y="555"/>
                              </a:moveTo>
                              <a:cubicBezTo>
                                <a:pt x="100105" y="1717"/>
                                <a:pt x="105432" y="2802"/>
                                <a:pt x="108335" y="3762"/>
                              </a:cubicBezTo>
                              <a:cubicBezTo>
                                <a:pt x="112224" y="5327"/>
                                <a:pt x="114142" y="8710"/>
                                <a:pt x="114142" y="13962"/>
                              </a:cubicBezTo>
                              <a:cubicBezTo>
                                <a:pt x="113764" y="25601"/>
                                <a:pt x="108613" y="36761"/>
                                <a:pt x="98716" y="47441"/>
                              </a:cubicBezTo>
                              <a:cubicBezTo>
                                <a:pt x="87077" y="61024"/>
                                <a:pt x="72307" y="67613"/>
                                <a:pt x="54457" y="67235"/>
                              </a:cubicBezTo>
                              <a:cubicBezTo>
                                <a:pt x="38147" y="66452"/>
                                <a:pt x="24362" y="59282"/>
                                <a:pt x="13126" y="45698"/>
                              </a:cubicBezTo>
                              <a:cubicBezTo>
                                <a:pt x="4012" y="34640"/>
                                <a:pt x="-356" y="23278"/>
                                <a:pt x="23" y="11639"/>
                              </a:cubicBezTo>
                              <a:cubicBezTo>
                                <a:pt x="23" y="6388"/>
                                <a:pt x="2144" y="3282"/>
                                <a:pt x="6436" y="2323"/>
                              </a:cubicBezTo>
                              <a:cubicBezTo>
                                <a:pt x="9339" y="1161"/>
                                <a:pt x="14793" y="379"/>
                                <a:pt x="22746" y="0"/>
                              </a:cubicBezTo>
                              <a:cubicBezTo>
                                <a:pt x="22367" y="10478"/>
                                <a:pt x="33122" y="15729"/>
                                <a:pt x="55063" y="15729"/>
                              </a:cubicBezTo>
                              <a:lnTo>
                                <a:pt x="67308" y="14568"/>
                              </a:lnTo>
                              <a:cubicBezTo>
                                <a:pt x="75640" y="14189"/>
                                <a:pt x="81093" y="13407"/>
                                <a:pt x="83618" y="12245"/>
                              </a:cubicBezTo>
                              <a:cubicBezTo>
                                <a:pt x="86723" y="11286"/>
                                <a:pt x="89046" y="8458"/>
                                <a:pt x="90611" y="3812"/>
                              </a:cubicBezTo>
                              <a:cubicBezTo>
                                <a:pt x="91369" y="3181"/>
                                <a:pt x="91950" y="2121"/>
                                <a:pt x="92328" y="5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E4E3B"/>
                        </a:solidFill>
                        <a:ln w="252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71" name="Freeform: Shape 70">
                        <a:extLst>
                          <a:ext uri="{FF2B5EF4-FFF2-40B4-BE49-F238E27FC236}">
                            <a16:creationId xmlns:a16="http://schemas.microsoft.com/office/drawing/2014/main" id="{2F7793EA-A24A-00EA-785C-DD793C6363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4784640" y="4919168"/>
                        <a:ext cx="24923" cy="39462"/>
                      </a:xfrm>
                      <a:custGeom>
                        <a:avLst/>
                        <a:gdLst>
                          <a:gd name="connsiteX0" fmla="*/ 4787 w 24923"/>
                          <a:gd name="connsiteY0" fmla="*/ 11489 h 39462"/>
                          <a:gd name="connsiteX1" fmla="*/ 1303 w 24923"/>
                          <a:gd name="connsiteY1" fmla="*/ 9166 h 39462"/>
                          <a:gd name="connsiteX2" fmla="*/ 142 w 24923"/>
                          <a:gd name="connsiteY2" fmla="*/ 4520 h 39462"/>
                          <a:gd name="connsiteX3" fmla="*/ 3045 w 24923"/>
                          <a:gd name="connsiteY3" fmla="*/ 1314 h 39462"/>
                          <a:gd name="connsiteX4" fmla="*/ 7135 w 24923"/>
                          <a:gd name="connsiteY4" fmla="*/ 152 h 39462"/>
                          <a:gd name="connsiteX5" fmla="*/ 24884 w 24923"/>
                          <a:gd name="connsiteY5" fmla="*/ 17043 h 39462"/>
                          <a:gd name="connsiteX6" fmla="*/ 12362 w 24923"/>
                          <a:gd name="connsiteY6" fmla="*/ 37721 h 39462"/>
                          <a:gd name="connsiteX7" fmla="*/ 8271 w 24923"/>
                          <a:gd name="connsiteY7" fmla="*/ 39463 h 39462"/>
                          <a:gd name="connsiteX8" fmla="*/ 4787 w 24923"/>
                          <a:gd name="connsiteY8" fmla="*/ 37721 h 39462"/>
                          <a:gd name="connsiteX9" fmla="*/ 3045 w 24923"/>
                          <a:gd name="connsiteY9" fmla="*/ 33934 h 39462"/>
                          <a:gd name="connsiteX10" fmla="*/ 4787 w 24923"/>
                          <a:gd name="connsiteY10" fmla="*/ 29869 h 39462"/>
                          <a:gd name="connsiteX11" fmla="*/ 13523 w 24923"/>
                          <a:gd name="connsiteY11" fmla="*/ 17043 h 39462"/>
                          <a:gd name="connsiteX12" fmla="*/ 4787 w 24923"/>
                          <a:gd name="connsiteY12" fmla="*/ 11489 h 39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4923" h="39462">
                            <a:moveTo>
                              <a:pt x="4787" y="11489"/>
                            </a:moveTo>
                            <a:cubicBezTo>
                              <a:pt x="3247" y="11084"/>
                              <a:pt x="2060" y="10327"/>
                              <a:pt x="1303" y="9166"/>
                            </a:cubicBezTo>
                            <a:cubicBezTo>
                              <a:pt x="142" y="7626"/>
                              <a:pt x="-237" y="6060"/>
                              <a:pt x="142" y="4520"/>
                            </a:cubicBezTo>
                            <a:cubicBezTo>
                              <a:pt x="520" y="2955"/>
                              <a:pt x="1505" y="1894"/>
                              <a:pt x="3045" y="1314"/>
                            </a:cubicBezTo>
                            <a:cubicBezTo>
                              <a:pt x="4207" y="152"/>
                              <a:pt x="5570" y="-252"/>
                              <a:pt x="7135" y="152"/>
                            </a:cubicBezTo>
                            <a:cubicBezTo>
                              <a:pt x="19557" y="2677"/>
                              <a:pt x="25465" y="8307"/>
                              <a:pt x="24884" y="17043"/>
                            </a:cubicBezTo>
                            <a:cubicBezTo>
                              <a:pt x="25086" y="22295"/>
                              <a:pt x="20895" y="29187"/>
                              <a:pt x="12362" y="37721"/>
                            </a:cubicBezTo>
                            <a:cubicBezTo>
                              <a:pt x="11200" y="38882"/>
                              <a:pt x="9837" y="39463"/>
                              <a:pt x="8271" y="39463"/>
                            </a:cubicBezTo>
                            <a:cubicBezTo>
                              <a:pt x="7110" y="39463"/>
                              <a:pt x="5949" y="38882"/>
                              <a:pt x="4787" y="37721"/>
                            </a:cubicBezTo>
                            <a:cubicBezTo>
                              <a:pt x="3626" y="36560"/>
                              <a:pt x="3045" y="35297"/>
                              <a:pt x="3045" y="33934"/>
                            </a:cubicBezTo>
                            <a:cubicBezTo>
                              <a:pt x="3045" y="32394"/>
                              <a:pt x="3626" y="31030"/>
                              <a:pt x="4787" y="29869"/>
                            </a:cubicBezTo>
                            <a:cubicBezTo>
                              <a:pt x="10216" y="24239"/>
                              <a:pt x="13144" y="19972"/>
                              <a:pt x="13523" y="17043"/>
                            </a:cubicBezTo>
                            <a:cubicBezTo>
                              <a:pt x="13119" y="14291"/>
                              <a:pt x="10216" y="12473"/>
                              <a:pt x="4787" y="11489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F00A0A72-6CEC-E005-CAD4-F01DB95A3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174241" y="4494068"/>
                      <a:ext cx="647081" cy="438741"/>
                    </a:xfrm>
                    <a:custGeom>
                      <a:avLst/>
                      <a:gdLst>
                        <a:gd name="connsiteX0" fmla="*/ 38041 w 647081"/>
                        <a:gd name="connsiteY0" fmla="*/ 134677 h 438741"/>
                        <a:gd name="connsiteX1" fmla="*/ 159155 w 647081"/>
                        <a:gd name="connsiteY1" fmla="*/ 25202 h 438741"/>
                        <a:gd name="connsiteX2" fmla="*/ 338211 w 647081"/>
                        <a:gd name="connsiteY2" fmla="*/ 9473 h 438741"/>
                        <a:gd name="connsiteX3" fmla="*/ 599954 w 647081"/>
                        <a:gd name="connsiteY3" fmla="*/ 90417 h 438741"/>
                        <a:gd name="connsiteX4" fmla="*/ 625278 w 647081"/>
                        <a:gd name="connsiteY4" fmla="*/ 357993 h 438741"/>
                        <a:gd name="connsiteX5" fmla="*/ 611291 w 647081"/>
                        <a:gd name="connsiteY5" fmla="*/ 354508 h 438741"/>
                        <a:gd name="connsiteX6" fmla="*/ 609549 w 647081"/>
                        <a:gd name="connsiteY6" fmla="*/ 384200 h 438741"/>
                        <a:gd name="connsiteX7" fmla="*/ 599349 w 647081"/>
                        <a:gd name="connsiteY7" fmla="*/ 395258 h 438741"/>
                        <a:gd name="connsiteX8" fmla="*/ 576070 w 647081"/>
                        <a:gd name="connsiteY8" fmla="*/ 366728 h 438741"/>
                        <a:gd name="connsiteX9" fmla="*/ 570819 w 647081"/>
                        <a:gd name="connsiteY9" fmla="*/ 322469 h 438741"/>
                        <a:gd name="connsiteX10" fmla="*/ 475029 w 647081"/>
                        <a:gd name="connsiteY10" fmla="*/ 293358 h 438741"/>
                        <a:gd name="connsiteX11" fmla="*/ 477352 w 647081"/>
                        <a:gd name="connsiteY11" fmla="*/ 258719 h 438741"/>
                        <a:gd name="connsiteX12" fmla="*/ 473261 w 647081"/>
                        <a:gd name="connsiteY12" fmla="*/ 202543 h 438741"/>
                        <a:gd name="connsiteX13" fmla="*/ 461622 w 647081"/>
                        <a:gd name="connsiteY13" fmla="*/ 173432 h 438741"/>
                        <a:gd name="connsiteX14" fmla="*/ 465990 w 647081"/>
                        <a:gd name="connsiteY14" fmla="*/ 215949 h 438741"/>
                        <a:gd name="connsiteX15" fmla="*/ 447660 w 647081"/>
                        <a:gd name="connsiteY15" fmla="*/ 296009 h 438741"/>
                        <a:gd name="connsiteX16" fmla="*/ 380981 w 647081"/>
                        <a:gd name="connsiteY16" fmla="*/ 295429 h 438741"/>
                        <a:gd name="connsiteX17" fmla="*/ 391459 w 647081"/>
                        <a:gd name="connsiteY17" fmla="*/ 254073 h 438741"/>
                        <a:gd name="connsiteX18" fmla="*/ 369342 w 647081"/>
                        <a:gd name="connsiteY18" fmla="*/ 295429 h 438741"/>
                        <a:gd name="connsiteX19" fmla="*/ 273552 w 647081"/>
                        <a:gd name="connsiteY19" fmla="*/ 294267 h 438741"/>
                        <a:gd name="connsiteX20" fmla="*/ 282591 w 647081"/>
                        <a:gd name="connsiteY20" fmla="*/ 260208 h 438741"/>
                        <a:gd name="connsiteX21" fmla="*/ 287539 w 647081"/>
                        <a:gd name="connsiteY21" fmla="*/ 211303 h 438741"/>
                        <a:gd name="connsiteX22" fmla="*/ 274739 w 647081"/>
                        <a:gd name="connsiteY22" fmla="*/ 242459 h 438741"/>
                        <a:gd name="connsiteX23" fmla="*/ 231060 w 647081"/>
                        <a:gd name="connsiteY23" fmla="*/ 307396 h 438741"/>
                        <a:gd name="connsiteX24" fmla="*/ 97146 w 647081"/>
                        <a:gd name="connsiteY24" fmla="*/ 341733 h 438741"/>
                        <a:gd name="connsiteX25" fmla="*/ 96565 w 647081"/>
                        <a:gd name="connsiteY25" fmla="*/ 391522 h 438741"/>
                        <a:gd name="connsiteX26" fmla="*/ 92501 w 647081"/>
                        <a:gd name="connsiteY26" fmla="*/ 433458 h 438741"/>
                        <a:gd name="connsiteX27" fmla="*/ 77933 w 647081"/>
                        <a:gd name="connsiteY27" fmla="*/ 438684 h 438741"/>
                        <a:gd name="connsiteX28" fmla="*/ 65410 w 647081"/>
                        <a:gd name="connsiteY28" fmla="*/ 432877 h 438741"/>
                        <a:gd name="connsiteX29" fmla="*/ 53190 w 647081"/>
                        <a:gd name="connsiteY29" fmla="*/ 392683 h 438741"/>
                        <a:gd name="connsiteX30" fmla="*/ 48544 w 647081"/>
                        <a:gd name="connsiteY30" fmla="*/ 393264 h 438741"/>
                        <a:gd name="connsiteX31" fmla="*/ 39228 w 647081"/>
                        <a:gd name="connsiteY31" fmla="*/ 395309 h 438741"/>
                        <a:gd name="connsiteX32" fmla="*/ 4007 w 647081"/>
                        <a:gd name="connsiteY32" fmla="*/ 301286 h 438741"/>
                        <a:gd name="connsiteX33" fmla="*/ 38041 w 647081"/>
                        <a:gd name="connsiteY33" fmla="*/ 134677 h 438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647081" h="438741">
                          <a:moveTo>
                            <a:pt x="38041" y="134677"/>
                          </a:moveTo>
                          <a:cubicBezTo>
                            <a:pt x="69475" y="87893"/>
                            <a:pt x="109846" y="51409"/>
                            <a:pt x="159155" y="25202"/>
                          </a:cubicBezTo>
                          <a:cubicBezTo>
                            <a:pt x="209221" y="-1787"/>
                            <a:pt x="268906" y="-7014"/>
                            <a:pt x="338211" y="9473"/>
                          </a:cubicBezTo>
                          <a:cubicBezTo>
                            <a:pt x="460107" y="-16355"/>
                            <a:pt x="547338" y="10635"/>
                            <a:pt x="599954" y="90417"/>
                          </a:cubicBezTo>
                          <a:cubicBezTo>
                            <a:pt x="652747" y="169619"/>
                            <a:pt x="661180" y="258794"/>
                            <a:pt x="625278" y="357993"/>
                          </a:cubicBezTo>
                          <a:cubicBezTo>
                            <a:pt x="621188" y="356048"/>
                            <a:pt x="616542" y="354887"/>
                            <a:pt x="611291" y="354508"/>
                          </a:cubicBezTo>
                          <a:cubicBezTo>
                            <a:pt x="610887" y="366526"/>
                            <a:pt x="610331" y="376449"/>
                            <a:pt x="609549" y="384200"/>
                          </a:cubicBezTo>
                          <a:cubicBezTo>
                            <a:pt x="607403" y="391572"/>
                            <a:pt x="604019" y="395258"/>
                            <a:pt x="599349" y="395258"/>
                          </a:cubicBezTo>
                          <a:cubicBezTo>
                            <a:pt x="587709" y="395258"/>
                            <a:pt x="579933" y="385740"/>
                            <a:pt x="576070" y="366728"/>
                          </a:cubicBezTo>
                          <a:cubicBezTo>
                            <a:pt x="573747" y="345369"/>
                            <a:pt x="571980" y="330624"/>
                            <a:pt x="570819" y="322469"/>
                          </a:cubicBezTo>
                          <a:cubicBezTo>
                            <a:pt x="559179" y="318404"/>
                            <a:pt x="527241" y="308684"/>
                            <a:pt x="475029" y="293358"/>
                          </a:cubicBezTo>
                          <a:cubicBezTo>
                            <a:pt x="476594" y="281517"/>
                            <a:pt x="477352" y="269979"/>
                            <a:pt x="477352" y="258719"/>
                          </a:cubicBezTo>
                          <a:cubicBezTo>
                            <a:pt x="477352" y="232713"/>
                            <a:pt x="475988" y="213979"/>
                            <a:pt x="473261" y="202543"/>
                          </a:cubicBezTo>
                          <a:cubicBezTo>
                            <a:pt x="471317" y="192065"/>
                            <a:pt x="467429" y="182344"/>
                            <a:pt x="461622" y="173432"/>
                          </a:cubicBezTo>
                          <a:cubicBezTo>
                            <a:pt x="464526" y="190121"/>
                            <a:pt x="465990" y="204284"/>
                            <a:pt x="465990" y="215949"/>
                          </a:cubicBezTo>
                          <a:cubicBezTo>
                            <a:pt x="465990" y="245842"/>
                            <a:pt x="459880" y="272529"/>
                            <a:pt x="447660" y="296009"/>
                          </a:cubicBezTo>
                          <a:cubicBezTo>
                            <a:pt x="426881" y="296009"/>
                            <a:pt x="404663" y="295833"/>
                            <a:pt x="380981" y="295429"/>
                          </a:cubicBezTo>
                          <a:lnTo>
                            <a:pt x="391459" y="254073"/>
                          </a:lnTo>
                          <a:cubicBezTo>
                            <a:pt x="387192" y="268060"/>
                            <a:pt x="379820" y="281845"/>
                            <a:pt x="369342" y="295429"/>
                          </a:cubicBezTo>
                          <a:cubicBezTo>
                            <a:pt x="335384" y="295025"/>
                            <a:pt x="303445" y="294646"/>
                            <a:pt x="273552" y="294267"/>
                          </a:cubicBezTo>
                          <a:cubicBezTo>
                            <a:pt x="277061" y="285355"/>
                            <a:pt x="280066" y="273993"/>
                            <a:pt x="282591" y="260208"/>
                          </a:cubicBezTo>
                          <a:cubicBezTo>
                            <a:pt x="285898" y="241979"/>
                            <a:pt x="287539" y="225669"/>
                            <a:pt x="287539" y="211303"/>
                          </a:cubicBezTo>
                          <a:cubicBezTo>
                            <a:pt x="285014" y="218878"/>
                            <a:pt x="280748" y="229254"/>
                            <a:pt x="274739" y="242459"/>
                          </a:cubicBezTo>
                          <a:cubicBezTo>
                            <a:pt x="261736" y="269626"/>
                            <a:pt x="247168" y="291288"/>
                            <a:pt x="231060" y="307396"/>
                          </a:cubicBezTo>
                          <a:cubicBezTo>
                            <a:pt x="156529" y="326029"/>
                            <a:pt x="111891" y="337466"/>
                            <a:pt x="97146" y="341733"/>
                          </a:cubicBezTo>
                          <a:cubicBezTo>
                            <a:pt x="95581" y="351832"/>
                            <a:pt x="95404" y="368420"/>
                            <a:pt x="96565" y="391522"/>
                          </a:cubicBezTo>
                          <a:cubicBezTo>
                            <a:pt x="97727" y="415002"/>
                            <a:pt x="96364" y="428989"/>
                            <a:pt x="92501" y="433458"/>
                          </a:cubicBezTo>
                          <a:cubicBezTo>
                            <a:pt x="88814" y="437346"/>
                            <a:pt x="83967" y="439088"/>
                            <a:pt x="77933" y="438684"/>
                          </a:cubicBezTo>
                          <a:cubicBezTo>
                            <a:pt x="72302" y="438306"/>
                            <a:pt x="68137" y="436362"/>
                            <a:pt x="65410" y="432877"/>
                          </a:cubicBezTo>
                          <a:cubicBezTo>
                            <a:pt x="63289" y="429570"/>
                            <a:pt x="59199" y="416163"/>
                            <a:pt x="53190" y="392683"/>
                          </a:cubicBezTo>
                          <a:cubicBezTo>
                            <a:pt x="51625" y="392683"/>
                            <a:pt x="50084" y="392885"/>
                            <a:pt x="48544" y="393264"/>
                          </a:cubicBezTo>
                          <a:cubicBezTo>
                            <a:pt x="45439" y="393844"/>
                            <a:pt x="42333" y="394526"/>
                            <a:pt x="39228" y="395309"/>
                          </a:cubicBezTo>
                          <a:cubicBezTo>
                            <a:pt x="22135" y="365415"/>
                            <a:pt x="10395" y="334083"/>
                            <a:pt x="4007" y="301286"/>
                          </a:cubicBezTo>
                          <a:cubicBezTo>
                            <a:pt x="-6900" y="240262"/>
                            <a:pt x="4462" y="184743"/>
                            <a:pt x="38041" y="134677"/>
                          </a:cubicBezTo>
                          <a:close/>
                        </a:path>
                      </a:pathLst>
                    </a:custGeom>
                    <a:solidFill>
                      <a:srgbClr val="4D361A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9079B624-2B91-D79C-AA7F-A48EDBBA0897}"/>
                      </a:ext>
                    </a:extLst>
                  </p:cNvPr>
                  <p:cNvSpPr/>
                  <p:nvPr/>
                </p:nvSpPr>
                <p:spPr>
                  <a:xfrm>
                    <a:off x="-5064068" y="4634839"/>
                    <a:ext cx="123018" cy="75082"/>
                  </a:xfrm>
                  <a:custGeom>
                    <a:avLst/>
                    <a:gdLst>
                      <a:gd name="connsiteX0" fmla="*/ 122377 w 123018"/>
                      <a:gd name="connsiteY0" fmla="*/ 10114 h 75082"/>
                      <a:gd name="connsiteX1" fmla="*/ 114096 w 123018"/>
                      <a:gd name="connsiteY1" fmla="*/ 29858 h 75082"/>
                      <a:gd name="connsiteX2" fmla="*/ 77563 w 123018"/>
                      <a:gd name="connsiteY2" fmla="*/ 42709 h 75082"/>
                      <a:gd name="connsiteX3" fmla="*/ 77133 w 123018"/>
                      <a:gd name="connsiteY3" fmla="*/ 50334 h 75082"/>
                      <a:gd name="connsiteX4" fmla="*/ 67464 w 123018"/>
                      <a:gd name="connsiteY4" fmla="*/ 60105 h 75082"/>
                      <a:gd name="connsiteX5" fmla="*/ 53123 w 123018"/>
                      <a:gd name="connsiteY5" fmla="*/ 61948 h 75082"/>
                      <a:gd name="connsiteX6" fmla="*/ 44741 w 123018"/>
                      <a:gd name="connsiteY6" fmla="*/ 57807 h 75082"/>
                      <a:gd name="connsiteX7" fmla="*/ 40903 w 123018"/>
                      <a:gd name="connsiteY7" fmla="*/ 68563 h 75082"/>
                      <a:gd name="connsiteX8" fmla="*/ 35550 w 123018"/>
                      <a:gd name="connsiteY8" fmla="*/ 73385 h 75082"/>
                      <a:gd name="connsiteX9" fmla="*/ 1138 w 123018"/>
                      <a:gd name="connsiteY9" fmla="*/ 61594 h 75082"/>
                      <a:gd name="connsiteX10" fmla="*/ 4218 w 123018"/>
                      <a:gd name="connsiteY10" fmla="*/ 50081 h 75082"/>
                      <a:gd name="connsiteX11" fmla="*/ 20200 w 123018"/>
                      <a:gd name="connsiteY11" fmla="*/ 47178 h 75082"/>
                      <a:gd name="connsiteX12" fmla="*/ 25249 w 123018"/>
                      <a:gd name="connsiteY12" fmla="*/ 41472 h 75082"/>
                      <a:gd name="connsiteX13" fmla="*/ 31940 w 123018"/>
                      <a:gd name="connsiteY13" fmla="*/ 34731 h 75082"/>
                      <a:gd name="connsiteX14" fmla="*/ 40448 w 123018"/>
                      <a:gd name="connsiteY14" fmla="*/ 34832 h 75082"/>
                      <a:gd name="connsiteX15" fmla="*/ 48957 w 123018"/>
                      <a:gd name="connsiteY15" fmla="*/ 34933 h 75082"/>
                      <a:gd name="connsiteX16" fmla="*/ 51608 w 123018"/>
                      <a:gd name="connsiteY16" fmla="*/ 29555 h 75082"/>
                      <a:gd name="connsiteX17" fmla="*/ 61884 w 123018"/>
                      <a:gd name="connsiteY17" fmla="*/ 21577 h 75082"/>
                      <a:gd name="connsiteX18" fmla="*/ 90237 w 123018"/>
                      <a:gd name="connsiteY18" fmla="*/ 16981 h 75082"/>
                      <a:gd name="connsiteX19" fmla="*/ 107784 w 123018"/>
                      <a:gd name="connsiteY19" fmla="*/ 2565 h 75082"/>
                      <a:gd name="connsiteX20" fmla="*/ 122377 w 123018"/>
                      <a:gd name="connsiteY20" fmla="*/ 10114 h 7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23018" h="75082">
                        <a:moveTo>
                          <a:pt x="122377" y="10114"/>
                        </a:moveTo>
                        <a:cubicBezTo>
                          <a:pt x="124397" y="16098"/>
                          <a:pt x="121645" y="22662"/>
                          <a:pt x="114096" y="29858"/>
                        </a:cubicBezTo>
                        <a:cubicBezTo>
                          <a:pt x="104881" y="38972"/>
                          <a:pt x="92711" y="43239"/>
                          <a:pt x="77563" y="42709"/>
                        </a:cubicBezTo>
                        <a:cubicBezTo>
                          <a:pt x="77159" y="43517"/>
                          <a:pt x="77032" y="46042"/>
                          <a:pt x="77133" y="50334"/>
                        </a:cubicBezTo>
                        <a:cubicBezTo>
                          <a:pt x="76351" y="54929"/>
                          <a:pt x="73144" y="58161"/>
                          <a:pt x="67464" y="60105"/>
                        </a:cubicBezTo>
                        <a:cubicBezTo>
                          <a:pt x="60596" y="62427"/>
                          <a:pt x="55824" y="63034"/>
                          <a:pt x="53123" y="61948"/>
                        </a:cubicBezTo>
                        <a:cubicBezTo>
                          <a:pt x="50724" y="59777"/>
                          <a:pt x="47947" y="58388"/>
                          <a:pt x="44741" y="57807"/>
                        </a:cubicBezTo>
                        <a:lnTo>
                          <a:pt x="40903" y="68563"/>
                        </a:lnTo>
                        <a:cubicBezTo>
                          <a:pt x="39716" y="70961"/>
                          <a:pt x="37949" y="72577"/>
                          <a:pt x="35550" y="73385"/>
                        </a:cubicBezTo>
                        <a:cubicBezTo>
                          <a:pt x="22725" y="77702"/>
                          <a:pt x="11262" y="73789"/>
                          <a:pt x="1138" y="61594"/>
                        </a:cubicBezTo>
                        <a:cubicBezTo>
                          <a:pt x="-1084" y="55030"/>
                          <a:pt x="-49" y="51192"/>
                          <a:pt x="4218" y="50081"/>
                        </a:cubicBezTo>
                        <a:cubicBezTo>
                          <a:pt x="10984" y="49450"/>
                          <a:pt x="16312" y="48491"/>
                          <a:pt x="20200" y="47178"/>
                        </a:cubicBezTo>
                        <a:cubicBezTo>
                          <a:pt x="21689" y="46673"/>
                          <a:pt x="23381" y="44779"/>
                          <a:pt x="25249" y="41472"/>
                        </a:cubicBezTo>
                        <a:cubicBezTo>
                          <a:pt x="26739" y="37988"/>
                          <a:pt x="28961" y="35741"/>
                          <a:pt x="31940" y="34731"/>
                        </a:cubicBezTo>
                        <a:cubicBezTo>
                          <a:pt x="34010" y="34024"/>
                          <a:pt x="36863" y="34074"/>
                          <a:pt x="40448" y="34832"/>
                        </a:cubicBezTo>
                        <a:cubicBezTo>
                          <a:pt x="44337" y="35513"/>
                          <a:pt x="47164" y="35539"/>
                          <a:pt x="48957" y="34933"/>
                        </a:cubicBezTo>
                        <a:cubicBezTo>
                          <a:pt x="49740" y="33317"/>
                          <a:pt x="50623" y="31524"/>
                          <a:pt x="51608" y="29555"/>
                        </a:cubicBezTo>
                        <a:cubicBezTo>
                          <a:pt x="53678" y="25869"/>
                          <a:pt x="57112" y="23193"/>
                          <a:pt x="61884" y="21577"/>
                        </a:cubicBezTo>
                        <a:cubicBezTo>
                          <a:pt x="76906" y="19809"/>
                          <a:pt x="86374" y="18294"/>
                          <a:pt x="90237" y="16981"/>
                        </a:cubicBezTo>
                        <a:cubicBezTo>
                          <a:pt x="98569" y="10190"/>
                          <a:pt x="104426" y="5368"/>
                          <a:pt x="107784" y="2565"/>
                        </a:cubicBezTo>
                        <a:cubicBezTo>
                          <a:pt x="114121" y="-2535"/>
                          <a:pt x="118944" y="-35"/>
                          <a:pt x="122377" y="10114"/>
                        </a:cubicBezTo>
                        <a:close/>
                      </a:path>
                    </a:pathLst>
                  </a:custGeom>
                  <a:solidFill>
                    <a:srgbClr val="6D4E2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8AB2314C-EBEE-C718-4677-F81C8774078D}"/>
                      </a:ext>
                    </a:extLst>
                  </p:cNvPr>
                  <p:cNvSpPr/>
                  <p:nvPr/>
                </p:nvSpPr>
                <p:spPr>
                  <a:xfrm>
                    <a:off x="-4685246" y="4640759"/>
                    <a:ext cx="76422" cy="34711"/>
                  </a:xfrm>
                  <a:custGeom>
                    <a:avLst/>
                    <a:gdLst>
                      <a:gd name="connsiteX0" fmla="*/ 47639 w 76422"/>
                      <a:gd name="connsiteY0" fmla="*/ 26866 h 34711"/>
                      <a:gd name="connsiteX1" fmla="*/ 10979 w 76422"/>
                      <a:gd name="connsiteY1" fmla="*/ 33128 h 34711"/>
                      <a:gd name="connsiteX2" fmla="*/ 1082 w 76422"/>
                      <a:gd name="connsiteY2" fmla="*/ 23887 h 34711"/>
                      <a:gd name="connsiteX3" fmla="*/ 3405 w 76422"/>
                      <a:gd name="connsiteY3" fmla="*/ 4800 h 34711"/>
                      <a:gd name="connsiteX4" fmla="*/ 24108 w 76422"/>
                      <a:gd name="connsiteY4" fmla="*/ 9117 h 34711"/>
                      <a:gd name="connsiteX5" fmla="*/ 63292 w 76422"/>
                      <a:gd name="connsiteY5" fmla="*/ 6037 h 34711"/>
                      <a:gd name="connsiteX6" fmla="*/ 75891 w 76422"/>
                      <a:gd name="connsiteY6" fmla="*/ 14419 h 34711"/>
                      <a:gd name="connsiteX7" fmla="*/ 75335 w 76422"/>
                      <a:gd name="connsiteY7" fmla="*/ 23534 h 34711"/>
                      <a:gd name="connsiteX8" fmla="*/ 67155 w 76422"/>
                      <a:gd name="connsiteY8" fmla="*/ 32093 h 34711"/>
                      <a:gd name="connsiteX9" fmla="*/ 47639 w 76422"/>
                      <a:gd name="connsiteY9" fmla="*/ 26866 h 34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422" h="34711">
                        <a:moveTo>
                          <a:pt x="47639" y="26866"/>
                        </a:moveTo>
                        <a:cubicBezTo>
                          <a:pt x="32212" y="34441"/>
                          <a:pt x="19992" y="36536"/>
                          <a:pt x="10979" y="33128"/>
                        </a:cubicBezTo>
                        <a:cubicBezTo>
                          <a:pt x="5727" y="31159"/>
                          <a:pt x="2445" y="28079"/>
                          <a:pt x="1082" y="23887"/>
                        </a:cubicBezTo>
                        <a:cubicBezTo>
                          <a:pt x="-913" y="17575"/>
                          <a:pt x="-155" y="11213"/>
                          <a:pt x="3405" y="4800"/>
                        </a:cubicBezTo>
                        <a:cubicBezTo>
                          <a:pt x="7596" y="-2800"/>
                          <a:pt x="14488" y="-1386"/>
                          <a:pt x="24108" y="9117"/>
                        </a:cubicBezTo>
                        <a:cubicBezTo>
                          <a:pt x="42665" y="6163"/>
                          <a:pt x="55718" y="5153"/>
                          <a:pt x="63292" y="6037"/>
                        </a:cubicBezTo>
                        <a:cubicBezTo>
                          <a:pt x="70160" y="6820"/>
                          <a:pt x="74351" y="9622"/>
                          <a:pt x="75891" y="14419"/>
                        </a:cubicBezTo>
                        <a:cubicBezTo>
                          <a:pt x="76749" y="17121"/>
                          <a:pt x="76572" y="20151"/>
                          <a:pt x="75335" y="23534"/>
                        </a:cubicBezTo>
                        <a:cubicBezTo>
                          <a:pt x="73770" y="27977"/>
                          <a:pt x="71068" y="30830"/>
                          <a:pt x="67155" y="32093"/>
                        </a:cubicBezTo>
                        <a:cubicBezTo>
                          <a:pt x="61424" y="33860"/>
                          <a:pt x="54935" y="32143"/>
                          <a:pt x="47639" y="26866"/>
                        </a:cubicBezTo>
                        <a:close/>
                      </a:path>
                    </a:pathLst>
                  </a:custGeom>
                  <a:solidFill>
                    <a:srgbClr val="6D4E2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aphic 6">
                  <a:extLst>
                    <a:ext uri="{FF2B5EF4-FFF2-40B4-BE49-F238E27FC236}">
                      <a16:creationId xmlns:a16="http://schemas.microsoft.com/office/drawing/2014/main" id="{3FB2A25A-70EA-671E-60D0-46776904EB91}"/>
                    </a:ext>
                  </a:extLst>
                </p:cNvPr>
                <p:cNvGrpSpPr/>
                <p:nvPr/>
              </p:nvGrpSpPr>
              <p:grpSpPr>
                <a:xfrm>
                  <a:off x="-5913829" y="3768706"/>
                  <a:ext cx="753164" cy="1541044"/>
                  <a:chOff x="-5913829" y="3768706"/>
                  <a:chExt cx="753164" cy="1541044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640B630-646F-6CAB-948C-FF629431E959}"/>
                      </a:ext>
                    </a:extLst>
                  </p:cNvPr>
                  <p:cNvSpPr/>
                  <p:nvPr/>
                </p:nvSpPr>
                <p:spPr>
                  <a:xfrm>
                    <a:off x="-5593323" y="4450407"/>
                    <a:ext cx="137694" cy="859343"/>
                  </a:xfrm>
                  <a:custGeom>
                    <a:avLst/>
                    <a:gdLst>
                      <a:gd name="connsiteX0" fmla="*/ 28569 w 137694"/>
                      <a:gd name="connsiteY0" fmla="*/ 219668 h 859343"/>
                      <a:gd name="connsiteX1" fmla="*/ 74292 w 137694"/>
                      <a:gd name="connsiteY1" fmla="*/ 4810 h 859343"/>
                      <a:gd name="connsiteX2" fmla="*/ 76337 w 137694"/>
                      <a:gd name="connsiteY2" fmla="*/ 1022 h 859343"/>
                      <a:gd name="connsiteX3" fmla="*/ 82750 w 137694"/>
                      <a:gd name="connsiteY3" fmla="*/ 1022 h 859343"/>
                      <a:gd name="connsiteX4" fmla="*/ 86537 w 137694"/>
                      <a:gd name="connsiteY4" fmla="*/ 3068 h 859343"/>
                      <a:gd name="connsiteX5" fmla="*/ 87699 w 137694"/>
                      <a:gd name="connsiteY5" fmla="*/ 9178 h 859343"/>
                      <a:gd name="connsiteX6" fmla="*/ 42859 w 137694"/>
                      <a:gd name="connsiteY6" fmla="*/ 219668 h 859343"/>
                      <a:gd name="connsiteX7" fmla="*/ 62072 w 137694"/>
                      <a:gd name="connsiteY7" fmla="*/ 286928 h 859343"/>
                      <a:gd name="connsiteX8" fmla="*/ 106029 w 137694"/>
                      <a:gd name="connsiteY8" fmla="*/ 350097 h 859343"/>
                      <a:gd name="connsiteX9" fmla="*/ 137462 w 137694"/>
                      <a:gd name="connsiteY9" fmla="*/ 451139 h 859343"/>
                      <a:gd name="connsiteX10" fmla="*/ 119107 w 137694"/>
                      <a:gd name="connsiteY10" fmla="*/ 530896 h 859343"/>
                      <a:gd name="connsiteX11" fmla="*/ 74267 w 137694"/>
                      <a:gd name="connsiteY11" fmla="*/ 594091 h 859343"/>
                      <a:gd name="connsiteX12" fmla="*/ 31472 w 137694"/>
                      <a:gd name="connsiteY12" fmla="*/ 654055 h 859343"/>
                      <a:gd name="connsiteX13" fmla="*/ 14304 w 137694"/>
                      <a:gd name="connsiteY13" fmla="*/ 731792 h 859343"/>
                      <a:gd name="connsiteX14" fmla="*/ 34401 w 137694"/>
                      <a:gd name="connsiteY14" fmla="*/ 787691 h 859343"/>
                      <a:gd name="connsiteX15" fmla="*/ 83609 w 137694"/>
                      <a:gd name="connsiteY15" fmla="*/ 847099 h 859343"/>
                      <a:gd name="connsiteX16" fmla="*/ 84492 w 137694"/>
                      <a:gd name="connsiteY16" fmla="*/ 853511 h 859343"/>
                      <a:gd name="connsiteX17" fmla="*/ 82750 w 137694"/>
                      <a:gd name="connsiteY17" fmla="*/ 857299 h 859343"/>
                      <a:gd name="connsiteX18" fmla="*/ 77499 w 137694"/>
                      <a:gd name="connsiteY18" fmla="*/ 859344 h 859343"/>
                      <a:gd name="connsiteX19" fmla="*/ 72247 w 137694"/>
                      <a:gd name="connsiteY19" fmla="*/ 857299 h 859343"/>
                      <a:gd name="connsiteX20" fmla="*/ 22181 w 137694"/>
                      <a:gd name="connsiteY20" fmla="*/ 796174 h 859343"/>
                      <a:gd name="connsiteX21" fmla="*/ 64 w 137694"/>
                      <a:gd name="connsiteY21" fmla="*/ 732979 h 859343"/>
                      <a:gd name="connsiteX22" fmla="*/ 19277 w 137694"/>
                      <a:gd name="connsiteY22" fmla="*/ 648273 h 859343"/>
                      <a:gd name="connsiteX23" fmla="*/ 64395 w 137694"/>
                      <a:gd name="connsiteY23" fmla="*/ 585103 h 859343"/>
                      <a:gd name="connsiteX24" fmla="*/ 106029 w 137694"/>
                      <a:gd name="connsiteY24" fmla="*/ 524534 h 859343"/>
                      <a:gd name="connsiteX25" fmla="*/ 124384 w 137694"/>
                      <a:gd name="connsiteY25" fmla="*/ 451164 h 859343"/>
                      <a:gd name="connsiteX26" fmla="*/ 95854 w 137694"/>
                      <a:gd name="connsiteY26" fmla="*/ 359161 h 859343"/>
                      <a:gd name="connsiteX27" fmla="*/ 94995 w 137694"/>
                      <a:gd name="connsiteY27" fmla="*/ 359161 h 859343"/>
                      <a:gd name="connsiteX28" fmla="*/ 50155 w 137694"/>
                      <a:gd name="connsiteY28" fmla="*/ 293946 h 859343"/>
                      <a:gd name="connsiteX29" fmla="*/ 28569 w 137694"/>
                      <a:gd name="connsiteY29" fmla="*/ 219668 h 859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37694" h="859343">
                        <a:moveTo>
                          <a:pt x="28569" y="219668"/>
                        </a:moveTo>
                        <a:cubicBezTo>
                          <a:pt x="26448" y="190153"/>
                          <a:pt x="41672" y="118551"/>
                          <a:pt x="74292" y="4810"/>
                        </a:cubicBezTo>
                        <a:cubicBezTo>
                          <a:pt x="74292" y="3648"/>
                          <a:pt x="74974" y="2386"/>
                          <a:pt x="76337" y="1022"/>
                        </a:cubicBezTo>
                        <a:cubicBezTo>
                          <a:pt x="78483" y="-341"/>
                          <a:pt x="80604" y="-341"/>
                          <a:pt x="82750" y="1022"/>
                        </a:cubicBezTo>
                        <a:cubicBezTo>
                          <a:pt x="83912" y="1022"/>
                          <a:pt x="85174" y="1704"/>
                          <a:pt x="86537" y="3068"/>
                        </a:cubicBezTo>
                        <a:cubicBezTo>
                          <a:pt x="87320" y="5012"/>
                          <a:pt x="87699" y="7057"/>
                          <a:pt x="87699" y="9178"/>
                        </a:cubicBezTo>
                        <a:cubicBezTo>
                          <a:pt x="55659" y="120015"/>
                          <a:pt x="40738" y="190178"/>
                          <a:pt x="42859" y="219668"/>
                        </a:cubicBezTo>
                        <a:cubicBezTo>
                          <a:pt x="44222" y="246077"/>
                          <a:pt x="50610" y="268472"/>
                          <a:pt x="62072" y="286928"/>
                        </a:cubicBezTo>
                        <a:cubicBezTo>
                          <a:pt x="72929" y="306520"/>
                          <a:pt x="87598" y="327577"/>
                          <a:pt x="106029" y="350097"/>
                        </a:cubicBezTo>
                        <a:cubicBezTo>
                          <a:pt x="125621" y="373199"/>
                          <a:pt x="136124" y="406879"/>
                          <a:pt x="137462" y="451139"/>
                        </a:cubicBezTo>
                        <a:cubicBezTo>
                          <a:pt x="139002" y="478305"/>
                          <a:pt x="132892" y="504891"/>
                          <a:pt x="119107" y="530896"/>
                        </a:cubicBezTo>
                        <a:cubicBezTo>
                          <a:pt x="111735" y="545843"/>
                          <a:pt x="96788" y="566899"/>
                          <a:pt x="74267" y="594091"/>
                        </a:cubicBezTo>
                        <a:cubicBezTo>
                          <a:pt x="53311" y="618556"/>
                          <a:pt x="39046" y="638527"/>
                          <a:pt x="31472" y="654055"/>
                        </a:cubicBezTo>
                        <a:cubicBezTo>
                          <a:pt x="19252" y="678696"/>
                          <a:pt x="13521" y="704626"/>
                          <a:pt x="14304" y="731792"/>
                        </a:cubicBezTo>
                        <a:cubicBezTo>
                          <a:pt x="14884" y="748683"/>
                          <a:pt x="21575" y="767316"/>
                          <a:pt x="34401" y="787691"/>
                        </a:cubicBezTo>
                        <a:cubicBezTo>
                          <a:pt x="46040" y="805541"/>
                          <a:pt x="62451" y="825335"/>
                          <a:pt x="83609" y="847099"/>
                        </a:cubicBezTo>
                        <a:cubicBezTo>
                          <a:pt x="84189" y="848462"/>
                          <a:pt x="84492" y="850583"/>
                          <a:pt x="84492" y="853511"/>
                        </a:cubicBezTo>
                        <a:cubicBezTo>
                          <a:pt x="84492" y="854673"/>
                          <a:pt x="83912" y="855935"/>
                          <a:pt x="82750" y="857299"/>
                        </a:cubicBezTo>
                        <a:cubicBezTo>
                          <a:pt x="81387" y="858662"/>
                          <a:pt x="79645" y="859344"/>
                          <a:pt x="77499" y="859344"/>
                        </a:cubicBezTo>
                        <a:cubicBezTo>
                          <a:pt x="75353" y="859344"/>
                          <a:pt x="73610" y="858662"/>
                          <a:pt x="72247" y="857299"/>
                        </a:cubicBezTo>
                        <a:cubicBezTo>
                          <a:pt x="51291" y="834197"/>
                          <a:pt x="34603" y="813822"/>
                          <a:pt x="22181" y="796174"/>
                        </a:cubicBezTo>
                        <a:cubicBezTo>
                          <a:pt x="8017" y="773072"/>
                          <a:pt x="645" y="752016"/>
                          <a:pt x="64" y="732979"/>
                        </a:cubicBezTo>
                        <a:cubicBezTo>
                          <a:pt x="-719" y="702909"/>
                          <a:pt x="5694" y="674657"/>
                          <a:pt x="19277" y="648273"/>
                        </a:cubicBezTo>
                        <a:cubicBezTo>
                          <a:pt x="26852" y="631761"/>
                          <a:pt x="41899" y="610704"/>
                          <a:pt x="64395" y="585103"/>
                        </a:cubicBezTo>
                        <a:cubicBezTo>
                          <a:pt x="84770" y="559098"/>
                          <a:pt x="98656" y="538900"/>
                          <a:pt x="106029" y="524534"/>
                        </a:cubicBezTo>
                        <a:cubicBezTo>
                          <a:pt x="119031" y="500675"/>
                          <a:pt x="125141" y="476210"/>
                          <a:pt x="124384" y="451164"/>
                        </a:cubicBezTo>
                        <a:cubicBezTo>
                          <a:pt x="123020" y="410995"/>
                          <a:pt x="113527" y="380319"/>
                          <a:pt x="95854" y="359161"/>
                        </a:cubicBezTo>
                        <a:lnTo>
                          <a:pt x="94995" y="359161"/>
                        </a:lnTo>
                        <a:cubicBezTo>
                          <a:pt x="76564" y="336060"/>
                          <a:pt x="61618" y="314321"/>
                          <a:pt x="50155" y="293946"/>
                        </a:cubicBezTo>
                        <a:cubicBezTo>
                          <a:pt x="37683" y="273546"/>
                          <a:pt x="30487" y="248803"/>
                          <a:pt x="28569" y="219668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0FB895DF-B2D0-D387-670A-914723939205}"/>
                      </a:ext>
                    </a:extLst>
                  </p:cNvPr>
                  <p:cNvSpPr/>
                  <p:nvPr/>
                </p:nvSpPr>
                <p:spPr>
                  <a:xfrm>
                    <a:off x="-5913829" y="3768706"/>
                    <a:ext cx="753164" cy="823353"/>
                  </a:xfrm>
                  <a:custGeom>
                    <a:avLst/>
                    <a:gdLst>
                      <a:gd name="connsiteX0" fmla="*/ 376443 w 753164"/>
                      <a:gd name="connsiteY0" fmla="*/ 0 h 823353"/>
                      <a:gd name="connsiteX1" fmla="*/ 642832 w 753164"/>
                      <a:gd name="connsiteY1" fmla="*/ 112100 h 823353"/>
                      <a:gd name="connsiteX2" fmla="*/ 753165 w 753164"/>
                      <a:gd name="connsiteY2" fmla="*/ 383740 h 823353"/>
                      <a:gd name="connsiteX3" fmla="*/ 642832 w 753164"/>
                      <a:gd name="connsiteY3" fmla="*/ 655077 h 823353"/>
                      <a:gd name="connsiteX4" fmla="*/ 389547 w 753164"/>
                      <a:gd name="connsiteY4" fmla="*/ 768616 h 823353"/>
                      <a:gd name="connsiteX5" fmla="*/ 421586 w 753164"/>
                      <a:gd name="connsiteY5" fmla="*/ 822470 h 823353"/>
                      <a:gd name="connsiteX6" fmla="*/ 327539 w 753164"/>
                      <a:gd name="connsiteY6" fmla="*/ 823353 h 823353"/>
                      <a:gd name="connsiteX7" fmla="*/ 360159 w 753164"/>
                      <a:gd name="connsiteY7" fmla="*/ 768616 h 823353"/>
                      <a:gd name="connsiteX8" fmla="*/ 110055 w 753164"/>
                      <a:gd name="connsiteY8" fmla="*/ 655077 h 823353"/>
                      <a:gd name="connsiteX9" fmla="*/ 0 w 753164"/>
                      <a:gd name="connsiteY9" fmla="*/ 383740 h 823353"/>
                      <a:gd name="connsiteX10" fmla="*/ 110055 w 753164"/>
                      <a:gd name="connsiteY10" fmla="*/ 112100 h 823353"/>
                      <a:gd name="connsiteX11" fmla="*/ 376443 w 753164"/>
                      <a:gd name="connsiteY11" fmla="*/ 0 h 82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53164" h="823353">
                        <a:moveTo>
                          <a:pt x="376443" y="0"/>
                        </a:moveTo>
                        <a:cubicBezTo>
                          <a:pt x="480666" y="0"/>
                          <a:pt x="569462" y="37367"/>
                          <a:pt x="642832" y="112100"/>
                        </a:cubicBezTo>
                        <a:cubicBezTo>
                          <a:pt x="716404" y="187591"/>
                          <a:pt x="753165" y="278154"/>
                          <a:pt x="753165" y="383740"/>
                        </a:cubicBezTo>
                        <a:cubicBezTo>
                          <a:pt x="753165" y="489907"/>
                          <a:pt x="716379" y="580369"/>
                          <a:pt x="642832" y="655077"/>
                        </a:cubicBezTo>
                        <a:cubicBezTo>
                          <a:pt x="572972" y="727286"/>
                          <a:pt x="488518" y="765132"/>
                          <a:pt x="389547" y="768616"/>
                        </a:cubicBezTo>
                        <a:lnTo>
                          <a:pt x="421586" y="822470"/>
                        </a:lnTo>
                        <a:lnTo>
                          <a:pt x="327539" y="823353"/>
                        </a:lnTo>
                        <a:lnTo>
                          <a:pt x="360159" y="768616"/>
                        </a:lnTo>
                        <a:cubicBezTo>
                          <a:pt x="263485" y="764349"/>
                          <a:pt x="180142" y="726503"/>
                          <a:pt x="110055" y="655077"/>
                        </a:cubicBezTo>
                        <a:cubicBezTo>
                          <a:pt x="36685" y="580344"/>
                          <a:pt x="0" y="489907"/>
                          <a:pt x="0" y="383740"/>
                        </a:cubicBezTo>
                        <a:cubicBezTo>
                          <a:pt x="0" y="278154"/>
                          <a:pt x="36685" y="187591"/>
                          <a:pt x="110055" y="112100"/>
                        </a:cubicBezTo>
                        <a:cubicBezTo>
                          <a:pt x="183601" y="37367"/>
                          <a:pt x="272398" y="0"/>
                          <a:pt x="376443" y="0"/>
                        </a:cubicBezTo>
                        <a:close/>
                      </a:path>
                    </a:pathLst>
                  </a:custGeom>
                  <a:solidFill>
                    <a:srgbClr val="FF8EA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8" name="Graphic 6">
                    <a:extLst>
                      <a:ext uri="{FF2B5EF4-FFF2-40B4-BE49-F238E27FC236}">
                        <a16:creationId xmlns:a16="http://schemas.microsoft.com/office/drawing/2014/main" id="{193C13D5-F39D-DD4B-ECD4-2D996A836FA1}"/>
                      </a:ext>
                    </a:extLst>
                  </p:cNvPr>
                  <p:cNvGrpSpPr/>
                  <p:nvPr/>
                </p:nvGrpSpPr>
                <p:grpSpPr>
                  <a:xfrm>
                    <a:off x="-5795412" y="3938276"/>
                    <a:ext cx="99622" cy="441525"/>
                    <a:chOff x="-5795412" y="3938276"/>
                    <a:chExt cx="99622" cy="441525"/>
                  </a:xfrm>
                  <a:solidFill>
                    <a:srgbClr val="FFB1C2"/>
                  </a:solidFill>
                </p:grpSpPr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7A88BF63-116B-E25D-C815-9D21D67A2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795412" y="3938276"/>
                      <a:ext cx="83992" cy="364084"/>
                    </a:xfrm>
                    <a:custGeom>
                      <a:avLst/>
                      <a:gdLst>
                        <a:gd name="connsiteX0" fmla="*/ 83337 w 83992"/>
                        <a:gd name="connsiteY0" fmla="*/ 11532 h 364084"/>
                        <a:gd name="connsiteX1" fmla="*/ 82176 w 83992"/>
                        <a:gd name="connsiteY1" fmla="*/ 23752 h 364084"/>
                        <a:gd name="connsiteX2" fmla="*/ 58595 w 83992"/>
                        <a:gd name="connsiteY2" fmla="*/ 342832 h 364084"/>
                        <a:gd name="connsiteX3" fmla="*/ 58595 w 83992"/>
                        <a:gd name="connsiteY3" fmla="*/ 354472 h 364084"/>
                        <a:gd name="connsiteX4" fmla="*/ 50440 w 83992"/>
                        <a:gd name="connsiteY4" fmla="*/ 362930 h 364084"/>
                        <a:gd name="connsiteX5" fmla="*/ 37639 w 83992"/>
                        <a:gd name="connsiteY5" fmla="*/ 362930 h 364084"/>
                        <a:gd name="connsiteX6" fmla="*/ 29484 w 83992"/>
                        <a:gd name="connsiteY6" fmla="*/ 354472 h 364084"/>
                        <a:gd name="connsiteX7" fmla="*/ 54530 w 83992"/>
                        <a:gd name="connsiteY7" fmla="*/ 8603 h 364084"/>
                        <a:gd name="connsiteX8" fmla="*/ 63846 w 83992"/>
                        <a:gd name="connsiteY8" fmla="*/ 448 h 364084"/>
                        <a:gd name="connsiteX9" fmla="*/ 76066 w 83992"/>
                        <a:gd name="connsiteY9" fmla="*/ 2190 h 364084"/>
                        <a:gd name="connsiteX10" fmla="*/ 83337 w 83992"/>
                        <a:gd name="connsiteY10" fmla="*/ 11532 h 3640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3992" h="364084">
                          <a:moveTo>
                            <a:pt x="83337" y="11532"/>
                          </a:moveTo>
                          <a:cubicBezTo>
                            <a:pt x="84499" y="15420"/>
                            <a:pt x="84120" y="19485"/>
                            <a:pt x="82176" y="23752"/>
                          </a:cubicBezTo>
                          <a:cubicBezTo>
                            <a:pt x="23753" y="129919"/>
                            <a:pt x="15901" y="236287"/>
                            <a:pt x="58595" y="342832"/>
                          </a:cubicBezTo>
                          <a:cubicBezTo>
                            <a:pt x="60135" y="346519"/>
                            <a:pt x="60135" y="350407"/>
                            <a:pt x="58595" y="354472"/>
                          </a:cubicBezTo>
                          <a:cubicBezTo>
                            <a:pt x="56651" y="358739"/>
                            <a:pt x="53924" y="361566"/>
                            <a:pt x="50440" y="362930"/>
                          </a:cubicBezTo>
                          <a:cubicBezTo>
                            <a:pt x="46173" y="364470"/>
                            <a:pt x="41906" y="364470"/>
                            <a:pt x="37639" y="362930"/>
                          </a:cubicBezTo>
                          <a:cubicBezTo>
                            <a:pt x="33751" y="361188"/>
                            <a:pt x="31049" y="358360"/>
                            <a:pt x="29484" y="354472"/>
                          </a:cubicBezTo>
                          <a:cubicBezTo>
                            <a:pt x="-16896" y="239367"/>
                            <a:pt x="-8564" y="124086"/>
                            <a:pt x="54530" y="8603"/>
                          </a:cubicBezTo>
                          <a:cubicBezTo>
                            <a:pt x="56474" y="4336"/>
                            <a:pt x="59579" y="1610"/>
                            <a:pt x="63846" y="448"/>
                          </a:cubicBezTo>
                          <a:cubicBezTo>
                            <a:pt x="67911" y="-511"/>
                            <a:pt x="72001" y="69"/>
                            <a:pt x="76066" y="2190"/>
                          </a:cubicBezTo>
                          <a:cubicBezTo>
                            <a:pt x="79727" y="4160"/>
                            <a:pt x="82151" y="7240"/>
                            <a:pt x="83337" y="11532"/>
                          </a:cubicBezTo>
                          <a:close/>
                        </a:path>
                      </a:pathLst>
                    </a:custGeom>
                    <a:solidFill>
                      <a:srgbClr val="FFB1C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70DF450B-E8C6-22EA-B1B8-9A782207A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747320" y="4328271"/>
                      <a:ext cx="51530" cy="51530"/>
                    </a:xfrm>
                    <a:custGeom>
                      <a:avLst/>
                      <a:gdLst>
                        <a:gd name="connsiteX0" fmla="*/ 43679 w 51530"/>
                        <a:gd name="connsiteY0" fmla="*/ 7297 h 51530"/>
                        <a:gd name="connsiteX1" fmla="*/ 51531 w 51530"/>
                        <a:gd name="connsiteY1" fmla="*/ 25929 h 51530"/>
                        <a:gd name="connsiteX2" fmla="*/ 43679 w 51530"/>
                        <a:gd name="connsiteY2" fmla="*/ 43401 h 51530"/>
                        <a:gd name="connsiteX3" fmla="*/ 25626 w 51530"/>
                        <a:gd name="connsiteY3" fmla="*/ 51530 h 51530"/>
                        <a:gd name="connsiteX4" fmla="*/ 6994 w 51530"/>
                        <a:gd name="connsiteY4" fmla="*/ 43401 h 51530"/>
                        <a:gd name="connsiteX5" fmla="*/ 0 w 51530"/>
                        <a:gd name="connsiteY5" fmla="*/ 25929 h 51530"/>
                        <a:gd name="connsiteX6" fmla="*/ 6994 w 51530"/>
                        <a:gd name="connsiteY6" fmla="*/ 7297 h 51530"/>
                        <a:gd name="connsiteX7" fmla="*/ 25626 w 51530"/>
                        <a:gd name="connsiteY7" fmla="*/ 0 h 51530"/>
                        <a:gd name="connsiteX8" fmla="*/ 43679 w 51530"/>
                        <a:gd name="connsiteY8" fmla="*/ 7297 h 515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1530" h="51530">
                          <a:moveTo>
                            <a:pt x="43679" y="7297"/>
                          </a:moveTo>
                          <a:cubicBezTo>
                            <a:pt x="48905" y="12346"/>
                            <a:pt x="51531" y="18557"/>
                            <a:pt x="51531" y="25929"/>
                          </a:cubicBezTo>
                          <a:cubicBezTo>
                            <a:pt x="51531" y="32923"/>
                            <a:pt x="48905" y="38730"/>
                            <a:pt x="43679" y="43401"/>
                          </a:cubicBezTo>
                          <a:cubicBezTo>
                            <a:pt x="38831" y="48829"/>
                            <a:pt x="32822" y="51530"/>
                            <a:pt x="25626" y="51530"/>
                          </a:cubicBezTo>
                          <a:cubicBezTo>
                            <a:pt x="18633" y="51530"/>
                            <a:pt x="12422" y="48804"/>
                            <a:pt x="6994" y="43401"/>
                          </a:cubicBezTo>
                          <a:cubicBezTo>
                            <a:pt x="2323" y="38730"/>
                            <a:pt x="0" y="32923"/>
                            <a:pt x="0" y="25929"/>
                          </a:cubicBezTo>
                          <a:cubicBezTo>
                            <a:pt x="0" y="18557"/>
                            <a:pt x="2323" y="12346"/>
                            <a:pt x="6994" y="7297"/>
                          </a:cubicBezTo>
                          <a:cubicBezTo>
                            <a:pt x="12422" y="2424"/>
                            <a:pt x="18633" y="0"/>
                            <a:pt x="25626" y="0"/>
                          </a:cubicBezTo>
                          <a:cubicBezTo>
                            <a:pt x="32822" y="0"/>
                            <a:pt x="38831" y="2424"/>
                            <a:pt x="43679" y="7297"/>
                          </a:cubicBezTo>
                          <a:close/>
                        </a:path>
                      </a:pathLst>
                    </a:custGeom>
                    <a:solidFill>
                      <a:srgbClr val="FFB1C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" name="Graphic 6">
                  <a:extLst>
                    <a:ext uri="{FF2B5EF4-FFF2-40B4-BE49-F238E27FC236}">
                      <a16:creationId xmlns:a16="http://schemas.microsoft.com/office/drawing/2014/main" id="{CB00F0B9-0E77-1853-9973-42F3BA54D927}"/>
                    </a:ext>
                  </a:extLst>
                </p:cNvPr>
                <p:cNvGrpSpPr/>
                <p:nvPr/>
              </p:nvGrpSpPr>
              <p:grpSpPr>
                <a:xfrm>
                  <a:off x="-5658900" y="5137729"/>
                  <a:ext cx="153528" cy="126575"/>
                  <a:chOff x="-5658900" y="5137729"/>
                  <a:chExt cx="153528" cy="126575"/>
                </a:xfrm>
              </p:grpSpPr>
              <p:grpSp>
                <p:nvGrpSpPr>
                  <p:cNvPr id="82" name="Graphic 6">
                    <a:extLst>
                      <a:ext uri="{FF2B5EF4-FFF2-40B4-BE49-F238E27FC236}">
                        <a16:creationId xmlns:a16="http://schemas.microsoft.com/office/drawing/2014/main" id="{60FA8AB5-BF29-E573-3F06-5332A5C4371A}"/>
                      </a:ext>
                    </a:extLst>
                  </p:cNvPr>
                  <p:cNvGrpSpPr/>
                  <p:nvPr/>
                </p:nvGrpSpPr>
                <p:grpSpPr>
                  <a:xfrm>
                    <a:off x="-5658900" y="5137729"/>
                    <a:ext cx="102233" cy="126575"/>
                    <a:chOff x="-5658900" y="5137729"/>
                    <a:chExt cx="102233" cy="126575"/>
                  </a:xfrm>
                </p:grpSpPr>
                <p:grpSp>
                  <p:nvGrpSpPr>
                    <p:cNvPr id="83" name="Graphic 6">
                      <a:extLst>
                        <a:ext uri="{FF2B5EF4-FFF2-40B4-BE49-F238E27FC236}">
                          <a16:creationId xmlns:a16="http://schemas.microsoft.com/office/drawing/2014/main" id="{043A2D4C-4B72-CC68-36DE-D98671A3E2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611842" y="5137729"/>
                      <a:ext cx="55175" cy="57421"/>
                      <a:chOff x="-5611842" y="5137729"/>
                      <a:chExt cx="55175" cy="57421"/>
                    </a:xfrm>
                  </p:grpSpPr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277DC2F4-0977-3E8C-632A-26922BC0D2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11842" y="5137729"/>
                        <a:ext cx="52232" cy="54500"/>
                      </a:xfrm>
                      <a:custGeom>
                        <a:avLst/>
                        <a:gdLst>
                          <a:gd name="connsiteX0" fmla="*/ 29036 w 52232"/>
                          <a:gd name="connsiteY0" fmla="*/ 3417 h 54500"/>
                          <a:gd name="connsiteX1" fmla="*/ 40978 w 52232"/>
                          <a:gd name="connsiteY1" fmla="*/ 13314 h 54500"/>
                          <a:gd name="connsiteX2" fmla="*/ 52036 w 52232"/>
                          <a:gd name="connsiteY2" fmla="*/ 34573 h 54500"/>
                          <a:gd name="connsiteX3" fmla="*/ 47391 w 52232"/>
                          <a:gd name="connsiteY3" fmla="*/ 50883 h 54500"/>
                          <a:gd name="connsiteX4" fmla="*/ 30222 w 52232"/>
                          <a:gd name="connsiteY4" fmla="*/ 53508 h 54500"/>
                          <a:gd name="connsiteX5" fmla="*/ 10706 w 52232"/>
                          <a:gd name="connsiteY5" fmla="*/ 41288 h 54500"/>
                          <a:gd name="connsiteX6" fmla="*/ 8383 w 52232"/>
                          <a:gd name="connsiteY6" fmla="*/ 38385 h 54500"/>
                          <a:gd name="connsiteX7" fmla="*/ 531 w 52232"/>
                          <a:gd name="connsiteY7" fmla="*/ 19752 h 54500"/>
                          <a:gd name="connsiteX8" fmla="*/ 4318 w 52232"/>
                          <a:gd name="connsiteY8" fmla="*/ 3745 h 54500"/>
                          <a:gd name="connsiteX9" fmla="*/ 22093 w 52232"/>
                          <a:gd name="connsiteY9" fmla="*/ 842 h 54500"/>
                          <a:gd name="connsiteX10" fmla="*/ 29036 w 52232"/>
                          <a:gd name="connsiteY10" fmla="*/ 3417 h 545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2232" h="54500">
                            <a:moveTo>
                              <a:pt x="29036" y="3417"/>
                            </a:moveTo>
                            <a:cubicBezTo>
                              <a:pt x="33504" y="5563"/>
                              <a:pt x="37468" y="8845"/>
                              <a:pt x="40978" y="13314"/>
                            </a:cubicBezTo>
                            <a:cubicBezTo>
                              <a:pt x="47189" y="19727"/>
                              <a:pt x="50875" y="26796"/>
                              <a:pt x="52036" y="34573"/>
                            </a:cubicBezTo>
                            <a:cubicBezTo>
                              <a:pt x="52819" y="42147"/>
                              <a:pt x="51254" y="47575"/>
                              <a:pt x="47391" y="50883"/>
                            </a:cubicBezTo>
                            <a:cubicBezTo>
                              <a:pt x="43326" y="54569"/>
                              <a:pt x="37595" y="55427"/>
                              <a:pt x="30222" y="53508"/>
                            </a:cubicBezTo>
                            <a:cubicBezTo>
                              <a:pt x="23027" y="51766"/>
                              <a:pt x="16538" y="47676"/>
                              <a:pt x="10706" y="41288"/>
                            </a:cubicBezTo>
                            <a:cubicBezTo>
                              <a:pt x="9746" y="40329"/>
                              <a:pt x="8964" y="39344"/>
                              <a:pt x="8383" y="38385"/>
                            </a:cubicBezTo>
                            <a:cubicBezTo>
                              <a:pt x="4116" y="32957"/>
                              <a:pt x="1490" y="26746"/>
                              <a:pt x="531" y="19752"/>
                            </a:cubicBezTo>
                            <a:cubicBezTo>
                              <a:pt x="-832" y="12582"/>
                              <a:pt x="430" y="7229"/>
                              <a:pt x="4318" y="3745"/>
                            </a:cubicBezTo>
                            <a:cubicBezTo>
                              <a:pt x="8585" y="59"/>
                              <a:pt x="14518" y="-900"/>
                              <a:pt x="22093" y="842"/>
                            </a:cubicBezTo>
                            <a:cubicBezTo>
                              <a:pt x="24188" y="1574"/>
                              <a:pt x="26511" y="2457"/>
                              <a:pt x="29036" y="3417"/>
                            </a:cubicBezTo>
                            <a:close/>
                          </a:path>
                        </a:pathLst>
                      </a:custGeom>
                      <a:solidFill>
                        <a:srgbClr val="FAC6C0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17A09B08-E260-DAB0-BC1F-239AB800B8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06401" y="5138276"/>
                        <a:ext cx="49734" cy="56875"/>
                      </a:xfrm>
                      <a:custGeom>
                        <a:avLst/>
                        <a:gdLst>
                          <a:gd name="connsiteX0" fmla="*/ 31825 w 49734"/>
                          <a:gd name="connsiteY0" fmla="*/ 56875 h 56875"/>
                          <a:gd name="connsiteX1" fmla="*/ 24024 w 49734"/>
                          <a:gd name="connsiteY1" fmla="*/ 55764 h 56875"/>
                          <a:gd name="connsiteX2" fmla="*/ 3093 w 49734"/>
                          <a:gd name="connsiteY2" fmla="*/ 42686 h 56875"/>
                          <a:gd name="connsiteX3" fmla="*/ 417 w 49734"/>
                          <a:gd name="connsiteY3" fmla="*/ 39328 h 56875"/>
                          <a:gd name="connsiteX4" fmla="*/ 1427 w 49734"/>
                          <a:gd name="connsiteY4" fmla="*/ 35339 h 56875"/>
                          <a:gd name="connsiteX5" fmla="*/ 5416 w 49734"/>
                          <a:gd name="connsiteY5" fmla="*/ 36349 h 56875"/>
                          <a:gd name="connsiteX6" fmla="*/ 7310 w 49734"/>
                          <a:gd name="connsiteY6" fmla="*/ 38697 h 56875"/>
                          <a:gd name="connsiteX7" fmla="*/ 25463 w 49734"/>
                          <a:gd name="connsiteY7" fmla="*/ 50159 h 56875"/>
                          <a:gd name="connsiteX8" fmla="*/ 40006 w 49734"/>
                          <a:gd name="connsiteY8" fmla="*/ 48215 h 56875"/>
                          <a:gd name="connsiteX9" fmla="*/ 43717 w 49734"/>
                          <a:gd name="connsiteY9" fmla="*/ 34354 h 56875"/>
                          <a:gd name="connsiteX10" fmla="*/ 33466 w 49734"/>
                          <a:gd name="connsiteY10" fmla="*/ 14838 h 56875"/>
                          <a:gd name="connsiteX11" fmla="*/ 22357 w 49734"/>
                          <a:gd name="connsiteY11" fmla="*/ 5547 h 56875"/>
                          <a:gd name="connsiteX12" fmla="*/ 20994 w 49734"/>
                          <a:gd name="connsiteY12" fmla="*/ 1659 h 56875"/>
                          <a:gd name="connsiteX13" fmla="*/ 24882 w 49734"/>
                          <a:gd name="connsiteY13" fmla="*/ 295 h 56875"/>
                          <a:gd name="connsiteX14" fmla="*/ 37860 w 49734"/>
                          <a:gd name="connsiteY14" fmla="*/ 11025 h 56875"/>
                          <a:gd name="connsiteX15" fmla="*/ 49524 w 49734"/>
                          <a:gd name="connsiteY15" fmla="*/ 33647 h 56875"/>
                          <a:gd name="connsiteX16" fmla="*/ 43869 w 49734"/>
                          <a:gd name="connsiteY16" fmla="*/ 52608 h 56875"/>
                          <a:gd name="connsiteX17" fmla="*/ 31825 w 49734"/>
                          <a:gd name="connsiteY17" fmla="*/ 56875 h 568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49734" h="56875">
                            <a:moveTo>
                              <a:pt x="31825" y="56875"/>
                            </a:moveTo>
                            <a:cubicBezTo>
                              <a:pt x="29427" y="56875"/>
                              <a:pt x="26801" y="56522"/>
                              <a:pt x="24024" y="55764"/>
                            </a:cubicBezTo>
                            <a:cubicBezTo>
                              <a:pt x="16349" y="53896"/>
                              <a:pt x="9279" y="49478"/>
                              <a:pt x="3093" y="42686"/>
                            </a:cubicBezTo>
                            <a:cubicBezTo>
                              <a:pt x="2058" y="41651"/>
                              <a:pt x="1124" y="40490"/>
                              <a:pt x="417" y="39328"/>
                            </a:cubicBezTo>
                            <a:cubicBezTo>
                              <a:pt x="-416" y="37940"/>
                              <a:pt x="38" y="36147"/>
                              <a:pt x="1427" y="35339"/>
                            </a:cubicBezTo>
                            <a:cubicBezTo>
                              <a:pt x="2791" y="34506"/>
                              <a:pt x="4583" y="34960"/>
                              <a:pt x="5416" y="36349"/>
                            </a:cubicBezTo>
                            <a:cubicBezTo>
                              <a:pt x="5871" y="37106"/>
                              <a:pt x="6502" y="37889"/>
                              <a:pt x="7310" y="38697"/>
                            </a:cubicBezTo>
                            <a:cubicBezTo>
                              <a:pt x="12789" y="44731"/>
                              <a:pt x="18873" y="48569"/>
                              <a:pt x="25463" y="50159"/>
                            </a:cubicBezTo>
                            <a:cubicBezTo>
                              <a:pt x="31926" y="51851"/>
                              <a:pt x="36673" y="51220"/>
                              <a:pt x="40006" y="48215"/>
                            </a:cubicBezTo>
                            <a:cubicBezTo>
                              <a:pt x="43162" y="45539"/>
                              <a:pt x="44399" y="40894"/>
                              <a:pt x="43717" y="34354"/>
                            </a:cubicBezTo>
                            <a:cubicBezTo>
                              <a:pt x="42657" y="27361"/>
                              <a:pt x="39198" y="20746"/>
                              <a:pt x="33466" y="14838"/>
                            </a:cubicBezTo>
                            <a:cubicBezTo>
                              <a:pt x="30058" y="10521"/>
                              <a:pt x="26397" y="7465"/>
                              <a:pt x="22357" y="5547"/>
                            </a:cubicBezTo>
                            <a:cubicBezTo>
                              <a:pt x="20918" y="4865"/>
                              <a:pt x="20287" y="3123"/>
                              <a:pt x="20994" y="1659"/>
                            </a:cubicBezTo>
                            <a:cubicBezTo>
                              <a:pt x="21701" y="194"/>
                              <a:pt x="23443" y="-412"/>
                              <a:pt x="24882" y="295"/>
                            </a:cubicBezTo>
                            <a:cubicBezTo>
                              <a:pt x="29730" y="2618"/>
                              <a:pt x="34098" y="6228"/>
                              <a:pt x="37860" y="11025"/>
                            </a:cubicBezTo>
                            <a:cubicBezTo>
                              <a:pt x="44272" y="17615"/>
                              <a:pt x="48262" y="25316"/>
                              <a:pt x="49524" y="33647"/>
                            </a:cubicBezTo>
                            <a:cubicBezTo>
                              <a:pt x="50408" y="42333"/>
                              <a:pt x="48514" y="48670"/>
                              <a:pt x="43869" y="52608"/>
                            </a:cubicBezTo>
                            <a:cubicBezTo>
                              <a:pt x="40637" y="55436"/>
                              <a:pt x="36622" y="56875"/>
                              <a:pt x="31825" y="56875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6" name="Graphic 6">
                      <a:extLst>
                        <a:ext uri="{FF2B5EF4-FFF2-40B4-BE49-F238E27FC236}">
                          <a16:creationId xmlns:a16="http://schemas.microsoft.com/office/drawing/2014/main" id="{20DD7CA2-FCFA-A104-0348-E29E328440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630765" y="5165602"/>
                      <a:ext cx="55165" cy="57347"/>
                      <a:chOff x="-5630765" y="5165602"/>
                      <a:chExt cx="55165" cy="57347"/>
                    </a:xfrm>
                  </p:grpSpPr>
                  <p:sp>
                    <p:nvSpPr>
                      <p:cNvPr id="87" name="Freeform: Shape 86">
                        <a:extLst>
                          <a:ext uri="{FF2B5EF4-FFF2-40B4-BE49-F238E27FC236}">
                            <a16:creationId xmlns:a16="http://schemas.microsoft.com/office/drawing/2014/main" id="{F1464E39-F74E-9DA6-CD39-316129DA24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30765" y="5165602"/>
                        <a:ext cx="52232" cy="54452"/>
                      </a:xfrm>
                      <a:custGeom>
                        <a:avLst/>
                        <a:gdLst>
                          <a:gd name="connsiteX0" fmla="*/ 29023 w 52232"/>
                          <a:gd name="connsiteY0" fmla="*/ 3493 h 54452"/>
                          <a:gd name="connsiteX1" fmla="*/ 41243 w 52232"/>
                          <a:gd name="connsiteY1" fmla="*/ 13391 h 54452"/>
                          <a:gd name="connsiteX2" fmla="*/ 51721 w 52232"/>
                          <a:gd name="connsiteY2" fmla="*/ 34649 h 54452"/>
                          <a:gd name="connsiteX3" fmla="*/ 47656 w 52232"/>
                          <a:gd name="connsiteY3" fmla="*/ 50959 h 54452"/>
                          <a:gd name="connsiteX4" fmla="*/ 30185 w 52232"/>
                          <a:gd name="connsiteY4" fmla="*/ 53585 h 54452"/>
                          <a:gd name="connsiteX5" fmla="*/ 10971 w 52232"/>
                          <a:gd name="connsiteY5" fmla="*/ 41062 h 54452"/>
                          <a:gd name="connsiteX6" fmla="*/ 8648 w 52232"/>
                          <a:gd name="connsiteY6" fmla="*/ 38437 h 54452"/>
                          <a:gd name="connsiteX7" fmla="*/ 493 w 52232"/>
                          <a:gd name="connsiteY7" fmla="*/ 20107 h 54452"/>
                          <a:gd name="connsiteX8" fmla="*/ 4861 w 52232"/>
                          <a:gd name="connsiteY8" fmla="*/ 3493 h 54452"/>
                          <a:gd name="connsiteX9" fmla="*/ 21752 w 52232"/>
                          <a:gd name="connsiteY9" fmla="*/ 868 h 54452"/>
                          <a:gd name="connsiteX10" fmla="*/ 29023 w 52232"/>
                          <a:gd name="connsiteY10" fmla="*/ 3493 h 544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2232" h="54452">
                            <a:moveTo>
                              <a:pt x="29023" y="3493"/>
                            </a:moveTo>
                            <a:cubicBezTo>
                              <a:pt x="33492" y="5438"/>
                              <a:pt x="37557" y="8745"/>
                              <a:pt x="41243" y="13391"/>
                            </a:cubicBezTo>
                            <a:cubicBezTo>
                              <a:pt x="47252" y="19804"/>
                              <a:pt x="50762" y="26873"/>
                              <a:pt x="51721" y="34649"/>
                            </a:cubicBezTo>
                            <a:cubicBezTo>
                              <a:pt x="53084" y="41845"/>
                              <a:pt x="51721" y="47273"/>
                              <a:pt x="47656" y="50959"/>
                            </a:cubicBezTo>
                            <a:cubicBezTo>
                              <a:pt x="43389" y="54443"/>
                              <a:pt x="37557" y="55327"/>
                              <a:pt x="30185" y="53585"/>
                            </a:cubicBezTo>
                            <a:cubicBezTo>
                              <a:pt x="23191" y="52045"/>
                              <a:pt x="16778" y="47854"/>
                              <a:pt x="10971" y="41062"/>
                            </a:cubicBezTo>
                            <a:cubicBezTo>
                              <a:pt x="10012" y="40280"/>
                              <a:pt x="9229" y="39421"/>
                              <a:pt x="8648" y="38437"/>
                            </a:cubicBezTo>
                            <a:cubicBezTo>
                              <a:pt x="4180" y="33008"/>
                              <a:pt x="1478" y="26898"/>
                              <a:pt x="493" y="20107"/>
                            </a:cubicBezTo>
                            <a:cubicBezTo>
                              <a:pt x="-870" y="12734"/>
                              <a:pt x="594" y="7205"/>
                              <a:pt x="4861" y="3493"/>
                            </a:cubicBezTo>
                            <a:cubicBezTo>
                              <a:pt x="8749" y="9"/>
                              <a:pt x="14380" y="-874"/>
                              <a:pt x="21752" y="868"/>
                            </a:cubicBezTo>
                            <a:cubicBezTo>
                              <a:pt x="24075" y="1474"/>
                              <a:pt x="26499" y="2332"/>
                              <a:pt x="29023" y="3493"/>
                            </a:cubicBezTo>
                            <a:close/>
                          </a:path>
                        </a:pathLst>
                      </a:custGeom>
                      <a:solidFill>
                        <a:srgbClr val="FAC6C0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Freeform: Shape 87">
                        <a:extLst>
                          <a:ext uri="{FF2B5EF4-FFF2-40B4-BE49-F238E27FC236}">
                            <a16:creationId xmlns:a16="http://schemas.microsoft.com/office/drawing/2014/main" id="{220E0D6E-2464-3DA9-AF52-3648F5391E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25034" y="5166169"/>
                        <a:ext cx="49433" cy="56780"/>
                      </a:xfrm>
                      <a:custGeom>
                        <a:avLst/>
                        <a:gdLst>
                          <a:gd name="connsiteX0" fmla="*/ 31270 w 49433"/>
                          <a:gd name="connsiteY0" fmla="*/ 56780 h 56780"/>
                          <a:gd name="connsiteX1" fmla="*/ 23771 w 49433"/>
                          <a:gd name="connsiteY1" fmla="*/ 55846 h 56780"/>
                          <a:gd name="connsiteX2" fmla="*/ 3018 w 49433"/>
                          <a:gd name="connsiteY2" fmla="*/ 42389 h 56780"/>
                          <a:gd name="connsiteX3" fmla="*/ 417 w 49433"/>
                          <a:gd name="connsiteY3" fmla="*/ 39359 h 56780"/>
                          <a:gd name="connsiteX4" fmla="*/ 1427 w 49433"/>
                          <a:gd name="connsiteY4" fmla="*/ 35370 h 56780"/>
                          <a:gd name="connsiteX5" fmla="*/ 5416 w 49433"/>
                          <a:gd name="connsiteY5" fmla="*/ 36380 h 56780"/>
                          <a:gd name="connsiteX6" fmla="*/ 7057 w 49433"/>
                          <a:gd name="connsiteY6" fmla="*/ 38223 h 56780"/>
                          <a:gd name="connsiteX7" fmla="*/ 25084 w 49433"/>
                          <a:gd name="connsiteY7" fmla="*/ 50165 h 56780"/>
                          <a:gd name="connsiteX8" fmla="*/ 40081 w 49433"/>
                          <a:gd name="connsiteY8" fmla="*/ 48120 h 56780"/>
                          <a:gd name="connsiteX9" fmla="*/ 43136 w 49433"/>
                          <a:gd name="connsiteY9" fmla="*/ 34613 h 56780"/>
                          <a:gd name="connsiteX10" fmla="*/ 33391 w 49433"/>
                          <a:gd name="connsiteY10" fmla="*/ 14793 h 56780"/>
                          <a:gd name="connsiteX11" fmla="*/ 22130 w 49433"/>
                          <a:gd name="connsiteY11" fmla="*/ 5578 h 56780"/>
                          <a:gd name="connsiteX12" fmla="*/ 20615 w 49433"/>
                          <a:gd name="connsiteY12" fmla="*/ 1740 h 56780"/>
                          <a:gd name="connsiteX13" fmla="*/ 24453 w 49433"/>
                          <a:gd name="connsiteY13" fmla="*/ 250 h 56780"/>
                          <a:gd name="connsiteX14" fmla="*/ 37809 w 49433"/>
                          <a:gd name="connsiteY14" fmla="*/ 11006 h 56780"/>
                          <a:gd name="connsiteX15" fmla="*/ 48893 w 49433"/>
                          <a:gd name="connsiteY15" fmla="*/ 33704 h 56780"/>
                          <a:gd name="connsiteX16" fmla="*/ 43868 w 49433"/>
                          <a:gd name="connsiteY16" fmla="*/ 52513 h 56780"/>
                          <a:gd name="connsiteX17" fmla="*/ 31270 w 49433"/>
                          <a:gd name="connsiteY17" fmla="*/ 56780 h 567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49433" h="56780">
                            <a:moveTo>
                              <a:pt x="31270" y="56780"/>
                            </a:moveTo>
                            <a:cubicBezTo>
                              <a:pt x="28947" y="56780"/>
                              <a:pt x="26448" y="56477"/>
                              <a:pt x="23771" y="55846"/>
                            </a:cubicBezTo>
                            <a:cubicBezTo>
                              <a:pt x="16222" y="54180"/>
                              <a:pt x="9229" y="49635"/>
                              <a:pt x="3018" y="42389"/>
                            </a:cubicBezTo>
                            <a:cubicBezTo>
                              <a:pt x="2184" y="41783"/>
                              <a:pt x="1175" y="40647"/>
                              <a:pt x="417" y="39359"/>
                            </a:cubicBezTo>
                            <a:cubicBezTo>
                              <a:pt x="-416" y="37996"/>
                              <a:pt x="38" y="36178"/>
                              <a:pt x="1427" y="35370"/>
                            </a:cubicBezTo>
                            <a:cubicBezTo>
                              <a:pt x="2790" y="34537"/>
                              <a:pt x="4583" y="34991"/>
                              <a:pt x="5416" y="36380"/>
                            </a:cubicBezTo>
                            <a:cubicBezTo>
                              <a:pt x="5820" y="37061"/>
                              <a:pt x="6376" y="37667"/>
                              <a:pt x="7057" y="38223"/>
                            </a:cubicBezTo>
                            <a:cubicBezTo>
                              <a:pt x="12839" y="44863"/>
                              <a:pt x="18772" y="48776"/>
                              <a:pt x="25084" y="50165"/>
                            </a:cubicBezTo>
                            <a:cubicBezTo>
                              <a:pt x="31623" y="51705"/>
                              <a:pt x="36521" y="51049"/>
                              <a:pt x="40081" y="48120"/>
                            </a:cubicBezTo>
                            <a:cubicBezTo>
                              <a:pt x="43263" y="45216"/>
                              <a:pt x="44298" y="40773"/>
                              <a:pt x="43136" y="34613"/>
                            </a:cubicBezTo>
                            <a:cubicBezTo>
                              <a:pt x="42227" y="27341"/>
                              <a:pt x="38945" y="20726"/>
                              <a:pt x="33391" y="14793"/>
                            </a:cubicBezTo>
                            <a:cubicBezTo>
                              <a:pt x="29856" y="10350"/>
                              <a:pt x="26119" y="7320"/>
                              <a:pt x="22130" y="5578"/>
                            </a:cubicBezTo>
                            <a:cubicBezTo>
                              <a:pt x="20666" y="4921"/>
                              <a:pt x="19984" y="3229"/>
                              <a:pt x="20615" y="1740"/>
                            </a:cubicBezTo>
                            <a:cubicBezTo>
                              <a:pt x="21247" y="276"/>
                              <a:pt x="22963" y="-406"/>
                              <a:pt x="24453" y="250"/>
                            </a:cubicBezTo>
                            <a:cubicBezTo>
                              <a:pt x="29351" y="2371"/>
                              <a:pt x="33845" y="6007"/>
                              <a:pt x="37809" y="11006"/>
                            </a:cubicBezTo>
                            <a:cubicBezTo>
                              <a:pt x="44071" y="17671"/>
                              <a:pt x="47858" y="25372"/>
                              <a:pt x="48893" y="33704"/>
                            </a:cubicBezTo>
                            <a:cubicBezTo>
                              <a:pt x="50408" y="41732"/>
                              <a:pt x="48741" y="48120"/>
                              <a:pt x="43868" y="52513"/>
                            </a:cubicBezTo>
                            <a:cubicBezTo>
                              <a:pt x="40435" y="55391"/>
                              <a:pt x="36218" y="56780"/>
                              <a:pt x="31270" y="56780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89" name="Graphic 6">
                      <a:extLst>
                        <a:ext uri="{FF2B5EF4-FFF2-40B4-BE49-F238E27FC236}">
                          <a16:creationId xmlns:a16="http://schemas.microsoft.com/office/drawing/2014/main" id="{D46B3528-D97D-6144-66DB-144B18E9CB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645846" y="5186300"/>
                      <a:ext cx="55179" cy="57453"/>
                      <a:chOff x="-5645846" y="5186300"/>
                      <a:chExt cx="55179" cy="57453"/>
                    </a:xfrm>
                  </p:grpSpPr>
                  <p:sp>
                    <p:nvSpPr>
                      <p:cNvPr id="90" name="Freeform: Shape 89">
                        <a:extLst>
                          <a:ext uri="{FF2B5EF4-FFF2-40B4-BE49-F238E27FC236}">
                            <a16:creationId xmlns:a16="http://schemas.microsoft.com/office/drawing/2014/main" id="{F32B82C7-9667-8112-8784-03917C9220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45846" y="5186300"/>
                        <a:ext cx="52243" cy="54568"/>
                      </a:xfrm>
                      <a:custGeom>
                        <a:avLst/>
                        <a:gdLst>
                          <a:gd name="connsiteX0" fmla="*/ 28956 w 52243"/>
                          <a:gd name="connsiteY0" fmla="*/ 3171 h 54568"/>
                          <a:gd name="connsiteX1" fmla="*/ 41479 w 52243"/>
                          <a:gd name="connsiteY1" fmla="*/ 13371 h 54568"/>
                          <a:gd name="connsiteX2" fmla="*/ 51956 w 52243"/>
                          <a:gd name="connsiteY2" fmla="*/ 34629 h 54568"/>
                          <a:gd name="connsiteX3" fmla="*/ 47589 w 52243"/>
                          <a:gd name="connsiteY3" fmla="*/ 50940 h 54568"/>
                          <a:gd name="connsiteX4" fmla="*/ 30117 w 52243"/>
                          <a:gd name="connsiteY4" fmla="*/ 53565 h 54568"/>
                          <a:gd name="connsiteX5" fmla="*/ 10601 w 52243"/>
                          <a:gd name="connsiteY5" fmla="*/ 41345 h 54568"/>
                          <a:gd name="connsiteX6" fmla="*/ 8556 w 52243"/>
                          <a:gd name="connsiteY6" fmla="*/ 38442 h 54568"/>
                          <a:gd name="connsiteX7" fmla="*/ 401 w 52243"/>
                          <a:gd name="connsiteY7" fmla="*/ 19809 h 54568"/>
                          <a:gd name="connsiteX8" fmla="*/ 4491 w 52243"/>
                          <a:gd name="connsiteY8" fmla="*/ 3499 h 54568"/>
                          <a:gd name="connsiteX9" fmla="*/ 21962 w 52243"/>
                          <a:gd name="connsiteY9" fmla="*/ 873 h 54568"/>
                          <a:gd name="connsiteX10" fmla="*/ 28956 w 52243"/>
                          <a:gd name="connsiteY10" fmla="*/ 3171 h 54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2243" h="54568">
                            <a:moveTo>
                              <a:pt x="28956" y="3171"/>
                            </a:moveTo>
                            <a:cubicBezTo>
                              <a:pt x="33425" y="5494"/>
                              <a:pt x="37591" y="8902"/>
                              <a:pt x="41479" y="13371"/>
                            </a:cubicBezTo>
                            <a:cubicBezTo>
                              <a:pt x="47311" y="19784"/>
                              <a:pt x="50795" y="26853"/>
                              <a:pt x="51956" y="34629"/>
                            </a:cubicBezTo>
                            <a:cubicBezTo>
                              <a:pt x="52916" y="42002"/>
                              <a:pt x="51477" y="47456"/>
                              <a:pt x="47589" y="50940"/>
                            </a:cubicBezTo>
                            <a:cubicBezTo>
                              <a:pt x="43524" y="54626"/>
                              <a:pt x="37692" y="55509"/>
                              <a:pt x="30117" y="53565"/>
                            </a:cubicBezTo>
                            <a:cubicBezTo>
                              <a:pt x="23326" y="51823"/>
                              <a:pt x="16812" y="47733"/>
                              <a:pt x="10601" y="41345"/>
                            </a:cubicBezTo>
                            <a:cubicBezTo>
                              <a:pt x="9818" y="40563"/>
                              <a:pt x="9136" y="39603"/>
                              <a:pt x="8556" y="38442"/>
                            </a:cubicBezTo>
                            <a:cubicBezTo>
                              <a:pt x="4289" y="33014"/>
                              <a:pt x="1562" y="26803"/>
                              <a:pt x="401" y="19809"/>
                            </a:cubicBezTo>
                            <a:cubicBezTo>
                              <a:pt x="-761" y="12639"/>
                              <a:pt x="603" y="7185"/>
                              <a:pt x="4491" y="3499"/>
                            </a:cubicBezTo>
                            <a:cubicBezTo>
                              <a:pt x="8556" y="-10"/>
                              <a:pt x="14388" y="-869"/>
                              <a:pt x="21962" y="873"/>
                            </a:cubicBezTo>
                            <a:cubicBezTo>
                              <a:pt x="24310" y="1429"/>
                              <a:pt x="26633" y="2212"/>
                              <a:pt x="28956" y="3171"/>
                            </a:cubicBezTo>
                            <a:close/>
                          </a:path>
                        </a:pathLst>
                      </a:custGeom>
                      <a:solidFill>
                        <a:srgbClr val="FAC6C0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1" name="Freeform: Shape 90">
                        <a:extLst>
                          <a:ext uri="{FF2B5EF4-FFF2-40B4-BE49-F238E27FC236}">
                            <a16:creationId xmlns:a16="http://schemas.microsoft.com/office/drawing/2014/main" id="{C60AA38B-BBF6-EFBD-7FF8-08C52466F4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40183" y="5186517"/>
                        <a:ext cx="49515" cy="57236"/>
                      </a:xfrm>
                      <a:custGeom>
                        <a:avLst/>
                        <a:gdLst>
                          <a:gd name="connsiteX0" fmla="*/ 31675 w 49515"/>
                          <a:gd name="connsiteY0" fmla="*/ 57236 h 57236"/>
                          <a:gd name="connsiteX1" fmla="*/ 23747 w 49515"/>
                          <a:gd name="connsiteY1" fmla="*/ 56150 h 57236"/>
                          <a:gd name="connsiteX2" fmla="*/ 2867 w 49515"/>
                          <a:gd name="connsiteY2" fmla="*/ 43123 h 57236"/>
                          <a:gd name="connsiteX3" fmla="*/ 317 w 49515"/>
                          <a:gd name="connsiteY3" fmla="*/ 39487 h 57236"/>
                          <a:gd name="connsiteX4" fmla="*/ 1605 w 49515"/>
                          <a:gd name="connsiteY4" fmla="*/ 35574 h 57236"/>
                          <a:gd name="connsiteX5" fmla="*/ 5518 w 49515"/>
                          <a:gd name="connsiteY5" fmla="*/ 36861 h 57236"/>
                          <a:gd name="connsiteX6" fmla="*/ 7008 w 49515"/>
                          <a:gd name="connsiteY6" fmla="*/ 39033 h 57236"/>
                          <a:gd name="connsiteX7" fmla="*/ 25186 w 49515"/>
                          <a:gd name="connsiteY7" fmla="*/ 50495 h 57236"/>
                          <a:gd name="connsiteX8" fmla="*/ 39981 w 49515"/>
                          <a:gd name="connsiteY8" fmla="*/ 48525 h 57236"/>
                          <a:gd name="connsiteX9" fmla="*/ 43415 w 49515"/>
                          <a:gd name="connsiteY9" fmla="*/ 34765 h 57236"/>
                          <a:gd name="connsiteX10" fmla="*/ 33669 w 49515"/>
                          <a:gd name="connsiteY10" fmla="*/ 15072 h 57236"/>
                          <a:gd name="connsiteX11" fmla="*/ 21954 w 49515"/>
                          <a:gd name="connsiteY11" fmla="*/ 5503 h 57236"/>
                          <a:gd name="connsiteX12" fmla="*/ 20717 w 49515"/>
                          <a:gd name="connsiteY12" fmla="*/ 1565 h 57236"/>
                          <a:gd name="connsiteX13" fmla="*/ 24656 w 49515"/>
                          <a:gd name="connsiteY13" fmla="*/ 328 h 57236"/>
                          <a:gd name="connsiteX14" fmla="*/ 38037 w 49515"/>
                          <a:gd name="connsiteY14" fmla="*/ 11184 h 57236"/>
                          <a:gd name="connsiteX15" fmla="*/ 49197 w 49515"/>
                          <a:gd name="connsiteY15" fmla="*/ 33907 h 57236"/>
                          <a:gd name="connsiteX16" fmla="*/ 43894 w 49515"/>
                          <a:gd name="connsiteY16" fmla="*/ 52818 h 57236"/>
                          <a:gd name="connsiteX17" fmla="*/ 31675 w 49515"/>
                          <a:gd name="connsiteY17" fmla="*/ 57236 h 572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49515" h="57236">
                            <a:moveTo>
                              <a:pt x="31675" y="57236"/>
                            </a:moveTo>
                            <a:cubicBezTo>
                              <a:pt x="29226" y="57236"/>
                              <a:pt x="26575" y="56883"/>
                              <a:pt x="23747" y="56150"/>
                            </a:cubicBezTo>
                            <a:cubicBezTo>
                              <a:pt x="16450" y="54282"/>
                              <a:pt x="9431" y="49889"/>
                              <a:pt x="2867" y="43123"/>
                            </a:cubicBezTo>
                            <a:cubicBezTo>
                              <a:pt x="1908" y="42163"/>
                              <a:pt x="1049" y="40926"/>
                              <a:pt x="317" y="39487"/>
                            </a:cubicBezTo>
                            <a:cubicBezTo>
                              <a:pt x="-415" y="38048"/>
                              <a:pt x="165" y="36306"/>
                              <a:pt x="1605" y="35574"/>
                            </a:cubicBezTo>
                            <a:cubicBezTo>
                              <a:pt x="3044" y="34841"/>
                              <a:pt x="4786" y="35422"/>
                              <a:pt x="5518" y="36861"/>
                            </a:cubicBezTo>
                            <a:cubicBezTo>
                              <a:pt x="5947" y="37745"/>
                              <a:pt x="6477" y="38477"/>
                              <a:pt x="7008" y="39033"/>
                            </a:cubicBezTo>
                            <a:cubicBezTo>
                              <a:pt x="12840" y="45041"/>
                              <a:pt x="18950" y="48879"/>
                              <a:pt x="25186" y="50495"/>
                            </a:cubicBezTo>
                            <a:cubicBezTo>
                              <a:pt x="31801" y="52186"/>
                              <a:pt x="36648" y="51555"/>
                              <a:pt x="39981" y="48525"/>
                            </a:cubicBezTo>
                            <a:cubicBezTo>
                              <a:pt x="43137" y="45673"/>
                              <a:pt x="44248" y="41179"/>
                              <a:pt x="43415" y="34765"/>
                            </a:cubicBezTo>
                            <a:cubicBezTo>
                              <a:pt x="42354" y="27671"/>
                              <a:pt x="39072" y="21031"/>
                              <a:pt x="33669" y="15072"/>
                            </a:cubicBezTo>
                            <a:cubicBezTo>
                              <a:pt x="30008" y="10856"/>
                              <a:pt x="26070" y="7649"/>
                              <a:pt x="21954" y="5503"/>
                            </a:cubicBezTo>
                            <a:cubicBezTo>
                              <a:pt x="20515" y="4746"/>
                              <a:pt x="19985" y="3004"/>
                              <a:pt x="20717" y="1565"/>
                            </a:cubicBezTo>
                            <a:cubicBezTo>
                              <a:pt x="21475" y="126"/>
                              <a:pt x="23217" y="-404"/>
                              <a:pt x="24656" y="328"/>
                            </a:cubicBezTo>
                            <a:cubicBezTo>
                              <a:pt x="29428" y="2827"/>
                              <a:pt x="33922" y="6463"/>
                              <a:pt x="38037" y="11184"/>
                            </a:cubicBezTo>
                            <a:cubicBezTo>
                              <a:pt x="44172" y="17950"/>
                              <a:pt x="47959" y="25601"/>
                              <a:pt x="49197" y="33907"/>
                            </a:cubicBezTo>
                            <a:cubicBezTo>
                              <a:pt x="50307" y="42315"/>
                              <a:pt x="48515" y="48652"/>
                              <a:pt x="43894" y="52818"/>
                            </a:cubicBezTo>
                            <a:cubicBezTo>
                              <a:pt x="40663" y="55797"/>
                              <a:pt x="36573" y="57236"/>
                              <a:pt x="31675" y="57236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2" name="Graphic 6">
                      <a:extLst>
                        <a:ext uri="{FF2B5EF4-FFF2-40B4-BE49-F238E27FC236}">
                          <a16:creationId xmlns:a16="http://schemas.microsoft.com/office/drawing/2014/main" id="{88ECDFB4-716F-DA56-57CB-D1529B92C7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658900" y="5206785"/>
                      <a:ext cx="54965" cy="57519"/>
                      <a:chOff x="-5658900" y="5206785"/>
                      <a:chExt cx="54965" cy="57519"/>
                    </a:xfrm>
                  </p:grpSpPr>
                  <p:sp>
                    <p:nvSpPr>
                      <p:cNvPr id="93" name="Freeform: Shape 92">
                        <a:extLst>
                          <a:ext uri="{FF2B5EF4-FFF2-40B4-BE49-F238E27FC236}">
                            <a16:creationId xmlns:a16="http://schemas.microsoft.com/office/drawing/2014/main" id="{0F88D88C-24A8-148B-924A-0B3DF6D45A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58900" y="5206785"/>
                        <a:ext cx="52029" cy="54635"/>
                      </a:xfrm>
                      <a:custGeom>
                        <a:avLst/>
                        <a:gdLst>
                          <a:gd name="connsiteX0" fmla="*/ 29208 w 52029"/>
                          <a:gd name="connsiteY0" fmla="*/ 3363 h 54635"/>
                          <a:gd name="connsiteX1" fmla="*/ 41151 w 52029"/>
                          <a:gd name="connsiteY1" fmla="*/ 13564 h 54635"/>
                          <a:gd name="connsiteX2" fmla="*/ 51628 w 52029"/>
                          <a:gd name="connsiteY2" fmla="*/ 34822 h 54635"/>
                          <a:gd name="connsiteX3" fmla="*/ 47563 w 52029"/>
                          <a:gd name="connsiteY3" fmla="*/ 51132 h 54635"/>
                          <a:gd name="connsiteX4" fmla="*/ 30395 w 52029"/>
                          <a:gd name="connsiteY4" fmla="*/ 53455 h 54635"/>
                          <a:gd name="connsiteX5" fmla="*/ 10878 w 52029"/>
                          <a:gd name="connsiteY5" fmla="*/ 41513 h 54635"/>
                          <a:gd name="connsiteX6" fmla="*/ 8556 w 52029"/>
                          <a:gd name="connsiteY6" fmla="*/ 38306 h 54635"/>
                          <a:gd name="connsiteX7" fmla="*/ 401 w 52029"/>
                          <a:gd name="connsiteY7" fmla="*/ 19951 h 54635"/>
                          <a:gd name="connsiteX8" fmla="*/ 4491 w 52029"/>
                          <a:gd name="connsiteY8" fmla="*/ 3363 h 54635"/>
                          <a:gd name="connsiteX9" fmla="*/ 21962 w 52029"/>
                          <a:gd name="connsiteY9" fmla="*/ 1041 h 54635"/>
                          <a:gd name="connsiteX10" fmla="*/ 29208 w 52029"/>
                          <a:gd name="connsiteY10" fmla="*/ 3363 h 546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2029" h="54635">
                            <a:moveTo>
                              <a:pt x="29208" y="3363"/>
                            </a:moveTo>
                            <a:cubicBezTo>
                              <a:pt x="33475" y="5686"/>
                              <a:pt x="37464" y="9095"/>
                              <a:pt x="41151" y="13564"/>
                            </a:cubicBezTo>
                            <a:cubicBezTo>
                              <a:pt x="47159" y="19977"/>
                              <a:pt x="50669" y="27046"/>
                              <a:pt x="51628" y="34822"/>
                            </a:cubicBezTo>
                            <a:cubicBezTo>
                              <a:pt x="52790" y="41992"/>
                              <a:pt x="51426" y="47446"/>
                              <a:pt x="47563" y="51132"/>
                            </a:cubicBezTo>
                            <a:cubicBezTo>
                              <a:pt x="43473" y="54818"/>
                              <a:pt x="37767" y="55601"/>
                              <a:pt x="30395" y="53455"/>
                            </a:cubicBezTo>
                            <a:cubicBezTo>
                              <a:pt x="23023" y="51915"/>
                              <a:pt x="16509" y="47926"/>
                              <a:pt x="10878" y="41513"/>
                            </a:cubicBezTo>
                            <a:cubicBezTo>
                              <a:pt x="9919" y="40528"/>
                              <a:pt x="9136" y="39468"/>
                              <a:pt x="8556" y="38306"/>
                            </a:cubicBezTo>
                            <a:cubicBezTo>
                              <a:pt x="4087" y="33055"/>
                              <a:pt x="1385" y="26945"/>
                              <a:pt x="401" y="19951"/>
                            </a:cubicBezTo>
                            <a:cubicBezTo>
                              <a:pt x="-761" y="12781"/>
                              <a:pt x="603" y="7226"/>
                              <a:pt x="4491" y="3363"/>
                            </a:cubicBezTo>
                            <a:cubicBezTo>
                              <a:pt x="8758" y="-121"/>
                              <a:pt x="14590" y="-903"/>
                              <a:pt x="21962" y="1041"/>
                            </a:cubicBezTo>
                            <a:cubicBezTo>
                              <a:pt x="24058" y="1621"/>
                              <a:pt x="26482" y="2404"/>
                              <a:pt x="29208" y="3363"/>
                            </a:cubicBezTo>
                            <a:close/>
                          </a:path>
                        </a:pathLst>
                      </a:custGeom>
                      <a:solidFill>
                        <a:srgbClr val="FAC6C0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Freeform: Shape 93">
                        <a:extLst>
                          <a:ext uri="{FF2B5EF4-FFF2-40B4-BE49-F238E27FC236}">
                            <a16:creationId xmlns:a16="http://schemas.microsoft.com/office/drawing/2014/main" id="{A2AB06EC-C2A5-33C6-4D4D-464F6B0AA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53286" y="5207273"/>
                        <a:ext cx="49352" cy="57032"/>
                      </a:xfrm>
                      <a:custGeom>
                        <a:avLst/>
                        <a:gdLst>
                          <a:gd name="connsiteX0" fmla="*/ 32205 w 49352"/>
                          <a:gd name="connsiteY0" fmla="*/ 57032 h 57032"/>
                          <a:gd name="connsiteX1" fmla="*/ 23949 w 49352"/>
                          <a:gd name="connsiteY1" fmla="*/ 55745 h 57032"/>
                          <a:gd name="connsiteX2" fmla="*/ 3069 w 49352"/>
                          <a:gd name="connsiteY2" fmla="*/ 42944 h 57032"/>
                          <a:gd name="connsiteX3" fmla="*/ 317 w 49352"/>
                          <a:gd name="connsiteY3" fmla="*/ 39131 h 57032"/>
                          <a:gd name="connsiteX4" fmla="*/ 1605 w 49352"/>
                          <a:gd name="connsiteY4" fmla="*/ 35218 h 57032"/>
                          <a:gd name="connsiteX5" fmla="*/ 5518 w 49352"/>
                          <a:gd name="connsiteY5" fmla="*/ 36506 h 57032"/>
                          <a:gd name="connsiteX6" fmla="*/ 7311 w 49352"/>
                          <a:gd name="connsiteY6" fmla="*/ 38955 h 57032"/>
                          <a:gd name="connsiteX7" fmla="*/ 25363 w 49352"/>
                          <a:gd name="connsiteY7" fmla="*/ 50114 h 57032"/>
                          <a:gd name="connsiteX8" fmla="*/ 39981 w 49352"/>
                          <a:gd name="connsiteY8" fmla="*/ 48473 h 57032"/>
                          <a:gd name="connsiteX9" fmla="*/ 43137 w 49352"/>
                          <a:gd name="connsiteY9" fmla="*/ 34789 h 57032"/>
                          <a:gd name="connsiteX10" fmla="*/ 33417 w 49352"/>
                          <a:gd name="connsiteY10" fmla="*/ 15071 h 57032"/>
                          <a:gd name="connsiteX11" fmla="*/ 22207 w 49352"/>
                          <a:gd name="connsiteY11" fmla="*/ 5451 h 57032"/>
                          <a:gd name="connsiteX12" fmla="*/ 21045 w 49352"/>
                          <a:gd name="connsiteY12" fmla="*/ 1513 h 57032"/>
                          <a:gd name="connsiteX13" fmla="*/ 25009 w 49352"/>
                          <a:gd name="connsiteY13" fmla="*/ 351 h 57032"/>
                          <a:gd name="connsiteX14" fmla="*/ 37785 w 49352"/>
                          <a:gd name="connsiteY14" fmla="*/ 11258 h 57032"/>
                          <a:gd name="connsiteX15" fmla="*/ 48919 w 49352"/>
                          <a:gd name="connsiteY15" fmla="*/ 34006 h 57032"/>
                          <a:gd name="connsiteX16" fmla="*/ 43945 w 49352"/>
                          <a:gd name="connsiteY16" fmla="*/ 52790 h 57032"/>
                          <a:gd name="connsiteX17" fmla="*/ 32205 w 49352"/>
                          <a:gd name="connsiteY17" fmla="*/ 57032 h 57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49352" h="57032">
                            <a:moveTo>
                              <a:pt x="32205" y="57032"/>
                            </a:moveTo>
                            <a:cubicBezTo>
                              <a:pt x="29655" y="57032"/>
                              <a:pt x="26903" y="56603"/>
                              <a:pt x="23949" y="55745"/>
                            </a:cubicBezTo>
                            <a:cubicBezTo>
                              <a:pt x="16198" y="54103"/>
                              <a:pt x="9078" y="49786"/>
                              <a:pt x="3069" y="42944"/>
                            </a:cubicBezTo>
                            <a:cubicBezTo>
                              <a:pt x="2009" y="41909"/>
                              <a:pt x="1049" y="40571"/>
                              <a:pt x="317" y="39131"/>
                            </a:cubicBezTo>
                            <a:cubicBezTo>
                              <a:pt x="-415" y="37692"/>
                              <a:pt x="165" y="35950"/>
                              <a:pt x="1605" y="35218"/>
                            </a:cubicBezTo>
                            <a:cubicBezTo>
                              <a:pt x="3069" y="34486"/>
                              <a:pt x="4786" y="35067"/>
                              <a:pt x="5518" y="36506"/>
                            </a:cubicBezTo>
                            <a:cubicBezTo>
                              <a:pt x="5972" y="37389"/>
                              <a:pt x="6553" y="38223"/>
                              <a:pt x="7311" y="38955"/>
                            </a:cubicBezTo>
                            <a:cubicBezTo>
                              <a:pt x="12613" y="44989"/>
                              <a:pt x="18647" y="48700"/>
                              <a:pt x="25363" y="50114"/>
                            </a:cubicBezTo>
                            <a:cubicBezTo>
                              <a:pt x="31978" y="52008"/>
                              <a:pt x="36699" y="51452"/>
                              <a:pt x="39981" y="48473"/>
                            </a:cubicBezTo>
                            <a:cubicBezTo>
                              <a:pt x="43087" y="45519"/>
                              <a:pt x="44147" y="41025"/>
                              <a:pt x="43137" y="34789"/>
                            </a:cubicBezTo>
                            <a:cubicBezTo>
                              <a:pt x="42228" y="27568"/>
                              <a:pt x="38971" y="20978"/>
                              <a:pt x="33417" y="15071"/>
                            </a:cubicBezTo>
                            <a:cubicBezTo>
                              <a:pt x="29857" y="10778"/>
                              <a:pt x="26120" y="7572"/>
                              <a:pt x="22207" y="5451"/>
                            </a:cubicBezTo>
                            <a:cubicBezTo>
                              <a:pt x="20793" y="4669"/>
                              <a:pt x="20263" y="2901"/>
                              <a:pt x="21045" y="1513"/>
                            </a:cubicBezTo>
                            <a:cubicBezTo>
                              <a:pt x="21803" y="99"/>
                              <a:pt x="23570" y="-406"/>
                              <a:pt x="25009" y="351"/>
                            </a:cubicBezTo>
                            <a:cubicBezTo>
                              <a:pt x="29579" y="2850"/>
                              <a:pt x="33871" y="6512"/>
                              <a:pt x="37785" y="11258"/>
                            </a:cubicBezTo>
                            <a:cubicBezTo>
                              <a:pt x="44096" y="17949"/>
                              <a:pt x="47858" y="25649"/>
                              <a:pt x="48919" y="34006"/>
                            </a:cubicBezTo>
                            <a:cubicBezTo>
                              <a:pt x="50232" y="42060"/>
                              <a:pt x="48565" y="48423"/>
                              <a:pt x="43945" y="52790"/>
                            </a:cubicBezTo>
                            <a:cubicBezTo>
                              <a:pt x="40764" y="55618"/>
                              <a:pt x="36850" y="57032"/>
                              <a:pt x="32205" y="57032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5" name="Graphic 6">
                    <a:extLst>
                      <a:ext uri="{FF2B5EF4-FFF2-40B4-BE49-F238E27FC236}">
                        <a16:creationId xmlns:a16="http://schemas.microsoft.com/office/drawing/2014/main" id="{73B9F33C-136E-1BB4-4031-C90203DC5E0B}"/>
                      </a:ext>
                    </a:extLst>
                  </p:cNvPr>
                  <p:cNvGrpSpPr/>
                  <p:nvPr/>
                </p:nvGrpSpPr>
                <p:grpSpPr>
                  <a:xfrm>
                    <a:off x="-5587755" y="5164458"/>
                    <a:ext cx="82383" cy="66225"/>
                    <a:chOff x="-5587755" y="5164458"/>
                    <a:chExt cx="82383" cy="66225"/>
                  </a:xfrm>
                </p:grpSpPr>
                <p:sp>
                  <p:nvSpPr>
                    <p:cNvPr id="96" name="Freeform: Shape 95">
                      <a:extLst>
                        <a:ext uri="{FF2B5EF4-FFF2-40B4-BE49-F238E27FC236}">
                          <a16:creationId xmlns:a16="http://schemas.microsoft.com/office/drawing/2014/main" id="{CC122E57-6B8B-9E2D-1DFA-D443AA322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584851" y="5167354"/>
                      <a:ext cx="79479" cy="63329"/>
                    </a:xfrm>
                    <a:custGeom>
                      <a:avLst/>
                      <a:gdLst>
                        <a:gd name="connsiteX0" fmla="*/ 27369 w 79479"/>
                        <a:gd name="connsiteY0" fmla="*/ 40169 h 63329"/>
                        <a:gd name="connsiteX1" fmla="*/ 36963 w 79479"/>
                        <a:gd name="connsiteY1" fmla="*/ 39589 h 63329"/>
                        <a:gd name="connsiteX2" fmla="*/ 27369 w 79479"/>
                        <a:gd name="connsiteY2" fmla="*/ 40169 h 63329"/>
                        <a:gd name="connsiteX3" fmla="*/ 0 w 79479"/>
                        <a:gd name="connsiteY3" fmla="*/ 23278 h 63329"/>
                        <a:gd name="connsiteX4" fmla="*/ 30272 w 79479"/>
                        <a:gd name="connsiteY4" fmla="*/ 1161 h 63329"/>
                        <a:gd name="connsiteX5" fmla="*/ 41053 w 79479"/>
                        <a:gd name="connsiteY5" fmla="*/ 0 h 63329"/>
                        <a:gd name="connsiteX6" fmla="*/ 70744 w 79479"/>
                        <a:gd name="connsiteY6" fmla="*/ 12826 h 63329"/>
                        <a:gd name="connsiteX7" fmla="*/ 79480 w 79479"/>
                        <a:gd name="connsiteY7" fmla="*/ 35246 h 63329"/>
                        <a:gd name="connsiteX8" fmla="*/ 69583 w 79479"/>
                        <a:gd name="connsiteY8" fmla="*/ 55343 h 63329"/>
                        <a:gd name="connsiteX9" fmla="*/ 50950 w 79479"/>
                        <a:gd name="connsiteY9" fmla="*/ 63195 h 63329"/>
                        <a:gd name="connsiteX10" fmla="*/ 36382 w 79479"/>
                        <a:gd name="connsiteY10" fmla="*/ 57666 h 63329"/>
                        <a:gd name="connsiteX11" fmla="*/ 26788 w 79479"/>
                        <a:gd name="connsiteY11" fmla="*/ 41936 h 63329"/>
                        <a:gd name="connsiteX12" fmla="*/ 27369 w 79479"/>
                        <a:gd name="connsiteY12" fmla="*/ 40169 h 633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9479" h="63329">
                          <a:moveTo>
                            <a:pt x="27369" y="40169"/>
                          </a:moveTo>
                          <a:cubicBezTo>
                            <a:pt x="31635" y="40169"/>
                            <a:pt x="34842" y="39967"/>
                            <a:pt x="36963" y="39589"/>
                          </a:cubicBezTo>
                          <a:cubicBezTo>
                            <a:pt x="34842" y="39992"/>
                            <a:pt x="31635" y="40169"/>
                            <a:pt x="27369" y="40169"/>
                          </a:cubicBezTo>
                          <a:cubicBezTo>
                            <a:pt x="9114" y="40169"/>
                            <a:pt x="0" y="34539"/>
                            <a:pt x="0" y="23278"/>
                          </a:cubicBezTo>
                          <a:cubicBezTo>
                            <a:pt x="0" y="12018"/>
                            <a:pt x="10099" y="4645"/>
                            <a:pt x="30272" y="1161"/>
                          </a:cubicBezTo>
                          <a:lnTo>
                            <a:pt x="41053" y="0"/>
                          </a:lnTo>
                          <a:cubicBezTo>
                            <a:pt x="53677" y="0"/>
                            <a:pt x="63574" y="4267"/>
                            <a:pt x="70744" y="12826"/>
                          </a:cubicBezTo>
                          <a:cubicBezTo>
                            <a:pt x="76551" y="19441"/>
                            <a:pt x="79480" y="26914"/>
                            <a:pt x="79480" y="35246"/>
                          </a:cubicBezTo>
                          <a:cubicBezTo>
                            <a:pt x="79480" y="42618"/>
                            <a:pt x="76172" y="49309"/>
                            <a:pt x="69583" y="55343"/>
                          </a:cubicBezTo>
                          <a:cubicBezTo>
                            <a:pt x="63170" y="61352"/>
                            <a:pt x="56959" y="63978"/>
                            <a:pt x="50950" y="63195"/>
                          </a:cubicBezTo>
                          <a:cubicBezTo>
                            <a:pt x="46885" y="63195"/>
                            <a:pt x="42012" y="61352"/>
                            <a:pt x="36382" y="57666"/>
                          </a:cubicBezTo>
                          <a:cubicBezTo>
                            <a:pt x="29969" y="52818"/>
                            <a:pt x="26788" y="47567"/>
                            <a:pt x="26788" y="41936"/>
                          </a:cubicBezTo>
                          <a:lnTo>
                            <a:pt x="27369" y="40169"/>
                          </a:ln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Freeform: Shape 96">
                      <a:extLst>
                        <a:ext uri="{FF2B5EF4-FFF2-40B4-BE49-F238E27FC236}">
                          <a16:creationId xmlns:a16="http://schemas.microsoft.com/office/drawing/2014/main" id="{710BFE4B-ACD9-7234-94D8-50F7FA9344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587755" y="5164458"/>
                      <a:ext cx="46877" cy="45993"/>
                    </a:xfrm>
                    <a:custGeom>
                      <a:avLst/>
                      <a:gdLst>
                        <a:gd name="connsiteX0" fmla="*/ 30272 w 46877"/>
                        <a:gd name="connsiteY0" fmla="*/ 45994 h 45993"/>
                        <a:gd name="connsiteX1" fmla="*/ 0 w 46877"/>
                        <a:gd name="connsiteY1" fmla="*/ 26200 h 45993"/>
                        <a:gd name="connsiteX2" fmla="*/ 32696 w 46877"/>
                        <a:gd name="connsiteY2" fmla="*/ 1204 h 45993"/>
                        <a:gd name="connsiteX3" fmla="*/ 43653 w 46877"/>
                        <a:gd name="connsiteY3" fmla="*/ 18 h 45993"/>
                        <a:gd name="connsiteX4" fmla="*/ 46860 w 46877"/>
                        <a:gd name="connsiteY4" fmla="*/ 2593 h 45993"/>
                        <a:gd name="connsiteX5" fmla="*/ 44284 w 46877"/>
                        <a:gd name="connsiteY5" fmla="*/ 5800 h 45993"/>
                        <a:gd name="connsiteX6" fmla="*/ 33504 w 46877"/>
                        <a:gd name="connsiteY6" fmla="*/ 6961 h 45993"/>
                        <a:gd name="connsiteX7" fmla="*/ 5807 w 46877"/>
                        <a:gd name="connsiteY7" fmla="*/ 26200 h 45993"/>
                        <a:gd name="connsiteX8" fmla="*/ 30272 w 46877"/>
                        <a:gd name="connsiteY8" fmla="*/ 40187 h 45993"/>
                        <a:gd name="connsiteX9" fmla="*/ 39361 w 46877"/>
                        <a:gd name="connsiteY9" fmla="*/ 39657 h 45993"/>
                        <a:gd name="connsiteX10" fmla="*/ 42744 w 46877"/>
                        <a:gd name="connsiteY10" fmla="*/ 42005 h 45993"/>
                        <a:gd name="connsiteX11" fmla="*/ 40396 w 46877"/>
                        <a:gd name="connsiteY11" fmla="*/ 45388 h 45993"/>
                        <a:gd name="connsiteX12" fmla="*/ 30272 w 46877"/>
                        <a:gd name="connsiteY12" fmla="*/ 45994 h 459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6877" h="45993">
                          <a:moveTo>
                            <a:pt x="30272" y="45994"/>
                          </a:moveTo>
                          <a:cubicBezTo>
                            <a:pt x="5251" y="45994"/>
                            <a:pt x="0" y="35213"/>
                            <a:pt x="0" y="26200"/>
                          </a:cubicBezTo>
                          <a:cubicBezTo>
                            <a:pt x="0" y="13374"/>
                            <a:pt x="11008" y="4966"/>
                            <a:pt x="32696" y="1204"/>
                          </a:cubicBezTo>
                          <a:lnTo>
                            <a:pt x="43653" y="18"/>
                          </a:lnTo>
                          <a:cubicBezTo>
                            <a:pt x="45219" y="-159"/>
                            <a:pt x="46683" y="1002"/>
                            <a:pt x="46860" y="2593"/>
                          </a:cubicBezTo>
                          <a:cubicBezTo>
                            <a:pt x="47036" y="4184"/>
                            <a:pt x="45875" y="5623"/>
                            <a:pt x="44284" y="5800"/>
                          </a:cubicBezTo>
                          <a:lnTo>
                            <a:pt x="33504" y="6961"/>
                          </a:lnTo>
                          <a:cubicBezTo>
                            <a:pt x="15199" y="10142"/>
                            <a:pt x="5807" y="16606"/>
                            <a:pt x="5807" y="26200"/>
                          </a:cubicBezTo>
                          <a:cubicBezTo>
                            <a:pt x="5807" y="29659"/>
                            <a:pt x="5807" y="40187"/>
                            <a:pt x="30272" y="40187"/>
                          </a:cubicBezTo>
                          <a:cubicBezTo>
                            <a:pt x="34362" y="40187"/>
                            <a:pt x="37417" y="40010"/>
                            <a:pt x="39361" y="39657"/>
                          </a:cubicBezTo>
                          <a:cubicBezTo>
                            <a:pt x="40952" y="39429"/>
                            <a:pt x="42467" y="40414"/>
                            <a:pt x="42744" y="42005"/>
                          </a:cubicBezTo>
                          <a:cubicBezTo>
                            <a:pt x="43022" y="43595"/>
                            <a:pt x="41987" y="45110"/>
                            <a:pt x="40396" y="45388"/>
                          </a:cubicBezTo>
                          <a:cubicBezTo>
                            <a:pt x="38074" y="45792"/>
                            <a:pt x="34766" y="45994"/>
                            <a:pt x="30272" y="45994"/>
                          </a:cubicBezTo>
                          <a:close/>
                        </a:path>
                      </a:pathLst>
                    </a:custGeom>
                    <a:solidFill>
                      <a:srgbClr val="FF7E64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1D2237B0-9F76-6330-C89B-62340EC7564B}"/>
                    </a:ext>
                  </a:extLst>
                </p:cNvPr>
                <p:cNvSpPr/>
                <p:nvPr/>
              </p:nvSpPr>
              <p:spPr>
                <a:xfrm>
                  <a:off x="-4979310" y="5649787"/>
                  <a:ext cx="385759" cy="189231"/>
                </a:xfrm>
                <a:custGeom>
                  <a:avLst/>
                  <a:gdLst>
                    <a:gd name="connsiteX0" fmla="*/ 329003 w 385759"/>
                    <a:gd name="connsiteY0" fmla="*/ 132753 h 189231"/>
                    <a:gd name="connsiteX1" fmla="*/ 192741 w 385759"/>
                    <a:gd name="connsiteY1" fmla="*/ 189232 h 189231"/>
                    <a:gd name="connsiteX2" fmla="*/ 55898 w 385759"/>
                    <a:gd name="connsiteY2" fmla="*/ 132753 h 189231"/>
                    <a:gd name="connsiteX3" fmla="*/ 0 w 385759"/>
                    <a:gd name="connsiteY3" fmla="*/ 0 h 189231"/>
                    <a:gd name="connsiteX4" fmla="*/ 385760 w 385759"/>
                    <a:gd name="connsiteY4" fmla="*/ 0 h 189231"/>
                    <a:gd name="connsiteX5" fmla="*/ 329003 w 385759"/>
                    <a:gd name="connsiteY5" fmla="*/ 132753 h 189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5759" h="189231">
                      <a:moveTo>
                        <a:pt x="329003" y="132753"/>
                      </a:moveTo>
                      <a:cubicBezTo>
                        <a:pt x="291535" y="170397"/>
                        <a:pt x="246115" y="189232"/>
                        <a:pt x="192741" y="189232"/>
                      </a:cubicBezTo>
                      <a:cubicBezTo>
                        <a:pt x="139367" y="189232"/>
                        <a:pt x="93745" y="170397"/>
                        <a:pt x="55898" y="132753"/>
                      </a:cubicBezTo>
                      <a:cubicBezTo>
                        <a:pt x="19213" y="95866"/>
                        <a:pt x="581" y="51632"/>
                        <a:pt x="0" y="0"/>
                      </a:cubicBezTo>
                      <a:lnTo>
                        <a:pt x="385760" y="0"/>
                      </a:lnTo>
                      <a:cubicBezTo>
                        <a:pt x="385204" y="51632"/>
                        <a:pt x="366269" y="95866"/>
                        <a:pt x="329003" y="132753"/>
                      </a:cubicBezTo>
                      <a:close/>
                    </a:path>
                  </a:pathLst>
                </a:custGeom>
                <a:solidFill>
                  <a:srgbClr val="9CD3D4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AB13AFFF-2010-5402-BD25-FCF8C2275002}"/>
                    </a:ext>
                  </a:extLst>
                </p:cNvPr>
                <p:cNvSpPr/>
                <p:nvPr/>
              </p:nvSpPr>
              <p:spPr>
                <a:xfrm>
                  <a:off x="-4817989" y="6089681"/>
                  <a:ext cx="86774" cy="38726"/>
                </a:xfrm>
                <a:custGeom>
                  <a:avLst/>
                  <a:gdLst>
                    <a:gd name="connsiteX0" fmla="*/ 4354 w 86774"/>
                    <a:gd name="connsiteY0" fmla="*/ 38727 h 38726"/>
                    <a:gd name="connsiteX1" fmla="*/ 290 w 86774"/>
                    <a:gd name="connsiteY1" fmla="*/ 35925 h 38726"/>
                    <a:gd name="connsiteX2" fmla="*/ 2814 w 86774"/>
                    <a:gd name="connsiteY2" fmla="*/ 30269 h 38726"/>
                    <a:gd name="connsiteX3" fmla="*/ 80830 w 86774"/>
                    <a:gd name="connsiteY3" fmla="*/ 300 h 38726"/>
                    <a:gd name="connsiteX4" fmla="*/ 86485 w 86774"/>
                    <a:gd name="connsiteY4" fmla="*/ 2825 h 38726"/>
                    <a:gd name="connsiteX5" fmla="*/ 83961 w 86774"/>
                    <a:gd name="connsiteY5" fmla="*/ 8455 h 38726"/>
                    <a:gd name="connsiteX6" fmla="*/ 5945 w 86774"/>
                    <a:gd name="connsiteY6" fmla="*/ 38449 h 38726"/>
                    <a:gd name="connsiteX7" fmla="*/ 4354 w 86774"/>
                    <a:gd name="connsiteY7" fmla="*/ 38727 h 3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774" h="38726">
                      <a:moveTo>
                        <a:pt x="4354" y="38727"/>
                      </a:moveTo>
                      <a:cubicBezTo>
                        <a:pt x="2612" y="38727"/>
                        <a:pt x="946" y="37666"/>
                        <a:pt x="290" y="35925"/>
                      </a:cubicBezTo>
                      <a:cubicBezTo>
                        <a:pt x="-569" y="33677"/>
                        <a:pt x="542" y="31153"/>
                        <a:pt x="2814" y="30269"/>
                      </a:cubicBezTo>
                      <a:lnTo>
                        <a:pt x="80830" y="300"/>
                      </a:lnTo>
                      <a:cubicBezTo>
                        <a:pt x="83077" y="-584"/>
                        <a:pt x="85602" y="552"/>
                        <a:pt x="86485" y="2825"/>
                      </a:cubicBezTo>
                      <a:cubicBezTo>
                        <a:pt x="87344" y="5072"/>
                        <a:pt x="86233" y="7596"/>
                        <a:pt x="83961" y="8455"/>
                      </a:cubicBezTo>
                      <a:lnTo>
                        <a:pt x="5945" y="38449"/>
                      </a:lnTo>
                      <a:cubicBezTo>
                        <a:pt x="5415" y="38651"/>
                        <a:pt x="4885" y="38727"/>
                        <a:pt x="4354" y="38727"/>
                      </a:cubicBezTo>
                      <a:close/>
                    </a:path>
                  </a:pathLst>
                </a:custGeom>
                <a:solidFill>
                  <a:srgbClr val="2362B8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FBFBDC23-FBF6-5705-429F-D9AABFDE6D3E}"/>
                    </a:ext>
                  </a:extLst>
                </p:cNvPr>
                <p:cNvSpPr/>
                <p:nvPr/>
              </p:nvSpPr>
              <p:spPr>
                <a:xfrm>
                  <a:off x="-4618545" y="6287948"/>
                  <a:ext cx="131288" cy="224502"/>
                </a:xfrm>
                <a:custGeom>
                  <a:avLst/>
                  <a:gdLst>
                    <a:gd name="connsiteX0" fmla="*/ 111494 w 131288"/>
                    <a:gd name="connsiteY0" fmla="*/ 32620 h 224502"/>
                    <a:gd name="connsiteX1" fmla="*/ 131288 w 131288"/>
                    <a:gd name="connsiteY1" fmla="*/ 112403 h 224502"/>
                    <a:gd name="connsiteX2" fmla="*/ 111494 w 131288"/>
                    <a:gd name="connsiteY2" fmla="*/ 191605 h 224502"/>
                    <a:gd name="connsiteX3" fmla="*/ 65493 w 131288"/>
                    <a:gd name="connsiteY3" fmla="*/ 224503 h 224502"/>
                    <a:gd name="connsiteX4" fmla="*/ 19213 w 131288"/>
                    <a:gd name="connsiteY4" fmla="*/ 191605 h 224502"/>
                    <a:gd name="connsiteX5" fmla="*/ 0 w 131288"/>
                    <a:gd name="connsiteY5" fmla="*/ 112403 h 224502"/>
                    <a:gd name="connsiteX6" fmla="*/ 19213 w 131288"/>
                    <a:gd name="connsiteY6" fmla="*/ 32620 h 224502"/>
                    <a:gd name="connsiteX7" fmla="*/ 65493 w 131288"/>
                    <a:gd name="connsiteY7" fmla="*/ 0 h 224502"/>
                    <a:gd name="connsiteX8" fmla="*/ 111494 w 131288"/>
                    <a:gd name="connsiteY8" fmla="*/ 32620 h 224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288" h="224502">
                      <a:moveTo>
                        <a:pt x="111494" y="32620"/>
                      </a:moveTo>
                      <a:cubicBezTo>
                        <a:pt x="124698" y="54737"/>
                        <a:pt x="131288" y="81348"/>
                        <a:pt x="131288" y="112403"/>
                      </a:cubicBezTo>
                      <a:cubicBezTo>
                        <a:pt x="131288" y="143458"/>
                        <a:pt x="124698" y="169867"/>
                        <a:pt x="111494" y="191605"/>
                      </a:cubicBezTo>
                      <a:cubicBezTo>
                        <a:pt x="98693" y="213545"/>
                        <a:pt x="83343" y="224503"/>
                        <a:pt x="65493" y="224503"/>
                      </a:cubicBezTo>
                      <a:cubicBezTo>
                        <a:pt x="47642" y="224503"/>
                        <a:pt x="32191" y="213545"/>
                        <a:pt x="19213" y="191605"/>
                      </a:cubicBezTo>
                      <a:cubicBezTo>
                        <a:pt x="6413" y="169867"/>
                        <a:pt x="0" y="143483"/>
                        <a:pt x="0" y="112403"/>
                      </a:cubicBezTo>
                      <a:cubicBezTo>
                        <a:pt x="0" y="81348"/>
                        <a:pt x="6413" y="54762"/>
                        <a:pt x="19213" y="32620"/>
                      </a:cubicBezTo>
                      <a:cubicBezTo>
                        <a:pt x="32216" y="10882"/>
                        <a:pt x="47642" y="0"/>
                        <a:pt x="65493" y="0"/>
                      </a:cubicBezTo>
                      <a:cubicBezTo>
                        <a:pt x="83343" y="25"/>
                        <a:pt x="98668" y="10882"/>
                        <a:pt x="111494" y="32620"/>
                      </a:cubicBezTo>
                      <a:close/>
                    </a:path>
                  </a:pathLst>
                </a:custGeom>
                <a:solidFill>
                  <a:srgbClr val="4283DB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C316422-1A35-2EDC-0185-B5759AE2003C}"/>
                    </a:ext>
                  </a:extLst>
                </p:cNvPr>
                <p:cNvSpPr/>
                <p:nvPr/>
              </p:nvSpPr>
              <p:spPr>
                <a:xfrm>
                  <a:off x="-5051592" y="6263780"/>
                  <a:ext cx="210219" cy="143286"/>
                </a:xfrm>
                <a:custGeom>
                  <a:avLst/>
                  <a:gdLst>
                    <a:gd name="connsiteX0" fmla="*/ 209150 w 210219"/>
                    <a:gd name="connsiteY0" fmla="*/ 59136 h 143286"/>
                    <a:gd name="connsiteX1" fmla="*/ 22544 w 210219"/>
                    <a:gd name="connsiteY1" fmla="*/ 143287 h 143286"/>
                    <a:gd name="connsiteX2" fmla="*/ 4214 w 210219"/>
                    <a:gd name="connsiteY2" fmla="*/ 123770 h 143286"/>
                    <a:gd name="connsiteX3" fmla="*/ 14111 w 210219"/>
                    <a:gd name="connsiteY3" fmla="*/ 67291 h 143286"/>
                    <a:gd name="connsiteX4" fmla="*/ 77584 w 210219"/>
                    <a:gd name="connsiteY4" fmla="*/ 17199 h 143286"/>
                    <a:gd name="connsiteX5" fmla="*/ 158503 w 210219"/>
                    <a:gd name="connsiteY5" fmla="*/ 309 h 143286"/>
                    <a:gd name="connsiteX6" fmla="*/ 207130 w 210219"/>
                    <a:gd name="connsiteY6" fmla="*/ 28839 h 143286"/>
                    <a:gd name="connsiteX7" fmla="*/ 209150 w 210219"/>
                    <a:gd name="connsiteY7" fmla="*/ 59136 h 143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0219" h="143286">
                      <a:moveTo>
                        <a:pt x="209150" y="59136"/>
                      </a:moveTo>
                      <a:cubicBezTo>
                        <a:pt x="173828" y="97361"/>
                        <a:pt x="111618" y="125411"/>
                        <a:pt x="22544" y="143287"/>
                      </a:cubicBezTo>
                      <a:cubicBezTo>
                        <a:pt x="13808" y="138616"/>
                        <a:pt x="7698" y="132127"/>
                        <a:pt x="4214" y="123770"/>
                      </a:cubicBezTo>
                      <a:cubicBezTo>
                        <a:pt x="-3739" y="107283"/>
                        <a:pt x="-432" y="88449"/>
                        <a:pt x="14111" y="67291"/>
                      </a:cubicBezTo>
                      <a:cubicBezTo>
                        <a:pt x="28477" y="47093"/>
                        <a:pt x="49634" y="30404"/>
                        <a:pt x="77584" y="17199"/>
                      </a:cubicBezTo>
                      <a:cubicBezTo>
                        <a:pt x="105735" y="4197"/>
                        <a:pt x="132699" y="-1433"/>
                        <a:pt x="158503" y="309"/>
                      </a:cubicBezTo>
                      <a:cubicBezTo>
                        <a:pt x="182968" y="3010"/>
                        <a:pt x="199177" y="12529"/>
                        <a:pt x="207130" y="28839"/>
                      </a:cubicBezTo>
                      <a:cubicBezTo>
                        <a:pt x="210412" y="36413"/>
                        <a:pt x="211068" y="46512"/>
                        <a:pt x="209150" y="59136"/>
                      </a:cubicBezTo>
                      <a:close/>
                    </a:path>
                  </a:pathLst>
                </a:custGeom>
                <a:solidFill>
                  <a:srgbClr val="4283DB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" name="Graphic 6">
                <a:extLst>
                  <a:ext uri="{FF2B5EF4-FFF2-40B4-BE49-F238E27FC236}">
                    <a16:creationId xmlns:a16="http://schemas.microsoft.com/office/drawing/2014/main" id="{ACCA0FB9-6D88-D279-2D6F-FEE167B27103}"/>
                  </a:ext>
                </a:extLst>
              </p:cNvPr>
              <p:cNvGrpSpPr/>
              <p:nvPr/>
            </p:nvGrpSpPr>
            <p:grpSpPr>
              <a:xfrm>
                <a:off x="-4062610" y="4685921"/>
                <a:ext cx="306592" cy="383583"/>
                <a:chOff x="-4062610" y="4685921"/>
                <a:chExt cx="306592" cy="383583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4DD764F-1AF6-A20F-68A9-97D33B4FBC7E}"/>
                    </a:ext>
                  </a:extLst>
                </p:cNvPr>
                <p:cNvSpPr/>
                <p:nvPr/>
              </p:nvSpPr>
              <p:spPr>
                <a:xfrm>
                  <a:off x="-4062610" y="4685921"/>
                  <a:ext cx="306592" cy="383583"/>
                </a:xfrm>
                <a:custGeom>
                  <a:avLst/>
                  <a:gdLst>
                    <a:gd name="connsiteX0" fmla="*/ 191094 w 306592"/>
                    <a:gd name="connsiteY0" fmla="*/ 256375 h 383583"/>
                    <a:gd name="connsiteX1" fmla="*/ 184984 w 306592"/>
                    <a:gd name="connsiteY1" fmla="*/ 255213 h 383583"/>
                    <a:gd name="connsiteX2" fmla="*/ 178293 w 306592"/>
                    <a:gd name="connsiteY2" fmla="*/ 263646 h 383583"/>
                    <a:gd name="connsiteX3" fmla="*/ 134615 w 306592"/>
                    <a:gd name="connsiteY3" fmla="*/ 317499 h 383583"/>
                    <a:gd name="connsiteX4" fmla="*/ 61548 w 306592"/>
                    <a:gd name="connsiteY4" fmla="*/ 383295 h 383583"/>
                    <a:gd name="connsiteX5" fmla="*/ 53115 w 306592"/>
                    <a:gd name="connsiteY5" fmla="*/ 349513 h 383583"/>
                    <a:gd name="connsiteX6" fmla="*/ 54276 w 306592"/>
                    <a:gd name="connsiteY6" fmla="*/ 344843 h 383583"/>
                    <a:gd name="connsiteX7" fmla="*/ 37966 w 306592"/>
                    <a:gd name="connsiteY7" fmla="*/ 356785 h 383583"/>
                    <a:gd name="connsiteX8" fmla="*/ 22237 w 306592"/>
                    <a:gd name="connsiteY8" fmla="*/ 341056 h 383583"/>
                    <a:gd name="connsiteX9" fmla="*/ 24560 w 306592"/>
                    <a:gd name="connsiteY9" fmla="*/ 328810 h 383583"/>
                    <a:gd name="connsiteX10" fmla="*/ 9411 w 306592"/>
                    <a:gd name="connsiteY10" fmla="*/ 302603 h 383583"/>
                    <a:gd name="connsiteX11" fmla="*/ 11734 w 306592"/>
                    <a:gd name="connsiteY11" fmla="*/ 294448 h 383583"/>
                    <a:gd name="connsiteX12" fmla="*/ 13476 w 306592"/>
                    <a:gd name="connsiteY12" fmla="*/ 287177 h 383583"/>
                    <a:gd name="connsiteX13" fmla="*/ 373 w 306592"/>
                    <a:gd name="connsiteY13" fmla="*/ 267963 h 383583"/>
                    <a:gd name="connsiteX14" fmla="*/ 24535 w 306592"/>
                    <a:gd name="connsiteY14" fmla="*/ 189923 h 383583"/>
                    <a:gd name="connsiteX15" fmla="*/ 130499 w 306592"/>
                    <a:gd name="connsiteY15" fmla="*/ 62397 h 383583"/>
                    <a:gd name="connsiteX16" fmla="*/ 261813 w 306592"/>
                    <a:gd name="connsiteY16" fmla="*/ 2711 h 383583"/>
                    <a:gd name="connsiteX17" fmla="*/ 302285 w 306592"/>
                    <a:gd name="connsiteY17" fmla="*/ 36189 h 383583"/>
                    <a:gd name="connsiteX18" fmla="*/ 303168 w 306592"/>
                    <a:gd name="connsiteY18" fmla="*/ 131398 h 383583"/>
                    <a:gd name="connsiteX19" fmla="*/ 191094 w 306592"/>
                    <a:gd name="connsiteY19" fmla="*/ 256375 h 38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06592" h="383583">
                      <a:moveTo>
                        <a:pt x="191094" y="256375"/>
                      </a:moveTo>
                      <a:cubicBezTo>
                        <a:pt x="188771" y="255592"/>
                        <a:pt x="186726" y="255213"/>
                        <a:pt x="184984" y="255213"/>
                      </a:cubicBezTo>
                      <a:cubicBezTo>
                        <a:pt x="183040" y="257536"/>
                        <a:pt x="180818" y="260364"/>
                        <a:pt x="178293" y="263646"/>
                      </a:cubicBezTo>
                      <a:cubicBezTo>
                        <a:pt x="167815" y="276068"/>
                        <a:pt x="153247" y="294019"/>
                        <a:pt x="134615" y="317499"/>
                      </a:cubicBezTo>
                      <a:cubicBezTo>
                        <a:pt x="95607" y="364460"/>
                        <a:pt x="71243" y="386400"/>
                        <a:pt x="61548" y="383295"/>
                      </a:cubicBezTo>
                      <a:cubicBezTo>
                        <a:pt x="49126" y="379028"/>
                        <a:pt x="46323" y="367768"/>
                        <a:pt x="53115" y="349513"/>
                      </a:cubicBezTo>
                      <a:cubicBezTo>
                        <a:pt x="53115" y="347948"/>
                        <a:pt x="53494" y="346408"/>
                        <a:pt x="54276" y="344843"/>
                      </a:cubicBezTo>
                      <a:cubicBezTo>
                        <a:pt x="51752" y="349109"/>
                        <a:pt x="46323" y="353099"/>
                        <a:pt x="37966" y="356785"/>
                      </a:cubicBezTo>
                      <a:cubicBezTo>
                        <a:pt x="25923" y="355219"/>
                        <a:pt x="20697" y="349993"/>
                        <a:pt x="22237" y="341056"/>
                      </a:cubicBezTo>
                      <a:cubicBezTo>
                        <a:pt x="22616" y="337546"/>
                        <a:pt x="23398" y="333481"/>
                        <a:pt x="24560" y="328810"/>
                      </a:cubicBezTo>
                      <a:cubicBezTo>
                        <a:pt x="9613" y="336183"/>
                        <a:pt x="4564" y="327447"/>
                        <a:pt x="9411" y="302603"/>
                      </a:cubicBezTo>
                      <a:cubicBezTo>
                        <a:pt x="10194" y="300659"/>
                        <a:pt x="10951" y="297932"/>
                        <a:pt x="11734" y="294448"/>
                      </a:cubicBezTo>
                      <a:cubicBezTo>
                        <a:pt x="12113" y="291343"/>
                        <a:pt x="12693" y="288919"/>
                        <a:pt x="13476" y="287177"/>
                      </a:cubicBezTo>
                      <a:cubicBezTo>
                        <a:pt x="2998" y="290106"/>
                        <a:pt x="-1370" y="283693"/>
                        <a:pt x="373" y="267963"/>
                      </a:cubicBezTo>
                      <a:cubicBezTo>
                        <a:pt x="4059" y="252436"/>
                        <a:pt x="12113" y="226431"/>
                        <a:pt x="24535" y="189923"/>
                      </a:cubicBezTo>
                      <a:cubicBezTo>
                        <a:pt x="37916" y="154778"/>
                        <a:pt x="73238" y="112286"/>
                        <a:pt x="130499" y="62397"/>
                      </a:cubicBezTo>
                      <a:cubicBezTo>
                        <a:pt x="186978" y="12128"/>
                        <a:pt x="230758" y="-7767"/>
                        <a:pt x="261813" y="2711"/>
                      </a:cubicBezTo>
                      <a:cubicBezTo>
                        <a:pt x="283172" y="10285"/>
                        <a:pt x="296655" y="21445"/>
                        <a:pt x="302285" y="36189"/>
                      </a:cubicBezTo>
                      <a:cubicBezTo>
                        <a:pt x="307713" y="50934"/>
                        <a:pt x="308016" y="82670"/>
                        <a:pt x="303168" y="131398"/>
                      </a:cubicBezTo>
                      <a:cubicBezTo>
                        <a:pt x="271356" y="226582"/>
                        <a:pt x="233990" y="268216"/>
                        <a:pt x="191094" y="256375"/>
                      </a:cubicBezTo>
                      <a:close/>
                    </a:path>
                  </a:pathLst>
                </a:custGeom>
                <a:solidFill>
                  <a:srgbClr val="FAC6C0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AEBF9B50-C8B0-DF25-0F3C-AB4792AEE91F}"/>
                    </a:ext>
                  </a:extLst>
                </p:cNvPr>
                <p:cNvSpPr/>
                <p:nvPr/>
              </p:nvSpPr>
              <p:spPr>
                <a:xfrm>
                  <a:off x="-4048822" y="4901540"/>
                  <a:ext cx="102174" cy="138009"/>
                </a:xfrm>
                <a:custGeom>
                  <a:avLst/>
                  <a:gdLst>
                    <a:gd name="connsiteX0" fmla="*/ 44250 w 102174"/>
                    <a:gd name="connsiteY0" fmla="*/ 138010 h 138009"/>
                    <a:gd name="connsiteX1" fmla="*/ 43064 w 102174"/>
                    <a:gd name="connsiteY1" fmla="*/ 137758 h 138009"/>
                    <a:gd name="connsiteX2" fmla="*/ 41599 w 102174"/>
                    <a:gd name="connsiteY2" fmla="*/ 133895 h 138009"/>
                    <a:gd name="connsiteX3" fmla="*/ 65736 w 102174"/>
                    <a:gd name="connsiteY3" fmla="*/ 92968 h 138009"/>
                    <a:gd name="connsiteX4" fmla="*/ 96968 w 102174"/>
                    <a:gd name="connsiteY4" fmla="*/ 50350 h 138009"/>
                    <a:gd name="connsiteX5" fmla="*/ 101058 w 102174"/>
                    <a:gd name="connsiteY5" fmla="*/ 49845 h 138009"/>
                    <a:gd name="connsiteX6" fmla="*/ 101562 w 102174"/>
                    <a:gd name="connsiteY6" fmla="*/ 53935 h 138009"/>
                    <a:gd name="connsiteX7" fmla="*/ 70533 w 102174"/>
                    <a:gd name="connsiteY7" fmla="*/ 96250 h 138009"/>
                    <a:gd name="connsiteX8" fmla="*/ 46876 w 102174"/>
                    <a:gd name="connsiteY8" fmla="*/ 136318 h 138009"/>
                    <a:gd name="connsiteX9" fmla="*/ 44250 w 102174"/>
                    <a:gd name="connsiteY9" fmla="*/ 138010 h 138009"/>
                    <a:gd name="connsiteX10" fmla="*/ 13700 w 102174"/>
                    <a:gd name="connsiteY10" fmla="*/ 124906 h 138009"/>
                    <a:gd name="connsiteX11" fmla="*/ 12918 w 102174"/>
                    <a:gd name="connsiteY11" fmla="*/ 124805 h 138009"/>
                    <a:gd name="connsiteX12" fmla="*/ 10898 w 102174"/>
                    <a:gd name="connsiteY12" fmla="*/ 121195 h 138009"/>
                    <a:gd name="connsiteX13" fmla="*/ 18270 w 102174"/>
                    <a:gd name="connsiteY13" fmla="*/ 99684 h 138009"/>
                    <a:gd name="connsiteX14" fmla="*/ 21452 w 102174"/>
                    <a:gd name="connsiteY14" fmla="*/ 91276 h 138009"/>
                    <a:gd name="connsiteX15" fmla="*/ 66923 w 102174"/>
                    <a:gd name="connsiteY15" fmla="*/ 19876 h 138009"/>
                    <a:gd name="connsiteX16" fmla="*/ 70988 w 102174"/>
                    <a:gd name="connsiteY16" fmla="*/ 19144 h 138009"/>
                    <a:gd name="connsiteX17" fmla="*/ 71720 w 102174"/>
                    <a:gd name="connsiteY17" fmla="*/ 23209 h 138009"/>
                    <a:gd name="connsiteX18" fmla="*/ 26804 w 102174"/>
                    <a:gd name="connsiteY18" fmla="*/ 93574 h 138009"/>
                    <a:gd name="connsiteX19" fmla="*/ 23724 w 102174"/>
                    <a:gd name="connsiteY19" fmla="*/ 101780 h 138009"/>
                    <a:gd name="connsiteX20" fmla="*/ 16528 w 102174"/>
                    <a:gd name="connsiteY20" fmla="*/ 122786 h 138009"/>
                    <a:gd name="connsiteX21" fmla="*/ 13700 w 102174"/>
                    <a:gd name="connsiteY21" fmla="*/ 124906 h 138009"/>
                    <a:gd name="connsiteX22" fmla="*/ 2920 w 102174"/>
                    <a:gd name="connsiteY22" fmla="*/ 83550 h 138009"/>
                    <a:gd name="connsiteX23" fmla="*/ 2112 w 102174"/>
                    <a:gd name="connsiteY23" fmla="*/ 83450 h 138009"/>
                    <a:gd name="connsiteX24" fmla="*/ 117 w 102174"/>
                    <a:gd name="connsiteY24" fmla="*/ 79839 h 138009"/>
                    <a:gd name="connsiteX25" fmla="*/ 36878 w 102174"/>
                    <a:gd name="connsiteY25" fmla="*/ 1294 h 138009"/>
                    <a:gd name="connsiteX26" fmla="*/ 40917 w 102174"/>
                    <a:gd name="connsiteY26" fmla="*/ 486 h 138009"/>
                    <a:gd name="connsiteX27" fmla="*/ 41725 w 102174"/>
                    <a:gd name="connsiteY27" fmla="*/ 4525 h 138009"/>
                    <a:gd name="connsiteX28" fmla="*/ 5697 w 102174"/>
                    <a:gd name="connsiteY28" fmla="*/ 81455 h 138009"/>
                    <a:gd name="connsiteX29" fmla="*/ 2920 w 102174"/>
                    <a:gd name="connsiteY29" fmla="*/ 83550 h 138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02174" h="138009">
                      <a:moveTo>
                        <a:pt x="44250" y="138010"/>
                      </a:moveTo>
                      <a:cubicBezTo>
                        <a:pt x="43846" y="138010"/>
                        <a:pt x="43442" y="137934"/>
                        <a:pt x="43064" y="137758"/>
                      </a:cubicBezTo>
                      <a:cubicBezTo>
                        <a:pt x="41599" y="137101"/>
                        <a:pt x="40943" y="135359"/>
                        <a:pt x="41599" y="133895"/>
                      </a:cubicBezTo>
                      <a:cubicBezTo>
                        <a:pt x="47078" y="121776"/>
                        <a:pt x="55208" y="107990"/>
                        <a:pt x="65736" y="92968"/>
                      </a:cubicBezTo>
                      <a:cubicBezTo>
                        <a:pt x="72300" y="82919"/>
                        <a:pt x="82829" y="68553"/>
                        <a:pt x="96968" y="50350"/>
                      </a:cubicBezTo>
                      <a:cubicBezTo>
                        <a:pt x="97952" y="49088"/>
                        <a:pt x="99795" y="48835"/>
                        <a:pt x="101058" y="49845"/>
                      </a:cubicBezTo>
                      <a:cubicBezTo>
                        <a:pt x="102320" y="50855"/>
                        <a:pt x="102547" y="52647"/>
                        <a:pt x="101562" y="53935"/>
                      </a:cubicBezTo>
                      <a:cubicBezTo>
                        <a:pt x="87500" y="72038"/>
                        <a:pt x="77072" y="86252"/>
                        <a:pt x="70533" y="96250"/>
                      </a:cubicBezTo>
                      <a:cubicBezTo>
                        <a:pt x="60156" y="111071"/>
                        <a:pt x="52203" y="124503"/>
                        <a:pt x="46876" y="136318"/>
                      </a:cubicBezTo>
                      <a:cubicBezTo>
                        <a:pt x="46422" y="137354"/>
                        <a:pt x="45386" y="138010"/>
                        <a:pt x="44250" y="138010"/>
                      </a:cubicBezTo>
                      <a:close/>
                      <a:moveTo>
                        <a:pt x="13700" y="124906"/>
                      </a:moveTo>
                      <a:cubicBezTo>
                        <a:pt x="13448" y="124906"/>
                        <a:pt x="13170" y="124881"/>
                        <a:pt x="12918" y="124805"/>
                      </a:cubicBezTo>
                      <a:cubicBezTo>
                        <a:pt x="11378" y="124376"/>
                        <a:pt x="10469" y="122760"/>
                        <a:pt x="10898" y="121195"/>
                      </a:cubicBezTo>
                      <a:cubicBezTo>
                        <a:pt x="12665" y="114908"/>
                        <a:pt x="15140" y="107687"/>
                        <a:pt x="18270" y="99684"/>
                      </a:cubicBezTo>
                      <a:cubicBezTo>
                        <a:pt x="19230" y="97184"/>
                        <a:pt x="20290" y="94382"/>
                        <a:pt x="21452" y="91276"/>
                      </a:cubicBezTo>
                      <a:cubicBezTo>
                        <a:pt x="28395" y="77163"/>
                        <a:pt x="43644" y="53228"/>
                        <a:pt x="66923" y="19876"/>
                      </a:cubicBezTo>
                      <a:cubicBezTo>
                        <a:pt x="67832" y="18563"/>
                        <a:pt x="69649" y="18235"/>
                        <a:pt x="70988" y="19144"/>
                      </a:cubicBezTo>
                      <a:cubicBezTo>
                        <a:pt x="72300" y="20053"/>
                        <a:pt x="72629" y="21870"/>
                        <a:pt x="71720" y="23209"/>
                      </a:cubicBezTo>
                      <a:cubicBezTo>
                        <a:pt x="48618" y="56308"/>
                        <a:pt x="33520" y="79965"/>
                        <a:pt x="26804" y="93574"/>
                      </a:cubicBezTo>
                      <a:cubicBezTo>
                        <a:pt x="25744" y="96427"/>
                        <a:pt x="24683" y="99230"/>
                        <a:pt x="23724" y="101780"/>
                      </a:cubicBezTo>
                      <a:cubicBezTo>
                        <a:pt x="20669" y="109606"/>
                        <a:pt x="18245" y="116676"/>
                        <a:pt x="16528" y="122786"/>
                      </a:cubicBezTo>
                      <a:cubicBezTo>
                        <a:pt x="16124" y="124073"/>
                        <a:pt x="14963" y="124906"/>
                        <a:pt x="13700" y="124906"/>
                      </a:cubicBezTo>
                      <a:close/>
                      <a:moveTo>
                        <a:pt x="2920" y="83550"/>
                      </a:moveTo>
                      <a:cubicBezTo>
                        <a:pt x="2642" y="83550"/>
                        <a:pt x="2390" y="83526"/>
                        <a:pt x="2112" y="83450"/>
                      </a:cubicBezTo>
                      <a:cubicBezTo>
                        <a:pt x="572" y="83020"/>
                        <a:pt x="-337" y="81379"/>
                        <a:pt x="117" y="79839"/>
                      </a:cubicBezTo>
                      <a:cubicBezTo>
                        <a:pt x="7919" y="52698"/>
                        <a:pt x="20290" y="26289"/>
                        <a:pt x="36878" y="1294"/>
                      </a:cubicBezTo>
                      <a:cubicBezTo>
                        <a:pt x="37762" y="-45"/>
                        <a:pt x="39554" y="-398"/>
                        <a:pt x="40917" y="486"/>
                      </a:cubicBezTo>
                      <a:cubicBezTo>
                        <a:pt x="42256" y="1395"/>
                        <a:pt x="42609" y="3187"/>
                        <a:pt x="41725" y="4525"/>
                      </a:cubicBezTo>
                      <a:cubicBezTo>
                        <a:pt x="25466" y="29015"/>
                        <a:pt x="13347" y="54894"/>
                        <a:pt x="5697" y="81455"/>
                      </a:cubicBezTo>
                      <a:cubicBezTo>
                        <a:pt x="5343" y="82717"/>
                        <a:pt x="4182" y="83550"/>
                        <a:pt x="2920" y="83550"/>
                      </a:cubicBezTo>
                      <a:close/>
                    </a:path>
                  </a:pathLst>
                </a:custGeom>
                <a:solidFill>
                  <a:srgbClr val="FF7E64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" name="Graphic 6">
                <a:extLst>
                  <a:ext uri="{FF2B5EF4-FFF2-40B4-BE49-F238E27FC236}">
                    <a16:creationId xmlns:a16="http://schemas.microsoft.com/office/drawing/2014/main" id="{453649CF-F81E-86CC-24A5-4D831236BE93}"/>
                  </a:ext>
                </a:extLst>
              </p:cNvPr>
              <p:cNvGrpSpPr/>
              <p:nvPr/>
            </p:nvGrpSpPr>
            <p:grpSpPr>
              <a:xfrm>
                <a:off x="-3966119" y="3253143"/>
                <a:ext cx="684101" cy="1591620"/>
                <a:chOff x="-3966119" y="3253143"/>
                <a:chExt cx="684101" cy="1591620"/>
              </a:xfrm>
            </p:grpSpPr>
            <p:grpSp>
              <p:nvGrpSpPr>
                <p:cNvPr id="106" name="Graphic 6">
                  <a:extLst>
                    <a:ext uri="{FF2B5EF4-FFF2-40B4-BE49-F238E27FC236}">
                      <a16:creationId xmlns:a16="http://schemas.microsoft.com/office/drawing/2014/main" id="{BA8232E0-5B3D-F36A-8317-E5E62618F25E}"/>
                    </a:ext>
                  </a:extLst>
                </p:cNvPr>
                <p:cNvGrpSpPr/>
                <p:nvPr/>
              </p:nvGrpSpPr>
              <p:grpSpPr>
                <a:xfrm>
                  <a:off x="-3966119" y="3253143"/>
                  <a:ext cx="684101" cy="1591620"/>
                  <a:chOff x="-3966119" y="3253143"/>
                  <a:chExt cx="684101" cy="1591620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5DFFC167-A9A6-DC61-42E7-275CF0F49E8B}"/>
                      </a:ext>
                    </a:extLst>
                  </p:cNvPr>
                  <p:cNvSpPr/>
                  <p:nvPr/>
                </p:nvSpPr>
                <p:spPr>
                  <a:xfrm>
                    <a:off x="-3958570" y="3253143"/>
                    <a:ext cx="676552" cy="1556702"/>
                  </a:xfrm>
                  <a:custGeom>
                    <a:avLst/>
                    <a:gdLst>
                      <a:gd name="connsiteX0" fmla="*/ 241949 w 676552"/>
                      <a:gd name="connsiteY0" fmla="*/ 1554354 h 1556702"/>
                      <a:gd name="connsiteX1" fmla="*/ 33201 w 676552"/>
                      <a:gd name="connsiteY1" fmla="*/ 1476036 h 1556702"/>
                      <a:gd name="connsiteX2" fmla="*/ 10200 w 676552"/>
                      <a:gd name="connsiteY2" fmla="*/ 1462074 h 1556702"/>
                      <a:gd name="connsiteX3" fmla="*/ 0 w 676552"/>
                      <a:gd name="connsiteY3" fmla="*/ 1455081 h 1556702"/>
                      <a:gd name="connsiteX4" fmla="*/ 262602 w 676552"/>
                      <a:gd name="connsiteY4" fmla="*/ 893167 h 1556702"/>
                      <a:gd name="connsiteX5" fmla="*/ 457085 w 676552"/>
                      <a:gd name="connsiteY5" fmla="*/ 98066 h 1556702"/>
                      <a:gd name="connsiteX6" fmla="*/ 518235 w 676552"/>
                      <a:gd name="connsiteY6" fmla="*/ 31387 h 1556702"/>
                      <a:gd name="connsiteX7" fmla="*/ 563933 w 676552"/>
                      <a:gd name="connsiteY7" fmla="*/ 1696 h 1556702"/>
                      <a:gd name="connsiteX8" fmla="*/ 675452 w 676552"/>
                      <a:gd name="connsiteY8" fmla="*/ 472187 h 1556702"/>
                      <a:gd name="connsiteX9" fmla="*/ 646342 w 676552"/>
                      <a:gd name="connsiteY9" fmla="*/ 719362 h 1556702"/>
                      <a:gd name="connsiteX10" fmla="*/ 598876 w 676552"/>
                      <a:gd name="connsiteY10" fmla="*/ 954317 h 1556702"/>
                      <a:gd name="connsiteX11" fmla="*/ 518815 w 676552"/>
                      <a:gd name="connsiteY11" fmla="*/ 1131329 h 1556702"/>
                      <a:gd name="connsiteX12" fmla="*/ 253007 w 676552"/>
                      <a:gd name="connsiteY12" fmla="*/ 1556703 h 1556702"/>
                      <a:gd name="connsiteX13" fmla="*/ 241949 w 676552"/>
                      <a:gd name="connsiteY13" fmla="*/ 1554354 h 1556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76552" h="1556702">
                        <a:moveTo>
                          <a:pt x="241949" y="1554354"/>
                        </a:moveTo>
                        <a:cubicBezTo>
                          <a:pt x="157142" y="1532818"/>
                          <a:pt x="87534" y="1506712"/>
                          <a:pt x="33201" y="1476036"/>
                        </a:cubicBezTo>
                        <a:cubicBezTo>
                          <a:pt x="25046" y="1470986"/>
                          <a:pt x="17396" y="1466341"/>
                          <a:pt x="10200" y="1462074"/>
                        </a:cubicBezTo>
                        <a:cubicBezTo>
                          <a:pt x="6514" y="1459347"/>
                          <a:pt x="3105" y="1457025"/>
                          <a:pt x="0" y="1455081"/>
                        </a:cubicBezTo>
                        <a:lnTo>
                          <a:pt x="262602" y="893167"/>
                        </a:lnTo>
                        <a:cubicBezTo>
                          <a:pt x="360613" y="411996"/>
                          <a:pt x="425449" y="146971"/>
                          <a:pt x="457085" y="98066"/>
                        </a:cubicBezTo>
                        <a:cubicBezTo>
                          <a:pt x="475137" y="71077"/>
                          <a:pt x="495512" y="48859"/>
                          <a:pt x="518235" y="31387"/>
                        </a:cubicBezTo>
                        <a:cubicBezTo>
                          <a:pt x="532601" y="22449"/>
                          <a:pt x="547825" y="12552"/>
                          <a:pt x="563933" y="1696"/>
                        </a:cubicBezTo>
                        <a:cubicBezTo>
                          <a:pt x="646417" y="-18300"/>
                          <a:pt x="683607" y="138538"/>
                          <a:pt x="675452" y="472187"/>
                        </a:cubicBezTo>
                        <a:cubicBezTo>
                          <a:pt x="665353" y="542451"/>
                          <a:pt x="655658" y="624835"/>
                          <a:pt x="646342" y="719362"/>
                        </a:cubicBezTo>
                        <a:cubicBezTo>
                          <a:pt x="635864" y="827094"/>
                          <a:pt x="620034" y="905412"/>
                          <a:pt x="598876" y="954317"/>
                        </a:cubicBezTo>
                        <a:cubicBezTo>
                          <a:pt x="578501" y="1003803"/>
                          <a:pt x="551814" y="1062807"/>
                          <a:pt x="518815" y="1131329"/>
                        </a:cubicBezTo>
                        <a:cubicBezTo>
                          <a:pt x="490083" y="1189752"/>
                          <a:pt x="401489" y="1331543"/>
                          <a:pt x="253007" y="1556703"/>
                        </a:cubicBezTo>
                        <a:cubicBezTo>
                          <a:pt x="249321" y="1555920"/>
                          <a:pt x="245635" y="1555137"/>
                          <a:pt x="241949" y="1554354"/>
                        </a:cubicBezTo>
                        <a:close/>
                      </a:path>
                    </a:pathLst>
                  </a:custGeom>
                  <a:solidFill>
                    <a:srgbClr val="769CD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89AFFA6E-9734-3DF9-B808-C4FEAE10B7D3}"/>
                      </a:ext>
                    </a:extLst>
                  </p:cNvPr>
                  <p:cNvSpPr/>
                  <p:nvPr/>
                </p:nvSpPr>
                <p:spPr>
                  <a:xfrm>
                    <a:off x="-3966119" y="4715192"/>
                    <a:ext cx="249498" cy="129571"/>
                  </a:xfrm>
                  <a:custGeom>
                    <a:avLst/>
                    <a:gdLst>
                      <a:gd name="connsiteX0" fmla="*/ 249498 w 249498"/>
                      <a:gd name="connsiteY0" fmla="*/ 92305 h 129571"/>
                      <a:gd name="connsiteX1" fmla="*/ 225614 w 249498"/>
                      <a:gd name="connsiteY1" fmla="*/ 129571 h 129571"/>
                      <a:gd name="connsiteX2" fmla="*/ 40750 w 249498"/>
                      <a:gd name="connsiteY2" fmla="*/ 63776 h 129571"/>
                      <a:gd name="connsiteX3" fmla="*/ 0 w 249498"/>
                      <a:gd name="connsiteY3" fmla="*/ 36407 h 129571"/>
                      <a:gd name="connsiteX4" fmla="*/ 17749 w 249498"/>
                      <a:gd name="connsiteY4" fmla="*/ 0 h 129571"/>
                      <a:gd name="connsiteX5" fmla="*/ 40750 w 249498"/>
                      <a:gd name="connsiteY5" fmla="*/ 13962 h 129571"/>
                      <a:gd name="connsiteX6" fmla="*/ 249498 w 249498"/>
                      <a:gd name="connsiteY6" fmla="*/ 92305 h 129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498" h="129571">
                        <a:moveTo>
                          <a:pt x="249498" y="92305"/>
                        </a:moveTo>
                        <a:cubicBezTo>
                          <a:pt x="241343" y="105889"/>
                          <a:pt x="233390" y="118311"/>
                          <a:pt x="225614" y="129571"/>
                        </a:cubicBezTo>
                        <a:cubicBezTo>
                          <a:pt x="145831" y="111721"/>
                          <a:pt x="84226" y="89781"/>
                          <a:pt x="40750" y="63776"/>
                        </a:cubicBezTo>
                        <a:cubicBezTo>
                          <a:pt x="25803" y="54838"/>
                          <a:pt x="12220" y="45724"/>
                          <a:pt x="0" y="36407"/>
                        </a:cubicBezTo>
                        <a:lnTo>
                          <a:pt x="17749" y="0"/>
                        </a:lnTo>
                        <a:cubicBezTo>
                          <a:pt x="24945" y="4267"/>
                          <a:pt x="32595" y="8937"/>
                          <a:pt x="40750" y="13962"/>
                        </a:cubicBezTo>
                        <a:cubicBezTo>
                          <a:pt x="95083" y="44663"/>
                          <a:pt x="164691" y="70769"/>
                          <a:pt x="249498" y="923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A01A9B4A-2C69-7637-80E1-8D93B8CA5BE7}"/>
                    </a:ext>
                  </a:extLst>
                </p:cNvPr>
                <p:cNvSpPr/>
                <p:nvPr/>
              </p:nvSpPr>
              <p:spPr>
                <a:xfrm>
                  <a:off x="-3700317" y="4121855"/>
                  <a:ext cx="71614" cy="28823"/>
                </a:xfrm>
                <a:custGeom>
                  <a:avLst/>
                  <a:gdLst>
                    <a:gd name="connsiteX0" fmla="*/ 4374 w 71614"/>
                    <a:gd name="connsiteY0" fmla="*/ 28823 h 28823"/>
                    <a:gd name="connsiteX1" fmla="*/ 208 w 71614"/>
                    <a:gd name="connsiteY1" fmla="*/ 25793 h 28823"/>
                    <a:gd name="connsiteX2" fmla="*/ 3061 w 71614"/>
                    <a:gd name="connsiteY2" fmla="*/ 20315 h 28823"/>
                    <a:gd name="connsiteX3" fmla="*/ 65928 w 71614"/>
                    <a:gd name="connsiteY3" fmla="*/ 218 h 28823"/>
                    <a:gd name="connsiteX4" fmla="*/ 71406 w 71614"/>
                    <a:gd name="connsiteY4" fmla="*/ 3045 h 28823"/>
                    <a:gd name="connsiteX5" fmla="*/ 68579 w 71614"/>
                    <a:gd name="connsiteY5" fmla="*/ 8524 h 28823"/>
                    <a:gd name="connsiteX6" fmla="*/ 5687 w 71614"/>
                    <a:gd name="connsiteY6" fmla="*/ 28621 h 28823"/>
                    <a:gd name="connsiteX7" fmla="*/ 4374 w 71614"/>
                    <a:gd name="connsiteY7" fmla="*/ 28823 h 2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1614" h="28823">
                      <a:moveTo>
                        <a:pt x="4374" y="28823"/>
                      </a:moveTo>
                      <a:cubicBezTo>
                        <a:pt x="2531" y="28823"/>
                        <a:pt x="814" y="27637"/>
                        <a:pt x="208" y="25793"/>
                      </a:cubicBezTo>
                      <a:cubicBezTo>
                        <a:pt x="-524" y="23496"/>
                        <a:pt x="738" y="21047"/>
                        <a:pt x="3061" y="20315"/>
                      </a:cubicBezTo>
                      <a:lnTo>
                        <a:pt x="65928" y="218"/>
                      </a:lnTo>
                      <a:cubicBezTo>
                        <a:pt x="68225" y="-540"/>
                        <a:pt x="70674" y="748"/>
                        <a:pt x="71406" y="3045"/>
                      </a:cubicBezTo>
                      <a:cubicBezTo>
                        <a:pt x="72138" y="5343"/>
                        <a:pt x="70876" y="7792"/>
                        <a:pt x="68579" y="8524"/>
                      </a:cubicBezTo>
                      <a:lnTo>
                        <a:pt x="5687" y="28621"/>
                      </a:lnTo>
                      <a:cubicBezTo>
                        <a:pt x="5257" y="28773"/>
                        <a:pt x="4803" y="28823"/>
                        <a:pt x="4374" y="28823"/>
                      </a:cubicBezTo>
                      <a:close/>
                    </a:path>
                  </a:pathLst>
                </a:custGeom>
                <a:solidFill>
                  <a:srgbClr val="547BBF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0" name="Graphic 6">
                <a:extLst>
                  <a:ext uri="{FF2B5EF4-FFF2-40B4-BE49-F238E27FC236}">
                    <a16:creationId xmlns:a16="http://schemas.microsoft.com/office/drawing/2014/main" id="{9A75EF6C-CEDE-03DE-8A02-718F96DD743B}"/>
                  </a:ext>
                </a:extLst>
              </p:cNvPr>
              <p:cNvGrpSpPr/>
              <p:nvPr/>
            </p:nvGrpSpPr>
            <p:grpSpPr>
              <a:xfrm>
                <a:off x="-3479293" y="2319386"/>
                <a:ext cx="2229839" cy="4641993"/>
                <a:chOff x="-3479293" y="2319386"/>
                <a:chExt cx="2229839" cy="4641993"/>
              </a:xfrm>
            </p:grpSpPr>
            <p:grpSp>
              <p:nvGrpSpPr>
                <p:cNvPr id="111" name="Graphic 6">
                  <a:extLst>
                    <a:ext uri="{FF2B5EF4-FFF2-40B4-BE49-F238E27FC236}">
                      <a16:creationId xmlns:a16="http://schemas.microsoft.com/office/drawing/2014/main" id="{18E09188-F3FB-C85C-A2F7-05E380FE63D2}"/>
                    </a:ext>
                  </a:extLst>
                </p:cNvPr>
                <p:cNvGrpSpPr/>
                <p:nvPr/>
              </p:nvGrpSpPr>
              <p:grpSpPr>
                <a:xfrm>
                  <a:off x="-1676046" y="4270439"/>
                  <a:ext cx="426593" cy="254335"/>
                  <a:chOff x="-1676046" y="4270439"/>
                  <a:chExt cx="426593" cy="254335"/>
                </a:xfrm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FAAF904C-E07E-4D9A-AE98-A032EA0DE031}"/>
                      </a:ext>
                    </a:extLst>
                  </p:cNvPr>
                  <p:cNvSpPr/>
                  <p:nvPr/>
                </p:nvSpPr>
                <p:spPr>
                  <a:xfrm>
                    <a:off x="-1676046" y="4270439"/>
                    <a:ext cx="426593" cy="254335"/>
                  </a:xfrm>
                  <a:custGeom>
                    <a:avLst/>
                    <a:gdLst>
                      <a:gd name="connsiteX0" fmla="*/ 202104 w 426593"/>
                      <a:gd name="connsiteY0" fmla="*/ 1934 h 254335"/>
                      <a:gd name="connsiteX1" fmla="*/ 246060 w 426593"/>
                      <a:gd name="connsiteY1" fmla="*/ 192 h 254335"/>
                      <a:gd name="connsiteX2" fmla="*/ 304281 w 426593"/>
                      <a:gd name="connsiteY2" fmla="*/ 772 h 254335"/>
                      <a:gd name="connsiteX3" fmla="*/ 329630 w 426593"/>
                      <a:gd name="connsiteY3" fmla="*/ 15340 h 254335"/>
                      <a:gd name="connsiteX4" fmla="*/ 285674 w 426593"/>
                      <a:gd name="connsiteY4" fmla="*/ 38644 h 254335"/>
                      <a:gd name="connsiteX5" fmla="*/ 241414 w 426593"/>
                      <a:gd name="connsiteY5" fmla="*/ 47657 h 254335"/>
                      <a:gd name="connsiteX6" fmla="*/ 223362 w 426593"/>
                      <a:gd name="connsiteY6" fmla="*/ 54348 h 254335"/>
                      <a:gd name="connsiteX7" fmla="*/ 220156 w 426593"/>
                      <a:gd name="connsiteY7" fmla="*/ 57832 h 254335"/>
                      <a:gd name="connsiteX8" fmla="*/ 223362 w 426593"/>
                      <a:gd name="connsiteY8" fmla="*/ 65129 h 254335"/>
                      <a:gd name="connsiteX9" fmla="*/ 250150 w 426593"/>
                      <a:gd name="connsiteY9" fmla="*/ 77349 h 254335"/>
                      <a:gd name="connsiteX10" fmla="*/ 339527 w 426593"/>
                      <a:gd name="connsiteY10" fmla="*/ 107040 h 254335"/>
                      <a:gd name="connsiteX11" fmla="*/ 426581 w 426593"/>
                      <a:gd name="connsiteY11" fmla="*/ 151880 h 254335"/>
                      <a:gd name="connsiteX12" fmla="*/ 397774 w 426593"/>
                      <a:gd name="connsiteY12" fmla="*/ 171396 h 254335"/>
                      <a:gd name="connsiteX13" fmla="*/ 393406 w 426593"/>
                      <a:gd name="connsiteY13" fmla="*/ 171977 h 254335"/>
                      <a:gd name="connsiteX14" fmla="*/ 410296 w 426593"/>
                      <a:gd name="connsiteY14" fmla="*/ 183616 h 254335"/>
                      <a:gd name="connsiteX15" fmla="*/ 400702 w 426593"/>
                      <a:gd name="connsiteY15" fmla="*/ 203410 h 254335"/>
                      <a:gd name="connsiteX16" fmla="*/ 388760 w 426593"/>
                      <a:gd name="connsiteY16" fmla="*/ 205733 h 254335"/>
                      <a:gd name="connsiteX17" fmla="*/ 369824 w 426593"/>
                      <a:gd name="connsiteY17" fmla="*/ 229315 h 254335"/>
                      <a:gd name="connsiteX18" fmla="*/ 360811 w 426593"/>
                      <a:gd name="connsiteY18" fmla="*/ 229895 h 254335"/>
                      <a:gd name="connsiteX19" fmla="*/ 354120 w 426593"/>
                      <a:gd name="connsiteY19" fmla="*/ 231057 h 254335"/>
                      <a:gd name="connsiteX20" fmla="*/ 340133 w 426593"/>
                      <a:gd name="connsiteY20" fmla="*/ 249690 h 254335"/>
                      <a:gd name="connsiteX21" fmla="*/ 259492 w 426593"/>
                      <a:gd name="connsiteY21" fmla="*/ 254335 h 254335"/>
                      <a:gd name="connsiteX22" fmla="*/ 102274 w 426593"/>
                      <a:gd name="connsiteY22" fmla="*/ 200760 h 254335"/>
                      <a:gd name="connsiteX23" fmla="*/ 72 w 426593"/>
                      <a:gd name="connsiteY23" fmla="*/ 99440 h 254335"/>
                      <a:gd name="connsiteX24" fmla="*/ 16962 w 426593"/>
                      <a:gd name="connsiteY24" fmla="*/ 49374 h 254335"/>
                      <a:gd name="connsiteX25" fmla="*/ 122927 w 426593"/>
                      <a:gd name="connsiteY25" fmla="*/ 10644 h 254335"/>
                      <a:gd name="connsiteX26" fmla="*/ 202104 w 426593"/>
                      <a:gd name="connsiteY26" fmla="*/ 1934 h 254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26593" h="254335">
                        <a:moveTo>
                          <a:pt x="202104" y="1934"/>
                        </a:moveTo>
                        <a:cubicBezTo>
                          <a:pt x="229472" y="772"/>
                          <a:pt x="244141" y="192"/>
                          <a:pt x="246060" y="192"/>
                        </a:cubicBezTo>
                        <a:cubicBezTo>
                          <a:pt x="272444" y="-187"/>
                          <a:pt x="291859" y="-10"/>
                          <a:pt x="304281" y="772"/>
                        </a:cubicBezTo>
                        <a:cubicBezTo>
                          <a:pt x="321172" y="2716"/>
                          <a:pt x="329630" y="7564"/>
                          <a:pt x="329630" y="15340"/>
                        </a:cubicBezTo>
                        <a:cubicBezTo>
                          <a:pt x="330009" y="25616"/>
                          <a:pt x="315365" y="33392"/>
                          <a:pt x="285674" y="38644"/>
                        </a:cubicBezTo>
                        <a:cubicBezTo>
                          <a:pt x="272469" y="41750"/>
                          <a:pt x="257725" y="44754"/>
                          <a:pt x="241414" y="47657"/>
                        </a:cubicBezTo>
                        <a:cubicBezTo>
                          <a:pt x="234244" y="48819"/>
                          <a:pt x="228210" y="51066"/>
                          <a:pt x="223362" y="54348"/>
                        </a:cubicBezTo>
                        <a:cubicBezTo>
                          <a:pt x="222201" y="55131"/>
                          <a:pt x="221115" y="56292"/>
                          <a:pt x="220156" y="57832"/>
                        </a:cubicBezTo>
                        <a:cubicBezTo>
                          <a:pt x="220156" y="58792"/>
                          <a:pt x="221216" y="61241"/>
                          <a:pt x="223362" y="65129"/>
                        </a:cubicBezTo>
                        <a:cubicBezTo>
                          <a:pt x="225306" y="67250"/>
                          <a:pt x="234219" y="71340"/>
                          <a:pt x="250150" y="77349"/>
                        </a:cubicBezTo>
                        <a:cubicBezTo>
                          <a:pt x="266056" y="82979"/>
                          <a:pt x="295874" y="92876"/>
                          <a:pt x="339527" y="107040"/>
                        </a:cubicBezTo>
                        <a:cubicBezTo>
                          <a:pt x="397168" y="126455"/>
                          <a:pt x="426177" y="141402"/>
                          <a:pt x="426581" y="151880"/>
                        </a:cubicBezTo>
                        <a:cubicBezTo>
                          <a:pt x="426985" y="164504"/>
                          <a:pt x="417366" y="170992"/>
                          <a:pt x="397774" y="171396"/>
                        </a:cubicBezTo>
                        <a:cubicBezTo>
                          <a:pt x="396410" y="171801"/>
                          <a:pt x="394971" y="171977"/>
                          <a:pt x="393406" y="171977"/>
                        </a:cubicBezTo>
                        <a:cubicBezTo>
                          <a:pt x="397875" y="172760"/>
                          <a:pt x="403480" y="176648"/>
                          <a:pt x="410296" y="183616"/>
                        </a:cubicBezTo>
                        <a:cubicBezTo>
                          <a:pt x="413200" y="195079"/>
                          <a:pt x="409993" y="201668"/>
                          <a:pt x="400702" y="203410"/>
                        </a:cubicBezTo>
                        <a:cubicBezTo>
                          <a:pt x="397395" y="204193"/>
                          <a:pt x="393431" y="204951"/>
                          <a:pt x="388760" y="205733"/>
                        </a:cubicBezTo>
                        <a:cubicBezTo>
                          <a:pt x="400803" y="216994"/>
                          <a:pt x="394491" y="224871"/>
                          <a:pt x="369824" y="229315"/>
                        </a:cubicBezTo>
                        <a:cubicBezTo>
                          <a:pt x="367502" y="229315"/>
                          <a:pt x="364497" y="229517"/>
                          <a:pt x="360811" y="229895"/>
                        </a:cubicBezTo>
                        <a:cubicBezTo>
                          <a:pt x="358286" y="230678"/>
                          <a:pt x="356064" y="231057"/>
                          <a:pt x="354120" y="231057"/>
                        </a:cubicBezTo>
                        <a:cubicBezTo>
                          <a:pt x="360533" y="239591"/>
                          <a:pt x="355862" y="245801"/>
                          <a:pt x="340133" y="249690"/>
                        </a:cubicBezTo>
                        <a:cubicBezTo>
                          <a:pt x="324404" y="251810"/>
                          <a:pt x="297540" y="253376"/>
                          <a:pt x="259492" y="254335"/>
                        </a:cubicBezTo>
                        <a:cubicBezTo>
                          <a:pt x="221645" y="254335"/>
                          <a:pt x="169256" y="236485"/>
                          <a:pt x="102274" y="200760"/>
                        </a:cubicBezTo>
                        <a:cubicBezTo>
                          <a:pt x="35317" y="166019"/>
                          <a:pt x="1258" y="132263"/>
                          <a:pt x="72" y="99440"/>
                        </a:cubicBezTo>
                        <a:cubicBezTo>
                          <a:pt x="-711" y="76919"/>
                          <a:pt x="4919" y="60231"/>
                          <a:pt x="16962" y="49374"/>
                        </a:cubicBezTo>
                        <a:cubicBezTo>
                          <a:pt x="30167" y="37710"/>
                          <a:pt x="65488" y="24833"/>
                          <a:pt x="122927" y="10644"/>
                        </a:cubicBezTo>
                        <a:cubicBezTo>
                          <a:pt x="149689" y="6403"/>
                          <a:pt x="176099" y="3499"/>
                          <a:pt x="202104" y="1934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E84F441-8035-BF37-C6A8-74647897DDB7}"/>
                      </a:ext>
                    </a:extLst>
                  </p:cNvPr>
                  <p:cNvSpPr/>
                  <p:nvPr/>
                </p:nvSpPr>
                <p:spPr>
                  <a:xfrm>
                    <a:off x="-1411374" y="4416794"/>
                    <a:ext cx="127577" cy="87125"/>
                  </a:xfrm>
                  <a:custGeom>
                    <a:avLst/>
                    <a:gdLst>
                      <a:gd name="connsiteX0" fmla="*/ 69149 w 127577"/>
                      <a:gd name="connsiteY0" fmla="*/ 87126 h 87125"/>
                      <a:gd name="connsiteX1" fmla="*/ 2293 w 127577"/>
                      <a:gd name="connsiteY1" fmla="*/ 79678 h 87125"/>
                      <a:gd name="connsiteX2" fmla="*/ 71 w 127577"/>
                      <a:gd name="connsiteY2" fmla="*/ 76194 h 87125"/>
                      <a:gd name="connsiteX3" fmla="*/ 3555 w 127577"/>
                      <a:gd name="connsiteY3" fmla="*/ 73972 h 87125"/>
                      <a:gd name="connsiteX4" fmla="*/ 88614 w 127577"/>
                      <a:gd name="connsiteY4" fmla="*/ 80612 h 87125"/>
                      <a:gd name="connsiteX5" fmla="*/ 91720 w 127577"/>
                      <a:gd name="connsiteY5" fmla="*/ 83313 h 87125"/>
                      <a:gd name="connsiteX6" fmla="*/ 89019 w 127577"/>
                      <a:gd name="connsiteY6" fmla="*/ 86419 h 87125"/>
                      <a:gd name="connsiteX7" fmla="*/ 69149 w 127577"/>
                      <a:gd name="connsiteY7" fmla="*/ 87126 h 87125"/>
                      <a:gd name="connsiteX8" fmla="*/ 100481 w 127577"/>
                      <a:gd name="connsiteY8" fmla="*/ 62307 h 87125"/>
                      <a:gd name="connsiteX9" fmla="*/ 91745 w 127577"/>
                      <a:gd name="connsiteY9" fmla="*/ 62307 h 87125"/>
                      <a:gd name="connsiteX10" fmla="*/ 9210 w 127577"/>
                      <a:gd name="connsiteY10" fmla="*/ 44760 h 87125"/>
                      <a:gd name="connsiteX11" fmla="*/ 7089 w 127577"/>
                      <a:gd name="connsiteY11" fmla="*/ 41226 h 87125"/>
                      <a:gd name="connsiteX12" fmla="*/ 10625 w 127577"/>
                      <a:gd name="connsiteY12" fmla="*/ 39105 h 87125"/>
                      <a:gd name="connsiteX13" fmla="*/ 92074 w 127577"/>
                      <a:gd name="connsiteY13" fmla="*/ 56526 h 87125"/>
                      <a:gd name="connsiteX14" fmla="*/ 100455 w 127577"/>
                      <a:gd name="connsiteY14" fmla="*/ 56500 h 87125"/>
                      <a:gd name="connsiteX15" fmla="*/ 123583 w 127577"/>
                      <a:gd name="connsiteY15" fmla="*/ 55920 h 87125"/>
                      <a:gd name="connsiteX16" fmla="*/ 126663 w 127577"/>
                      <a:gd name="connsiteY16" fmla="*/ 58672 h 87125"/>
                      <a:gd name="connsiteX17" fmla="*/ 123911 w 127577"/>
                      <a:gd name="connsiteY17" fmla="*/ 61727 h 87125"/>
                      <a:gd name="connsiteX18" fmla="*/ 100481 w 127577"/>
                      <a:gd name="connsiteY18" fmla="*/ 62307 h 87125"/>
                      <a:gd name="connsiteX19" fmla="*/ 124643 w 127577"/>
                      <a:gd name="connsiteY19" fmla="*/ 27945 h 87125"/>
                      <a:gd name="connsiteX20" fmla="*/ 124466 w 127577"/>
                      <a:gd name="connsiteY20" fmla="*/ 27945 h 87125"/>
                      <a:gd name="connsiteX21" fmla="*/ 77682 w 127577"/>
                      <a:gd name="connsiteY21" fmla="*/ 20295 h 87125"/>
                      <a:gd name="connsiteX22" fmla="*/ 26808 w 127577"/>
                      <a:gd name="connsiteY22" fmla="*/ 5677 h 87125"/>
                      <a:gd name="connsiteX23" fmla="*/ 24940 w 127577"/>
                      <a:gd name="connsiteY23" fmla="*/ 2016 h 87125"/>
                      <a:gd name="connsiteX24" fmla="*/ 28601 w 127577"/>
                      <a:gd name="connsiteY24" fmla="*/ 148 h 87125"/>
                      <a:gd name="connsiteX25" fmla="*/ 79020 w 127577"/>
                      <a:gd name="connsiteY25" fmla="*/ 14640 h 87125"/>
                      <a:gd name="connsiteX26" fmla="*/ 124845 w 127577"/>
                      <a:gd name="connsiteY26" fmla="*/ 22138 h 87125"/>
                      <a:gd name="connsiteX27" fmla="*/ 127571 w 127577"/>
                      <a:gd name="connsiteY27" fmla="*/ 25218 h 87125"/>
                      <a:gd name="connsiteX28" fmla="*/ 124643 w 127577"/>
                      <a:gd name="connsiteY28" fmla="*/ 27945 h 8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27577" h="87125">
                        <a:moveTo>
                          <a:pt x="69149" y="87126"/>
                        </a:moveTo>
                        <a:cubicBezTo>
                          <a:pt x="47032" y="87126"/>
                          <a:pt x="24612" y="84626"/>
                          <a:pt x="2293" y="79678"/>
                        </a:cubicBezTo>
                        <a:cubicBezTo>
                          <a:pt x="727" y="79324"/>
                          <a:pt x="-283" y="77784"/>
                          <a:pt x="71" y="76194"/>
                        </a:cubicBezTo>
                        <a:cubicBezTo>
                          <a:pt x="424" y="74628"/>
                          <a:pt x="1914" y="73644"/>
                          <a:pt x="3555" y="73972"/>
                        </a:cubicBezTo>
                        <a:cubicBezTo>
                          <a:pt x="32060" y="80284"/>
                          <a:pt x="60665" y="82531"/>
                          <a:pt x="88614" y="80612"/>
                        </a:cubicBezTo>
                        <a:cubicBezTo>
                          <a:pt x="90155" y="80435"/>
                          <a:pt x="91619" y="81697"/>
                          <a:pt x="91720" y="83313"/>
                        </a:cubicBezTo>
                        <a:cubicBezTo>
                          <a:pt x="91821" y="84904"/>
                          <a:pt x="90609" y="86318"/>
                          <a:pt x="89019" y="86419"/>
                        </a:cubicBezTo>
                        <a:cubicBezTo>
                          <a:pt x="82429" y="86924"/>
                          <a:pt x="75788" y="87126"/>
                          <a:pt x="69149" y="87126"/>
                        </a:cubicBezTo>
                        <a:close/>
                        <a:moveTo>
                          <a:pt x="100481" y="62307"/>
                        </a:moveTo>
                        <a:lnTo>
                          <a:pt x="91745" y="62307"/>
                        </a:lnTo>
                        <a:cubicBezTo>
                          <a:pt x="75814" y="60338"/>
                          <a:pt x="48168" y="54430"/>
                          <a:pt x="9210" y="44760"/>
                        </a:cubicBezTo>
                        <a:cubicBezTo>
                          <a:pt x="7670" y="44382"/>
                          <a:pt x="6711" y="42791"/>
                          <a:pt x="7089" y="41226"/>
                        </a:cubicBezTo>
                        <a:cubicBezTo>
                          <a:pt x="7469" y="39660"/>
                          <a:pt x="9034" y="38726"/>
                          <a:pt x="10625" y="39105"/>
                        </a:cubicBezTo>
                        <a:cubicBezTo>
                          <a:pt x="49354" y="48749"/>
                          <a:pt x="76748" y="54607"/>
                          <a:pt x="92074" y="56526"/>
                        </a:cubicBezTo>
                        <a:lnTo>
                          <a:pt x="100455" y="56500"/>
                        </a:lnTo>
                        <a:cubicBezTo>
                          <a:pt x="109091" y="56500"/>
                          <a:pt x="116866" y="56298"/>
                          <a:pt x="123583" y="55920"/>
                        </a:cubicBezTo>
                        <a:cubicBezTo>
                          <a:pt x="125401" y="55793"/>
                          <a:pt x="126562" y="57056"/>
                          <a:pt x="126663" y="58672"/>
                        </a:cubicBezTo>
                        <a:cubicBezTo>
                          <a:pt x="126764" y="60262"/>
                          <a:pt x="125527" y="61651"/>
                          <a:pt x="123911" y="61727"/>
                        </a:cubicBezTo>
                        <a:cubicBezTo>
                          <a:pt x="117094" y="62105"/>
                          <a:pt x="109217" y="62307"/>
                          <a:pt x="100481" y="62307"/>
                        </a:cubicBezTo>
                        <a:close/>
                        <a:moveTo>
                          <a:pt x="124643" y="27945"/>
                        </a:moveTo>
                        <a:cubicBezTo>
                          <a:pt x="124592" y="27945"/>
                          <a:pt x="124517" y="27945"/>
                          <a:pt x="124466" y="27945"/>
                        </a:cubicBezTo>
                        <a:cubicBezTo>
                          <a:pt x="111337" y="27162"/>
                          <a:pt x="95583" y="24587"/>
                          <a:pt x="77682" y="20295"/>
                        </a:cubicBezTo>
                        <a:cubicBezTo>
                          <a:pt x="65689" y="17593"/>
                          <a:pt x="48572" y="12670"/>
                          <a:pt x="26808" y="5677"/>
                        </a:cubicBezTo>
                        <a:cubicBezTo>
                          <a:pt x="25268" y="5197"/>
                          <a:pt x="24435" y="3556"/>
                          <a:pt x="24940" y="2016"/>
                        </a:cubicBezTo>
                        <a:cubicBezTo>
                          <a:pt x="25419" y="476"/>
                          <a:pt x="27061" y="-358"/>
                          <a:pt x="28601" y="148"/>
                        </a:cubicBezTo>
                        <a:cubicBezTo>
                          <a:pt x="50187" y="7091"/>
                          <a:pt x="67154" y="11963"/>
                          <a:pt x="79020" y="14640"/>
                        </a:cubicBezTo>
                        <a:cubicBezTo>
                          <a:pt x="96643" y="18856"/>
                          <a:pt x="112044" y="21381"/>
                          <a:pt x="124845" y="22138"/>
                        </a:cubicBezTo>
                        <a:cubicBezTo>
                          <a:pt x="126461" y="22239"/>
                          <a:pt x="127673" y="23602"/>
                          <a:pt x="127571" y="25218"/>
                        </a:cubicBezTo>
                        <a:cubicBezTo>
                          <a:pt x="127446" y="26758"/>
                          <a:pt x="126158" y="27945"/>
                          <a:pt x="124643" y="27945"/>
                        </a:cubicBezTo>
                        <a:close/>
                      </a:path>
                    </a:pathLst>
                  </a:custGeom>
                  <a:solidFill>
                    <a:srgbClr val="FF7E6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" name="Graphic 6">
                  <a:extLst>
                    <a:ext uri="{FF2B5EF4-FFF2-40B4-BE49-F238E27FC236}">
                      <a16:creationId xmlns:a16="http://schemas.microsoft.com/office/drawing/2014/main" id="{00D93EC2-19D5-948C-0304-24369D05EB27}"/>
                    </a:ext>
                  </a:extLst>
                </p:cNvPr>
                <p:cNvGrpSpPr/>
                <p:nvPr/>
              </p:nvGrpSpPr>
              <p:grpSpPr>
                <a:xfrm>
                  <a:off x="-2566673" y="3266504"/>
                  <a:ext cx="1077076" cy="1219312"/>
                  <a:chOff x="-2566673" y="3266504"/>
                  <a:chExt cx="1077076" cy="1219312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60A2CD0-D185-68C4-A2D0-74DD785DB7BF}"/>
                      </a:ext>
                    </a:extLst>
                  </p:cNvPr>
                  <p:cNvSpPr/>
                  <p:nvPr/>
                </p:nvSpPr>
                <p:spPr>
                  <a:xfrm>
                    <a:off x="-1600610" y="4251467"/>
                    <a:ext cx="111014" cy="234349"/>
                  </a:xfrm>
                  <a:custGeom>
                    <a:avLst/>
                    <a:gdLst>
                      <a:gd name="connsiteX0" fmla="*/ 110938 w 111014"/>
                      <a:gd name="connsiteY0" fmla="*/ 11033 h 234349"/>
                      <a:gd name="connsiteX1" fmla="*/ 110938 w 111014"/>
                      <a:gd name="connsiteY1" fmla="*/ 11614 h 234349"/>
                      <a:gd name="connsiteX2" fmla="*/ 43098 w 111014"/>
                      <a:gd name="connsiteY2" fmla="*/ 234349 h 234349"/>
                      <a:gd name="connsiteX3" fmla="*/ 0 w 111014"/>
                      <a:gd name="connsiteY3" fmla="*/ 224175 h 234349"/>
                      <a:gd name="connsiteX4" fmla="*/ 67260 w 111014"/>
                      <a:gd name="connsiteY4" fmla="*/ 0 h 234349"/>
                      <a:gd name="connsiteX5" fmla="*/ 110938 w 111014"/>
                      <a:gd name="connsiteY5" fmla="*/ 11033 h 23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1014" h="234349">
                        <a:moveTo>
                          <a:pt x="110938" y="11033"/>
                        </a:moveTo>
                        <a:lnTo>
                          <a:pt x="110938" y="11614"/>
                        </a:lnTo>
                        <a:cubicBezTo>
                          <a:pt x="112504" y="77410"/>
                          <a:pt x="89882" y="151663"/>
                          <a:pt x="43098" y="234349"/>
                        </a:cubicBezTo>
                        <a:lnTo>
                          <a:pt x="0" y="224175"/>
                        </a:lnTo>
                        <a:lnTo>
                          <a:pt x="67260" y="0"/>
                        </a:lnTo>
                        <a:lnTo>
                          <a:pt x="110938" y="110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6" name="Graphic 6">
                    <a:extLst>
                      <a:ext uri="{FF2B5EF4-FFF2-40B4-BE49-F238E27FC236}">
                        <a16:creationId xmlns:a16="http://schemas.microsoft.com/office/drawing/2014/main" id="{B9089807-77D4-7346-18F3-49CD3605653A}"/>
                      </a:ext>
                    </a:extLst>
                  </p:cNvPr>
                  <p:cNvGrpSpPr/>
                  <p:nvPr/>
                </p:nvGrpSpPr>
                <p:grpSpPr>
                  <a:xfrm>
                    <a:off x="-2566673" y="3266504"/>
                    <a:ext cx="1052203" cy="1216384"/>
                    <a:chOff x="-2566673" y="3266504"/>
                    <a:chExt cx="1052203" cy="1216384"/>
                  </a:xfrm>
                </p:grpSpPr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B47B8F6D-B6BB-DE5D-621C-3BBD88562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66673" y="3266504"/>
                      <a:ext cx="1052203" cy="1216384"/>
                    </a:xfrm>
                    <a:custGeom>
                      <a:avLst/>
                      <a:gdLst>
                        <a:gd name="connsiteX0" fmla="*/ 256274 w 1052203"/>
                        <a:gd name="connsiteY0" fmla="*/ 31433 h 1216384"/>
                        <a:gd name="connsiteX1" fmla="*/ 263267 w 1052203"/>
                        <a:gd name="connsiteY1" fmla="*/ 39008 h 1216384"/>
                        <a:gd name="connsiteX2" fmla="*/ 284248 w 1052203"/>
                        <a:gd name="connsiteY2" fmla="*/ 74531 h 1216384"/>
                        <a:gd name="connsiteX3" fmla="*/ 298210 w 1052203"/>
                        <a:gd name="connsiteY3" fmla="*/ 102203 h 1216384"/>
                        <a:gd name="connsiteX4" fmla="*/ 312475 w 1052203"/>
                        <a:gd name="connsiteY4" fmla="*/ 135984 h 1216384"/>
                        <a:gd name="connsiteX5" fmla="*/ 328204 w 1052203"/>
                        <a:gd name="connsiteY5" fmla="*/ 173250 h 1216384"/>
                        <a:gd name="connsiteX6" fmla="*/ 467370 w 1052203"/>
                        <a:gd name="connsiteY6" fmla="*/ 630334 h 1216384"/>
                        <a:gd name="connsiteX7" fmla="*/ 488325 w 1052203"/>
                        <a:gd name="connsiteY7" fmla="*/ 712718 h 1216384"/>
                        <a:gd name="connsiteX8" fmla="*/ 512210 w 1052203"/>
                        <a:gd name="connsiteY8" fmla="*/ 807043 h 1216384"/>
                        <a:gd name="connsiteX9" fmla="*/ 609161 w 1052203"/>
                        <a:gd name="connsiteY9" fmla="*/ 840522 h 1216384"/>
                        <a:gd name="connsiteX10" fmla="*/ 680486 w 1052203"/>
                        <a:gd name="connsiteY10" fmla="*/ 864987 h 1216384"/>
                        <a:gd name="connsiteX11" fmla="*/ 1051980 w 1052203"/>
                        <a:gd name="connsiteY11" fmla="*/ 979687 h 1216384"/>
                        <a:gd name="connsiteX12" fmla="*/ 1051980 w 1052203"/>
                        <a:gd name="connsiteY12" fmla="*/ 984939 h 1216384"/>
                        <a:gd name="connsiteX13" fmla="*/ 985024 w 1052203"/>
                        <a:gd name="connsiteY13" fmla="*/ 1207951 h 1216384"/>
                        <a:gd name="connsiteX14" fmla="*/ 980656 w 1052203"/>
                        <a:gd name="connsiteY14" fmla="*/ 1216384 h 1216384"/>
                        <a:gd name="connsiteX15" fmla="*/ 556469 w 1052203"/>
                        <a:gd name="connsiteY15" fmla="*/ 1130214 h 1216384"/>
                        <a:gd name="connsiteX16" fmla="*/ 346837 w 1052203"/>
                        <a:gd name="connsiteY16" fmla="*/ 1070831 h 1216384"/>
                        <a:gd name="connsiteX17" fmla="*/ 303159 w 1052203"/>
                        <a:gd name="connsiteY17" fmla="*/ 1037630 h 1216384"/>
                        <a:gd name="connsiteX18" fmla="*/ 76358 w 1052203"/>
                        <a:gd name="connsiteY18" fmla="*/ 523183 h 1216384"/>
                        <a:gd name="connsiteX19" fmla="*/ 388 w 1052203"/>
                        <a:gd name="connsiteY19" fmla="*/ 156915 h 1216384"/>
                        <a:gd name="connsiteX20" fmla="*/ 32124 w 1052203"/>
                        <a:gd name="connsiteY20" fmla="*/ 58802 h 1216384"/>
                        <a:gd name="connsiteX21" fmla="*/ 130237 w 1052203"/>
                        <a:gd name="connsiteY21" fmla="*/ 3484 h 1216384"/>
                        <a:gd name="connsiteX22" fmla="*/ 166922 w 1052203"/>
                        <a:gd name="connsiteY22" fmla="*/ 0 h 1216384"/>
                        <a:gd name="connsiteX23" fmla="*/ 187019 w 1052203"/>
                        <a:gd name="connsiteY23" fmla="*/ 1161 h 1216384"/>
                        <a:gd name="connsiteX24" fmla="*/ 220220 w 1052203"/>
                        <a:gd name="connsiteY24" fmla="*/ 9594 h 1216384"/>
                        <a:gd name="connsiteX25" fmla="*/ 256274 w 1052203"/>
                        <a:gd name="connsiteY25" fmla="*/ 31433 h 1216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052203" h="1216384">
                          <a:moveTo>
                            <a:pt x="256274" y="31433"/>
                          </a:moveTo>
                          <a:cubicBezTo>
                            <a:pt x="258596" y="33756"/>
                            <a:pt x="260919" y="36281"/>
                            <a:pt x="263267" y="39008"/>
                          </a:cubicBezTo>
                          <a:cubicBezTo>
                            <a:pt x="270640" y="50647"/>
                            <a:pt x="277633" y="62488"/>
                            <a:pt x="284248" y="74531"/>
                          </a:cubicBezTo>
                          <a:cubicBezTo>
                            <a:pt x="288894" y="83671"/>
                            <a:pt x="293565" y="92886"/>
                            <a:pt x="298210" y="102203"/>
                          </a:cubicBezTo>
                          <a:cubicBezTo>
                            <a:pt x="303260" y="113463"/>
                            <a:pt x="308006" y="124724"/>
                            <a:pt x="312475" y="135984"/>
                          </a:cubicBezTo>
                          <a:cubicBezTo>
                            <a:pt x="317903" y="148204"/>
                            <a:pt x="323155" y="160626"/>
                            <a:pt x="328204" y="173250"/>
                          </a:cubicBezTo>
                          <a:cubicBezTo>
                            <a:pt x="368374" y="277270"/>
                            <a:pt x="414779" y="429640"/>
                            <a:pt x="467370" y="630334"/>
                          </a:cubicBezTo>
                          <a:cubicBezTo>
                            <a:pt x="474161" y="656920"/>
                            <a:pt x="481130" y="684390"/>
                            <a:pt x="488325" y="712718"/>
                          </a:cubicBezTo>
                          <a:cubicBezTo>
                            <a:pt x="495698" y="742990"/>
                            <a:pt x="503651" y="774423"/>
                            <a:pt x="512210" y="807043"/>
                          </a:cubicBezTo>
                          <a:cubicBezTo>
                            <a:pt x="532383" y="814214"/>
                            <a:pt x="564700" y="825373"/>
                            <a:pt x="609161" y="840522"/>
                          </a:cubicBezTo>
                          <a:cubicBezTo>
                            <a:pt x="630116" y="847515"/>
                            <a:pt x="653900" y="855670"/>
                            <a:pt x="680486" y="864987"/>
                          </a:cubicBezTo>
                          <a:cubicBezTo>
                            <a:pt x="784506" y="901672"/>
                            <a:pt x="908346" y="939897"/>
                            <a:pt x="1051980" y="979687"/>
                          </a:cubicBezTo>
                          <a:cubicBezTo>
                            <a:pt x="1051980" y="981252"/>
                            <a:pt x="1051980" y="982994"/>
                            <a:pt x="1051980" y="984939"/>
                          </a:cubicBezTo>
                          <a:cubicBezTo>
                            <a:pt x="1054707" y="1050355"/>
                            <a:pt x="1032389" y="1124685"/>
                            <a:pt x="985024" y="1207951"/>
                          </a:cubicBezTo>
                          <a:cubicBezTo>
                            <a:pt x="983660" y="1211057"/>
                            <a:pt x="982196" y="1213860"/>
                            <a:pt x="980656" y="1216384"/>
                          </a:cubicBezTo>
                          <a:cubicBezTo>
                            <a:pt x="764838" y="1172706"/>
                            <a:pt x="623426" y="1143974"/>
                            <a:pt x="556469" y="1130214"/>
                          </a:cubicBezTo>
                          <a:cubicBezTo>
                            <a:pt x="488527" y="1114687"/>
                            <a:pt x="418667" y="1094892"/>
                            <a:pt x="346837" y="1070831"/>
                          </a:cubicBezTo>
                          <a:cubicBezTo>
                            <a:pt x="333052" y="1065782"/>
                            <a:pt x="318509" y="1054723"/>
                            <a:pt x="303159" y="1037630"/>
                          </a:cubicBezTo>
                          <a:cubicBezTo>
                            <a:pt x="239484" y="967366"/>
                            <a:pt x="163892" y="795884"/>
                            <a:pt x="76358" y="523183"/>
                          </a:cubicBezTo>
                          <a:cubicBezTo>
                            <a:pt x="21823" y="313753"/>
                            <a:pt x="-3500" y="191655"/>
                            <a:pt x="388" y="156915"/>
                          </a:cubicBezTo>
                          <a:cubicBezTo>
                            <a:pt x="3291" y="121972"/>
                            <a:pt x="13870" y="89276"/>
                            <a:pt x="32124" y="58802"/>
                          </a:cubicBezTo>
                          <a:cubicBezTo>
                            <a:pt x="50757" y="28126"/>
                            <a:pt x="83453" y="9695"/>
                            <a:pt x="130237" y="3484"/>
                          </a:cubicBezTo>
                          <a:cubicBezTo>
                            <a:pt x="143441" y="1540"/>
                            <a:pt x="155662" y="379"/>
                            <a:pt x="166922" y="0"/>
                          </a:cubicBezTo>
                          <a:cubicBezTo>
                            <a:pt x="173537" y="379"/>
                            <a:pt x="180228" y="783"/>
                            <a:pt x="187019" y="1161"/>
                          </a:cubicBezTo>
                          <a:cubicBezTo>
                            <a:pt x="198280" y="3484"/>
                            <a:pt x="209338" y="6312"/>
                            <a:pt x="220220" y="9594"/>
                          </a:cubicBezTo>
                          <a:cubicBezTo>
                            <a:pt x="233551" y="14063"/>
                            <a:pt x="245594" y="21334"/>
                            <a:pt x="256274" y="31433"/>
                          </a:cubicBezTo>
                          <a:close/>
                        </a:path>
                      </a:pathLst>
                    </a:custGeom>
                    <a:solidFill>
                      <a:srgbClr val="769CDE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: Shape 117">
                      <a:extLst>
                        <a:ext uri="{FF2B5EF4-FFF2-40B4-BE49-F238E27FC236}">
                          <a16:creationId xmlns:a16="http://schemas.microsoft.com/office/drawing/2014/main" id="{CB93786D-8761-3AEC-FEC6-7A383973A2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89716" y="4069776"/>
                      <a:ext cx="34630" cy="29952"/>
                    </a:xfrm>
                    <a:custGeom>
                      <a:avLst/>
                      <a:gdLst>
                        <a:gd name="connsiteX0" fmla="*/ 4375 w 34630"/>
                        <a:gd name="connsiteY0" fmla="*/ 29953 h 29952"/>
                        <a:gd name="connsiteX1" fmla="*/ 1320 w 34630"/>
                        <a:gd name="connsiteY1" fmla="*/ 28741 h 29952"/>
                        <a:gd name="connsiteX2" fmla="*/ 1219 w 34630"/>
                        <a:gd name="connsiteY2" fmla="*/ 22580 h 29952"/>
                        <a:gd name="connsiteX3" fmla="*/ 28714 w 34630"/>
                        <a:gd name="connsiteY3" fmla="*/ 287 h 29952"/>
                        <a:gd name="connsiteX4" fmla="*/ 34344 w 34630"/>
                        <a:gd name="connsiteY4" fmla="*/ 2811 h 29952"/>
                        <a:gd name="connsiteX5" fmla="*/ 31794 w 34630"/>
                        <a:gd name="connsiteY5" fmla="*/ 8442 h 29952"/>
                        <a:gd name="connsiteX6" fmla="*/ 7480 w 34630"/>
                        <a:gd name="connsiteY6" fmla="*/ 28640 h 29952"/>
                        <a:gd name="connsiteX7" fmla="*/ 4375 w 34630"/>
                        <a:gd name="connsiteY7" fmla="*/ 29953 h 29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4630" h="29952">
                          <a:moveTo>
                            <a:pt x="4375" y="29953"/>
                          </a:moveTo>
                          <a:cubicBezTo>
                            <a:pt x="3289" y="29953"/>
                            <a:pt x="2178" y="29549"/>
                            <a:pt x="1320" y="28741"/>
                          </a:cubicBezTo>
                          <a:cubicBezTo>
                            <a:pt x="-397" y="27049"/>
                            <a:pt x="-448" y="24297"/>
                            <a:pt x="1219" y="22580"/>
                          </a:cubicBezTo>
                          <a:cubicBezTo>
                            <a:pt x="13439" y="9956"/>
                            <a:pt x="22427" y="2660"/>
                            <a:pt x="28714" y="287"/>
                          </a:cubicBezTo>
                          <a:cubicBezTo>
                            <a:pt x="30935" y="-572"/>
                            <a:pt x="33485" y="564"/>
                            <a:pt x="34344" y="2811"/>
                          </a:cubicBezTo>
                          <a:cubicBezTo>
                            <a:pt x="35202" y="5058"/>
                            <a:pt x="34066" y="7583"/>
                            <a:pt x="31794" y="8442"/>
                          </a:cubicBezTo>
                          <a:cubicBezTo>
                            <a:pt x="28360" y="9754"/>
                            <a:pt x="21367" y="14324"/>
                            <a:pt x="7480" y="28640"/>
                          </a:cubicBezTo>
                          <a:cubicBezTo>
                            <a:pt x="6647" y="29523"/>
                            <a:pt x="5511" y="29953"/>
                            <a:pt x="4375" y="29953"/>
                          </a:cubicBezTo>
                          <a:close/>
                        </a:path>
                      </a:pathLst>
                    </a:custGeom>
                    <a:solidFill>
                      <a:srgbClr val="547BBF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9" name="Graphic 6">
                  <a:extLst>
                    <a:ext uri="{FF2B5EF4-FFF2-40B4-BE49-F238E27FC236}">
                      <a16:creationId xmlns:a16="http://schemas.microsoft.com/office/drawing/2014/main" id="{DBABD454-BA98-B82E-3A11-3AF7744FD9CF}"/>
                    </a:ext>
                  </a:extLst>
                </p:cNvPr>
                <p:cNvGrpSpPr/>
                <p:nvPr/>
              </p:nvGrpSpPr>
              <p:grpSpPr>
                <a:xfrm>
                  <a:off x="-2789482" y="6655100"/>
                  <a:ext cx="558422" cy="306280"/>
                  <a:chOff x="-2789482" y="6655100"/>
                  <a:chExt cx="558422" cy="306280"/>
                </a:xfrm>
              </p:grpSpPr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8883875C-CD17-73FE-52F3-3C4C7A1309C8}"/>
                      </a:ext>
                    </a:extLst>
                  </p:cNvPr>
                  <p:cNvSpPr/>
                  <p:nvPr/>
                </p:nvSpPr>
                <p:spPr>
                  <a:xfrm>
                    <a:off x="-2789482" y="6655100"/>
                    <a:ext cx="558422" cy="298854"/>
                  </a:xfrm>
                  <a:custGeom>
                    <a:avLst/>
                    <a:gdLst>
                      <a:gd name="connsiteX0" fmla="*/ 381551 w 558422"/>
                      <a:gd name="connsiteY0" fmla="*/ 98416 h 298854"/>
                      <a:gd name="connsiteX1" fmla="*/ 385035 w 558422"/>
                      <a:gd name="connsiteY1" fmla="*/ 100739 h 298854"/>
                      <a:gd name="connsiteX2" fmla="*/ 431036 w 558422"/>
                      <a:gd name="connsiteY2" fmla="*/ 128410 h 298854"/>
                      <a:gd name="connsiteX3" fmla="*/ 431036 w 558422"/>
                      <a:gd name="connsiteY3" fmla="*/ 127829 h 298854"/>
                      <a:gd name="connsiteX4" fmla="*/ 437727 w 558422"/>
                      <a:gd name="connsiteY4" fmla="*/ 131617 h 298854"/>
                      <a:gd name="connsiteX5" fmla="*/ 515742 w 558422"/>
                      <a:gd name="connsiteY5" fmla="*/ 180244 h 298854"/>
                      <a:gd name="connsiteX6" fmla="*/ 557376 w 558422"/>
                      <a:gd name="connsiteY6" fmla="*/ 235561 h 298854"/>
                      <a:gd name="connsiteX7" fmla="*/ 552730 w 558422"/>
                      <a:gd name="connsiteY7" fmla="*/ 263789 h 298854"/>
                      <a:gd name="connsiteX8" fmla="*/ 546620 w 558422"/>
                      <a:gd name="connsiteY8" fmla="*/ 270782 h 298854"/>
                      <a:gd name="connsiteX9" fmla="*/ 544878 w 558422"/>
                      <a:gd name="connsiteY9" fmla="*/ 273105 h 298854"/>
                      <a:gd name="connsiteX10" fmla="*/ 505870 w 558422"/>
                      <a:gd name="connsiteY10" fmla="*/ 285324 h 298854"/>
                      <a:gd name="connsiteX11" fmla="*/ 440656 w 558422"/>
                      <a:gd name="connsiteY11" fmla="*/ 297267 h 298854"/>
                      <a:gd name="connsiteX12" fmla="*/ 274121 w 558422"/>
                      <a:gd name="connsiteY12" fmla="*/ 291737 h 298854"/>
                      <a:gd name="connsiteX13" fmla="*/ 72367 w 558422"/>
                      <a:gd name="connsiteY13" fmla="*/ 250685 h 298854"/>
                      <a:gd name="connsiteX14" fmla="*/ 2481 w 558422"/>
                      <a:gd name="connsiteY14" fmla="*/ 213697 h 298854"/>
                      <a:gd name="connsiteX15" fmla="*/ 22275 w 558422"/>
                      <a:gd name="connsiteY15" fmla="*/ 100739 h 298854"/>
                      <a:gd name="connsiteX16" fmla="*/ 139021 w 558422"/>
                      <a:gd name="connsiteY16" fmla="*/ 6110 h 298854"/>
                      <a:gd name="connsiteX17" fmla="*/ 167551 w 558422"/>
                      <a:gd name="connsiteY17" fmla="*/ 884 h 298854"/>
                      <a:gd name="connsiteX18" fmla="*/ 263922 w 558422"/>
                      <a:gd name="connsiteY18" fmla="*/ 0 h 298854"/>
                      <a:gd name="connsiteX19" fmla="*/ 341937 w 558422"/>
                      <a:gd name="connsiteY19" fmla="*/ 71047 h 298854"/>
                      <a:gd name="connsiteX20" fmla="*/ 342517 w 558422"/>
                      <a:gd name="connsiteY20" fmla="*/ 70163 h 298854"/>
                      <a:gd name="connsiteX21" fmla="*/ 341937 w 558422"/>
                      <a:gd name="connsiteY21" fmla="*/ 69002 h 298854"/>
                      <a:gd name="connsiteX22" fmla="*/ 346305 w 558422"/>
                      <a:gd name="connsiteY22" fmla="*/ 72789 h 298854"/>
                      <a:gd name="connsiteX23" fmla="*/ 380945 w 558422"/>
                      <a:gd name="connsiteY23" fmla="*/ 97532 h 298854"/>
                      <a:gd name="connsiteX24" fmla="*/ 381551 w 558422"/>
                      <a:gd name="connsiteY24" fmla="*/ 98416 h 298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58422" h="298854">
                        <a:moveTo>
                          <a:pt x="381551" y="98416"/>
                        </a:moveTo>
                        <a:lnTo>
                          <a:pt x="385035" y="100739"/>
                        </a:lnTo>
                        <a:cubicBezTo>
                          <a:pt x="395891" y="107328"/>
                          <a:pt x="411242" y="116569"/>
                          <a:pt x="431036" y="128410"/>
                        </a:cubicBezTo>
                        <a:lnTo>
                          <a:pt x="431036" y="127829"/>
                        </a:lnTo>
                        <a:cubicBezTo>
                          <a:pt x="432980" y="129395"/>
                          <a:pt x="435202" y="130632"/>
                          <a:pt x="437727" y="131617"/>
                        </a:cubicBezTo>
                        <a:cubicBezTo>
                          <a:pt x="475169" y="152774"/>
                          <a:pt x="501200" y="168983"/>
                          <a:pt x="515742" y="180244"/>
                        </a:cubicBezTo>
                        <a:cubicBezTo>
                          <a:pt x="539222" y="198498"/>
                          <a:pt x="553083" y="216929"/>
                          <a:pt x="557376" y="235561"/>
                        </a:cubicBezTo>
                        <a:cubicBezTo>
                          <a:pt x="559698" y="246039"/>
                          <a:pt x="558158" y="255457"/>
                          <a:pt x="552730" y="263789"/>
                        </a:cubicBezTo>
                        <a:cubicBezTo>
                          <a:pt x="551165" y="266515"/>
                          <a:pt x="549145" y="268838"/>
                          <a:pt x="546620" y="270782"/>
                        </a:cubicBezTo>
                        <a:cubicBezTo>
                          <a:pt x="545459" y="271186"/>
                          <a:pt x="544878" y="271944"/>
                          <a:pt x="544878" y="273105"/>
                        </a:cubicBezTo>
                        <a:cubicBezTo>
                          <a:pt x="535562" y="276993"/>
                          <a:pt x="522559" y="281058"/>
                          <a:pt x="505870" y="285324"/>
                        </a:cubicBezTo>
                        <a:cubicBezTo>
                          <a:pt x="488399" y="289592"/>
                          <a:pt x="466661" y="293580"/>
                          <a:pt x="440656" y="297267"/>
                        </a:cubicBezTo>
                        <a:cubicBezTo>
                          <a:pt x="414448" y="300574"/>
                          <a:pt x="358954" y="298706"/>
                          <a:pt x="274121" y="291737"/>
                        </a:cubicBezTo>
                        <a:cubicBezTo>
                          <a:pt x="188734" y="284365"/>
                          <a:pt x="121474" y="270681"/>
                          <a:pt x="72367" y="250685"/>
                        </a:cubicBezTo>
                        <a:cubicBezTo>
                          <a:pt x="22881" y="230891"/>
                          <a:pt x="-422" y="218570"/>
                          <a:pt x="2481" y="213697"/>
                        </a:cubicBezTo>
                        <a:cubicBezTo>
                          <a:pt x="-4134" y="178173"/>
                          <a:pt x="2481" y="140529"/>
                          <a:pt x="22275" y="100739"/>
                        </a:cubicBezTo>
                        <a:cubicBezTo>
                          <a:pt x="47296" y="50875"/>
                          <a:pt x="86228" y="19315"/>
                          <a:pt x="139021" y="6110"/>
                        </a:cubicBezTo>
                        <a:cubicBezTo>
                          <a:pt x="153185" y="2626"/>
                          <a:pt x="162703" y="884"/>
                          <a:pt x="167551" y="884"/>
                        </a:cubicBezTo>
                        <a:cubicBezTo>
                          <a:pt x="187749" y="1667"/>
                          <a:pt x="219864" y="1363"/>
                          <a:pt x="263922" y="0"/>
                        </a:cubicBezTo>
                        <a:cubicBezTo>
                          <a:pt x="283135" y="20198"/>
                          <a:pt x="309140" y="43881"/>
                          <a:pt x="341937" y="71047"/>
                        </a:cubicBezTo>
                        <a:lnTo>
                          <a:pt x="342517" y="70163"/>
                        </a:lnTo>
                        <a:lnTo>
                          <a:pt x="341937" y="69002"/>
                        </a:lnTo>
                        <a:cubicBezTo>
                          <a:pt x="343477" y="70366"/>
                          <a:pt x="344941" y="71628"/>
                          <a:pt x="346305" y="72789"/>
                        </a:cubicBezTo>
                        <a:cubicBezTo>
                          <a:pt x="353475" y="78243"/>
                          <a:pt x="365039" y="86473"/>
                          <a:pt x="380945" y="97532"/>
                        </a:cubicBezTo>
                        <a:cubicBezTo>
                          <a:pt x="381348" y="97936"/>
                          <a:pt x="381551" y="98214"/>
                          <a:pt x="381551" y="984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7394359E-CEBB-421C-460E-6D742B811031}"/>
                      </a:ext>
                    </a:extLst>
                  </p:cNvPr>
                  <p:cNvSpPr/>
                  <p:nvPr/>
                </p:nvSpPr>
                <p:spPr>
                  <a:xfrm>
                    <a:off x="-2785839" y="6718466"/>
                    <a:ext cx="541235" cy="242914"/>
                  </a:xfrm>
                  <a:custGeom>
                    <a:avLst/>
                    <a:gdLst>
                      <a:gd name="connsiteX0" fmla="*/ 426232 w 541235"/>
                      <a:gd name="connsiteY0" fmla="*/ 242914 h 242914"/>
                      <a:gd name="connsiteX1" fmla="*/ 424490 w 541235"/>
                      <a:gd name="connsiteY1" fmla="*/ 242914 h 242914"/>
                      <a:gd name="connsiteX2" fmla="*/ 423026 w 541235"/>
                      <a:gd name="connsiteY2" fmla="*/ 242914 h 242914"/>
                      <a:gd name="connsiteX3" fmla="*/ 257653 w 541235"/>
                      <a:gd name="connsiteY3" fmla="*/ 234179 h 242914"/>
                      <a:gd name="connsiteX4" fmla="*/ 0 w 541235"/>
                      <a:gd name="connsiteY4" fmla="*/ 157602 h 242914"/>
                      <a:gd name="connsiteX5" fmla="*/ 1742 w 541235"/>
                      <a:gd name="connsiteY5" fmla="*/ 151770 h 242914"/>
                      <a:gd name="connsiteX6" fmla="*/ 327539 w 541235"/>
                      <a:gd name="connsiteY6" fmla="*/ 217565 h 242914"/>
                      <a:gd name="connsiteX7" fmla="*/ 424187 w 541235"/>
                      <a:gd name="connsiteY7" fmla="*/ 223095 h 242914"/>
                      <a:gd name="connsiteX8" fmla="*/ 503667 w 541235"/>
                      <a:gd name="connsiteY8" fmla="*/ 218449 h 242914"/>
                      <a:gd name="connsiteX9" fmla="*/ 541235 w 541235"/>
                      <a:gd name="connsiteY9" fmla="*/ 209714 h 242914"/>
                      <a:gd name="connsiteX10" fmla="*/ 508060 w 541235"/>
                      <a:gd name="connsiteY10" fmla="*/ 225443 h 242914"/>
                      <a:gd name="connsiteX11" fmla="*/ 504854 w 541235"/>
                      <a:gd name="connsiteY11" fmla="*/ 227185 h 242914"/>
                      <a:gd name="connsiteX12" fmla="*/ 426232 w 541235"/>
                      <a:gd name="connsiteY12" fmla="*/ 242914 h 242914"/>
                      <a:gd name="connsiteX13" fmla="*/ 329861 w 541235"/>
                      <a:gd name="connsiteY13" fmla="*/ 107 h 242914"/>
                      <a:gd name="connsiteX14" fmla="*/ 338294 w 541235"/>
                      <a:gd name="connsiteY14" fmla="*/ 5636 h 242914"/>
                      <a:gd name="connsiteX15" fmla="*/ 338875 w 541235"/>
                      <a:gd name="connsiteY15" fmla="*/ 6798 h 242914"/>
                      <a:gd name="connsiteX16" fmla="*/ 315874 w 541235"/>
                      <a:gd name="connsiteY16" fmla="*/ 26895 h 242914"/>
                      <a:gd name="connsiteX17" fmla="*/ 287344 w 541235"/>
                      <a:gd name="connsiteY17" fmla="*/ 46689 h 242914"/>
                      <a:gd name="connsiteX18" fmla="*/ 280931 w 541235"/>
                      <a:gd name="connsiteY18" fmla="*/ 44366 h 242914"/>
                      <a:gd name="connsiteX19" fmla="*/ 277144 w 541235"/>
                      <a:gd name="connsiteY19" fmla="*/ 39115 h 242914"/>
                      <a:gd name="connsiteX20" fmla="*/ 304790 w 541235"/>
                      <a:gd name="connsiteY20" fmla="*/ 10585 h 242914"/>
                      <a:gd name="connsiteX21" fmla="*/ 329861 w 541235"/>
                      <a:gd name="connsiteY21" fmla="*/ 107 h 242914"/>
                      <a:gd name="connsiteX22" fmla="*/ 372076 w 541235"/>
                      <a:gd name="connsiteY22" fmla="*/ 105794 h 242914"/>
                      <a:gd name="connsiteX23" fmla="*/ 365663 w 541235"/>
                      <a:gd name="connsiteY23" fmla="*/ 100568 h 242914"/>
                      <a:gd name="connsiteX24" fmla="*/ 394193 w 541235"/>
                      <a:gd name="connsiteY24" fmla="*/ 72315 h 242914"/>
                      <a:gd name="connsiteX25" fmla="*/ 417471 w 541235"/>
                      <a:gd name="connsiteY25" fmla="*/ 59515 h 242914"/>
                      <a:gd name="connsiteX26" fmla="*/ 427368 w 541235"/>
                      <a:gd name="connsiteY26" fmla="*/ 64464 h 242914"/>
                      <a:gd name="connsiteX27" fmla="*/ 427949 w 541235"/>
                      <a:gd name="connsiteY27" fmla="*/ 65625 h 242914"/>
                      <a:gd name="connsiteX28" fmla="*/ 405251 w 541235"/>
                      <a:gd name="connsiteY28" fmla="*/ 84561 h 242914"/>
                      <a:gd name="connsiteX29" fmla="*/ 377302 w 541235"/>
                      <a:gd name="connsiteY29" fmla="*/ 106400 h 242914"/>
                      <a:gd name="connsiteX30" fmla="*/ 372076 w 541235"/>
                      <a:gd name="connsiteY30" fmla="*/ 105794 h 242914"/>
                      <a:gd name="connsiteX31" fmla="*/ 377327 w 541235"/>
                      <a:gd name="connsiteY31" fmla="*/ 34166 h 242914"/>
                      <a:gd name="connsiteX32" fmla="*/ 364527 w 541235"/>
                      <a:gd name="connsiteY32" fmla="*/ 47270 h 242914"/>
                      <a:gd name="connsiteX33" fmla="*/ 343849 w 541235"/>
                      <a:gd name="connsiteY33" fmla="*/ 65019 h 242914"/>
                      <a:gd name="connsiteX34" fmla="*/ 338900 w 541235"/>
                      <a:gd name="connsiteY34" fmla="*/ 64438 h 242914"/>
                      <a:gd name="connsiteX35" fmla="*/ 337158 w 541235"/>
                      <a:gd name="connsiteY35" fmla="*/ 64438 h 242914"/>
                      <a:gd name="connsiteX36" fmla="*/ 335113 w 541235"/>
                      <a:gd name="connsiteY36" fmla="*/ 58328 h 242914"/>
                      <a:gd name="connsiteX37" fmla="*/ 361320 w 541235"/>
                      <a:gd name="connsiteY37" fmla="*/ 29798 h 242914"/>
                      <a:gd name="connsiteX38" fmla="*/ 367430 w 541235"/>
                      <a:gd name="connsiteY38" fmla="*/ 26314 h 242914"/>
                      <a:gd name="connsiteX39" fmla="*/ 379650 w 541235"/>
                      <a:gd name="connsiteY39" fmla="*/ 32146 h 242914"/>
                      <a:gd name="connsiteX40" fmla="*/ 377327 w 541235"/>
                      <a:gd name="connsiteY40" fmla="*/ 34166 h 242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541235" h="242914">
                        <a:moveTo>
                          <a:pt x="426232" y="242914"/>
                        </a:moveTo>
                        <a:cubicBezTo>
                          <a:pt x="425449" y="242914"/>
                          <a:pt x="424869" y="242914"/>
                          <a:pt x="424490" y="242914"/>
                        </a:cubicBezTo>
                        <a:cubicBezTo>
                          <a:pt x="424288" y="242914"/>
                          <a:pt x="423808" y="242914"/>
                          <a:pt x="423026" y="242914"/>
                        </a:cubicBezTo>
                        <a:cubicBezTo>
                          <a:pt x="374701" y="242914"/>
                          <a:pt x="319561" y="240011"/>
                          <a:pt x="257653" y="234179"/>
                        </a:cubicBezTo>
                        <a:cubicBezTo>
                          <a:pt x="94427" y="217490"/>
                          <a:pt x="8534" y="191964"/>
                          <a:pt x="0" y="157602"/>
                        </a:cubicBezTo>
                        <a:lnTo>
                          <a:pt x="1742" y="151770"/>
                        </a:lnTo>
                        <a:cubicBezTo>
                          <a:pt x="105384" y="185551"/>
                          <a:pt x="214000" y="207466"/>
                          <a:pt x="327539" y="217565"/>
                        </a:cubicBezTo>
                        <a:cubicBezTo>
                          <a:pt x="363441" y="220469"/>
                          <a:pt x="395657" y="222338"/>
                          <a:pt x="424187" y="223095"/>
                        </a:cubicBezTo>
                        <a:cubicBezTo>
                          <a:pt x="456807" y="223474"/>
                          <a:pt x="483292" y="221933"/>
                          <a:pt x="503667" y="218449"/>
                        </a:cubicBezTo>
                        <a:cubicBezTo>
                          <a:pt x="519396" y="216505"/>
                          <a:pt x="531894" y="213602"/>
                          <a:pt x="541235" y="209714"/>
                        </a:cubicBezTo>
                        <a:cubicBezTo>
                          <a:pt x="534242" y="215142"/>
                          <a:pt x="523183" y="220393"/>
                          <a:pt x="508060" y="225443"/>
                        </a:cubicBezTo>
                        <a:cubicBezTo>
                          <a:pt x="507075" y="226226"/>
                          <a:pt x="506015" y="226806"/>
                          <a:pt x="504854" y="227185"/>
                        </a:cubicBezTo>
                        <a:cubicBezTo>
                          <a:pt x="478268" y="236906"/>
                          <a:pt x="452060" y="242131"/>
                          <a:pt x="426232" y="242914"/>
                        </a:cubicBezTo>
                        <a:close/>
                        <a:moveTo>
                          <a:pt x="329861" y="107"/>
                        </a:moveTo>
                        <a:cubicBezTo>
                          <a:pt x="334330" y="107"/>
                          <a:pt x="337133" y="1950"/>
                          <a:pt x="338294" y="5636"/>
                        </a:cubicBezTo>
                        <a:lnTo>
                          <a:pt x="338875" y="6798"/>
                        </a:lnTo>
                        <a:cubicBezTo>
                          <a:pt x="338875" y="7757"/>
                          <a:pt x="331225" y="14473"/>
                          <a:pt x="315874" y="26895"/>
                        </a:cubicBezTo>
                        <a:cubicBezTo>
                          <a:pt x="299766" y="38938"/>
                          <a:pt x="290248" y="45528"/>
                          <a:pt x="287344" y="46689"/>
                        </a:cubicBezTo>
                        <a:cubicBezTo>
                          <a:pt x="284617" y="46689"/>
                          <a:pt x="282497" y="45906"/>
                          <a:pt x="280931" y="44366"/>
                        </a:cubicBezTo>
                        <a:cubicBezTo>
                          <a:pt x="278785" y="43584"/>
                          <a:pt x="277548" y="41842"/>
                          <a:pt x="277144" y="39115"/>
                        </a:cubicBezTo>
                        <a:cubicBezTo>
                          <a:pt x="275983" y="33282"/>
                          <a:pt x="285198" y="23789"/>
                          <a:pt x="304790" y="10585"/>
                        </a:cubicBezTo>
                        <a:cubicBezTo>
                          <a:pt x="315899" y="2834"/>
                          <a:pt x="324231" y="-676"/>
                          <a:pt x="329861" y="107"/>
                        </a:cubicBezTo>
                        <a:close/>
                        <a:moveTo>
                          <a:pt x="372076" y="105794"/>
                        </a:moveTo>
                        <a:cubicBezTo>
                          <a:pt x="368591" y="105794"/>
                          <a:pt x="366445" y="104052"/>
                          <a:pt x="365663" y="100568"/>
                        </a:cubicBezTo>
                        <a:cubicBezTo>
                          <a:pt x="364501" y="96301"/>
                          <a:pt x="373994" y="86883"/>
                          <a:pt x="394193" y="72315"/>
                        </a:cubicBezTo>
                        <a:cubicBezTo>
                          <a:pt x="404266" y="64160"/>
                          <a:pt x="412043" y="59894"/>
                          <a:pt x="417471" y="59515"/>
                        </a:cubicBezTo>
                        <a:cubicBezTo>
                          <a:pt x="422520" y="58732"/>
                          <a:pt x="425828" y="60373"/>
                          <a:pt x="427368" y="64464"/>
                        </a:cubicBezTo>
                        <a:cubicBezTo>
                          <a:pt x="427368" y="64842"/>
                          <a:pt x="427570" y="65246"/>
                          <a:pt x="427949" y="65625"/>
                        </a:cubicBezTo>
                        <a:cubicBezTo>
                          <a:pt x="427570" y="65246"/>
                          <a:pt x="419996" y="71533"/>
                          <a:pt x="405251" y="84561"/>
                        </a:cubicBezTo>
                        <a:cubicBezTo>
                          <a:pt x="388941" y="98346"/>
                          <a:pt x="379625" y="105617"/>
                          <a:pt x="377302" y="106400"/>
                        </a:cubicBezTo>
                        <a:cubicBezTo>
                          <a:pt x="375383" y="106375"/>
                          <a:pt x="373641" y="106173"/>
                          <a:pt x="372076" y="105794"/>
                        </a:cubicBezTo>
                        <a:close/>
                        <a:moveTo>
                          <a:pt x="377327" y="34166"/>
                        </a:moveTo>
                        <a:cubicBezTo>
                          <a:pt x="375585" y="35530"/>
                          <a:pt x="371318" y="39898"/>
                          <a:pt x="364527" y="47270"/>
                        </a:cubicBezTo>
                        <a:cubicBezTo>
                          <a:pt x="354427" y="58328"/>
                          <a:pt x="347535" y="64261"/>
                          <a:pt x="343849" y="65019"/>
                        </a:cubicBezTo>
                        <a:cubicBezTo>
                          <a:pt x="342283" y="65423"/>
                          <a:pt x="340642" y="65221"/>
                          <a:pt x="338900" y="64438"/>
                        </a:cubicBezTo>
                        <a:lnTo>
                          <a:pt x="337158" y="64438"/>
                        </a:lnTo>
                        <a:lnTo>
                          <a:pt x="335113" y="58328"/>
                        </a:lnTo>
                        <a:cubicBezTo>
                          <a:pt x="343268" y="45124"/>
                          <a:pt x="352004" y="35606"/>
                          <a:pt x="361320" y="29798"/>
                        </a:cubicBezTo>
                        <a:cubicBezTo>
                          <a:pt x="363441" y="28233"/>
                          <a:pt x="365486" y="27071"/>
                          <a:pt x="367430" y="26314"/>
                        </a:cubicBezTo>
                        <a:cubicBezTo>
                          <a:pt x="373439" y="23588"/>
                          <a:pt x="377529" y="25532"/>
                          <a:pt x="379650" y="32146"/>
                        </a:cubicBezTo>
                        <a:lnTo>
                          <a:pt x="377327" y="34166"/>
                        </a:lnTo>
                        <a:close/>
                      </a:path>
                    </a:pathLst>
                  </a:custGeom>
                  <a:solidFill>
                    <a:srgbClr val="BBBF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2" name="Graphic 6">
                  <a:extLst>
                    <a:ext uri="{FF2B5EF4-FFF2-40B4-BE49-F238E27FC236}">
                      <a16:creationId xmlns:a16="http://schemas.microsoft.com/office/drawing/2014/main" id="{DB34ABFD-3443-1217-4C49-235B9D69CB48}"/>
                    </a:ext>
                  </a:extLst>
                </p:cNvPr>
                <p:cNvGrpSpPr/>
                <p:nvPr/>
              </p:nvGrpSpPr>
              <p:grpSpPr>
                <a:xfrm>
                  <a:off x="-3369293" y="6655100"/>
                  <a:ext cx="558203" cy="306280"/>
                  <a:chOff x="-3369293" y="6655100"/>
                  <a:chExt cx="558203" cy="306280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39A980B9-6108-6BE6-1F96-DE8F11311E8E}"/>
                      </a:ext>
                    </a:extLst>
                  </p:cNvPr>
                  <p:cNvSpPr/>
                  <p:nvPr/>
                </p:nvSpPr>
                <p:spPr>
                  <a:xfrm>
                    <a:off x="-3369293" y="6655100"/>
                    <a:ext cx="558203" cy="298854"/>
                  </a:xfrm>
                  <a:custGeom>
                    <a:avLst/>
                    <a:gdLst>
                      <a:gd name="connsiteX0" fmla="*/ 167397 w 558203"/>
                      <a:gd name="connsiteY0" fmla="*/ 884 h 298854"/>
                      <a:gd name="connsiteX1" fmla="*/ 263767 w 558203"/>
                      <a:gd name="connsiteY1" fmla="*/ 0 h 298854"/>
                      <a:gd name="connsiteX2" fmla="*/ 341782 w 558203"/>
                      <a:gd name="connsiteY2" fmla="*/ 71047 h 298854"/>
                      <a:gd name="connsiteX3" fmla="*/ 342363 w 558203"/>
                      <a:gd name="connsiteY3" fmla="*/ 70163 h 298854"/>
                      <a:gd name="connsiteX4" fmla="*/ 341782 w 558203"/>
                      <a:gd name="connsiteY4" fmla="*/ 69002 h 298854"/>
                      <a:gd name="connsiteX5" fmla="*/ 346150 w 558203"/>
                      <a:gd name="connsiteY5" fmla="*/ 72789 h 298854"/>
                      <a:gd name="connsiteX6" fmla="*/ 381093 w 558203"/>
                      <a:gd name="connsiteY6" fmla="*/ 97532 h 298854"/>
                      <a:gd name="connsiteX7" fmla="*/ 381674 w 558203"/>
                      <a:gd name="connsiteY7" fmla="*/ 98416 h 298854"/>
                      <a:gd name="connsiteX8" fmla="*/ 385183 w 558203"/>
                      <a:gd name="connsiteY8" fmla="*/ 100739 h 298854"/>
                      <a:gd name="connsiteX9" fmla="*/ 430882 w 558203"/>
                      <a:gd name="connsiteY9" fmla="*/ 128410 h 298854"/>
                      <a:gd name="connsiteX10" fmla="*/ 430882 w 558203"/>
                      <a:gd name="connsiteY10" fmla="*/ 127829 h 298854"/>
                      <a:gd name="connsiteX11" fmla="*/ 437875 w 558203"/>
                      <a:gd name="connsiteY11" fmla="*/ 131617 h 298854"/>
                      <a:gd name="connsiteX12" fmla="*/ 515613 w 558203"/>
                      <a:gd name="connsiteY12" fmla="*/ 180244 h 298854"/>
                      <a:gd name="connsiteX13" fmla="*/ 557246 w 558203"/>
                      <a:gd name="connsiteY13" fmla="*/ 235561 h 298854"/>
                      <a:gd name="connsiteX14" fmla="*/ 552878 w 558203"/>
                      <a:gd name="connsiteY14" fmla="*/ 263789 h 298854"/>
                      <a:gd name="connsiteX15" fmla="*/ 546465 w 558203"/>
                      <a:gd name="connsiteY15" fmla="*/ 270782 h 298854"/>
                      <a:gd name="connsiteX16" fmla="*/ 544723 w 558203"/>
                      <a:gd name="connsiteY16" fmla="*/ 273105 h 298854"/>
                      <a:gd name="connsiteX17" fmla="*/ 505691 w 558203"/>
                      <a:gd name="connsiteY17" fmla="*/ 285324 h 298854"/>
                      <a:gd name="connsiteX18" fmla="*/ 440779 w 558203"/>
                      <a:gd name="connsiteY18" fmla="*/ 297267 h 298854"/>
                      <a:gd name="connsiteX19" fmla="*/ 273942 w 558203"/>
                      <a:gd name="connsiteY19" fmla="*/ 291737 h 298854"/>
                      <a:gd name="connsiteX20" fmla="*/ 72187 w 558203"/>
                      <a:gd name="connsiteY20" fmla="*/ 250685 h 298854"/>
                      <a:gd name="connsiteX21" fmla="*/ 2605 w 558203"/>
                      <a:gd name="connsiteY21" fmla="*/ 213697 h 298854"/>
                      <a:gd name="connsiteX22" fmla="*/ 22096 w 558203"/>
                      <a:gd name="connsiteY22" fmla="*/ 100739 h 298854"/>
                      <a:gd name="connsiteX23" fmla="*/ 138841 w 558203"/>
                      <a:gd name="connsiteY23" fmla="*/ 6110 h 298854"/>
                      <a:gd name="connsiteX24" fmla="*/ 167397 w 558203"/>
                      <a:gd name="connsiteY24" fmla="*/ 884 h 298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58203" h="298854">
                        <a:moveTo>
                          <a:pt x="167397" y="884"/>
                        </a:moveTo>
                        <a:cubicBezTo>
                          <a:pt x="187595" y="1667"/>
                          <a:pt x="219710" y="1363"/>
                          <a:pt x="263767" y="0"/>
                        </a:cubicBezTo>
                        <a:cubicBezTo>
                          <a:pt x="282778" y="20198"/>
                          <a:pt x="308784" y="43881"/>
                          <a:pt x="341782" y="71047"/>
                        </a:cubicBezTo>
                        <a:lnTo>
                          <a:pt x="342363" y="70163"/>
                        </a:lnTo>
                        <a:lnTo>
                          <a:pt x="341782" y="69002"/>
                        </a:lnTo>
                        <a:cubicBezTo>
                          <a:pt x="343146" y="70366"/>
                          <a:pt x="344585" y="71628"/>
                          <a:pt x="346150" y="72789"/>
                        </a:cubicBezTo>
                        <a:cubicBezTo>
                          <a:pt x="353523" y="78243"/>
                          <a:pt x="365162" y="86473"/>
                          <a:pt x="381093" y="97532"/>
                        </a:cubicBezTo>
                        <a:cubicBezTo>
                          <a:pt x="381472" y="97936"/>
                          <a:pt x="381674" y="98214"/>
                          <a:pt x="381674" y="98416"/>
                        </a:cubicBezTo>
                        <a:lnTo>
                          <a:pt x="385183" y="100739"/>
                        </a:lnTo>
                        <a:cubicBezTo>
                          <a:pt x="395863" y="107328"/>
                          <a:pt x="411087" y="116569"/>
                          <a:pt x="430882" y="128410"/>
                        </a:cubicBezTo>
                        <a:lnTo>
                          <a:pt x="430882" y="127829"/>
                        </a:lnTo>
                        <a:cubicBezTo>
                          <a:pt x="432826" y="129395"/>
                          <a:pt x="435148" y="130632"/>
                          <a:pt x="437875" y="131617"/>
                        </a:cubicBezTo>
                        <a:cubicBezTo>
                          <a:pt x="475141" y="152774"/>
                          <a:pt x="501045" y="168983"/>
                          <a:pt x="515613" y="180244"/>
                        </a:cubicBezTo>
                        <a:cubicBezTo>
                          <a:pt x="539295" y="198498"/>
                          <a:pt x="553181" y="216929"/>
                          <a:pt x="557246" y="235561"/>
                        </a:cubicBezTo>
                        <a:cubicBezTo>
                          <a:pt x="559392" y="246039"/>
                          <a:pt x="557928" y="255457"/>
                          <a:pt x="552878" y="263789"/>
                        </a:cubicBezTo>
                        <a:cubicBezTo>
                          <a:pt x="551313" y="266515"/>
                          <a:pt x="549192" y="268838"/>
                          <a:pt x="546465" y="270782"/>
                        </a:cubicBezTo>
                        <a:cubicBezTo>
                          <a:pt x="545304" y="271186"/>
                          <a:pt x="544723" y="271944"/>
                          <a:pt x="544723" y="273105"/>
                        </a:cubicBezTo>
                        <a:cubicBezTo>
                          <a:pt x="535407" y="276993"/>
                          <a:pt x="522405" y="281058"/>
                          <a:pt x="505691" y="285324"/>
                        </a:cubicBezTo>
                        <a:cubicBezTo>
                          <a:pt x="488421" y="289592"/>
                          <a:pt x="466784" y="293580"/>
                          <a:pt x="440779" y="297267"/>
                        </a:cubicBezTo>
                        <a:cubicBezTo>
                          <a:pt x="414370" y="300574"/>
                          <a:pt x="358774" y="298706"/>
                          <a:pt x="273942" y="291737"/>
                        </a:cubicBezTo>
                        <a:cubicBezTo>
                          <a:pt x="188731" y="284365"/>
                          <a:pt x="121471" y="270681"/>
                          <a:pt x="72187" y="250685"/>
                        </a:cubicBezTo>
                        <a:cubicBezTo>
                          <a:pt x="22702" y="230891"/>
                          <a:pt x="-501" y="218570"/>
                          <a:pt x="2605" y="213697"/>
                        </a:cubicBezTo>
                        <a:cubicBezTo>
                          <a:pt x="-4187" y="178173"/>
                          <a:pt x="2302" y="140529"/>
                          <a:pt x="22096" y="100739"/>
                        </a:cubicBezTo>
                        <a:cubicBezTo>
                          <a:pt x="47142" y="50875"/>
                          <a:pt x="86048" y="19315"/>
                          <a:pt x="138841" y="6110"/>
                        </a:cubicBezTo>
                        <a:cubicBezTo>
                          <a:pt x="153056" y="2626"/>
                          <a:pt x="162549" y="884"/>
                          <a:pt x="167397" y="88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4DC9D8BF-DF33-B502-C04C-7238A0A81F4D}"/>
                      </a:ext>
                    </a:extLst>
                  </p:cNvPr>
                  <p:cNvSpPr/>
                  <p:nvPr/>
                </p:nvSpPr>
                <p:spPr>
                  <a:xfrm>
                    <a:off x="-3365501" y="6718465"/>
                    <a:ext cx="540932" cy="242914"/>
                  </a:xfrm>
                  <a:custGeom>
                    <a:avLst/>
                    <a:gdLst>
                      <a:gd name="connsiteX0" fmla="*/ 371495 w 540932"/>
                      <a:gd name="connsiteY0" fmla="*/ 105794 h 242914"/>
                      <a:gd name="connsiteX1" fmla="*/ 365688 w 540932"/>
                      <a:gd name="connsiteY1" fmla="*/ 100568 h 242914"/>
                      <a:gd name="connsiteX2" fmla="*/ 394218 w 540932"/>
                      <a:gd name="connsiteY2" fmla="*/ 72316 h 242914"/>
                      <a:gd name="connsiteX3" fmla="*/ 417218 w 540932"/>
                      <a:gd name="connsiteY3" fmla="*/ 59516 h 242914"/>
                      <a:gd name="connsiteX4" fmla="*/ 427116 w 540932"/>
                      <a:gd name="connsiteY4" fmla="*/ 64464 h 242914"/>
                      <a:gd name="connsiteX5" fmla="*/ 427696 w 540932"/>
                      <a:gd name="connsiteY5" fmla="*/ 65625 h 242914"/>
                      <a:gd name="connsiteX6" fmla="*/ 404696 w 540932"/>
                      <a:gd name="connsiteY6" fmla="*/ 84561 h 242914"/>
                      <a:gd name="connsiteX7" fmla="*/ 377327 w 540932"/>
                      <a:gd name="connsiteY7" fmla="*/ 106400 h 242914"/>
                      <a:gd name="connsiteX8" fmla="*/ 371495 w 540932"/>
                      <a:gd name="connsiteY8" fmla="*/ 105794 h 242914"/>
                      <a:gd name="connsiteX9" fmla="*/ 338597 w 540932"/>
                      <a:gd name="connsiteY9" fmla="*/ 64439 h 242914"/>
                      <a:gd name="connsiteX10" fmla="*/ 337133 w 540932"/>
                      <a:gd name="connsiteY10" fmla="*/ 64439 h 242914"/>
                      <a:gd name="connsiteX11" fmla="*/ 334810 w 540932"/>
                      <a:gd name="connsiteY11" fmla="*/ 58329 h 242914"/>
                      <a:gd name="connsiteX12" fmla="*/ 361017 w 540932"/>
                      <a:gd name="connsiteY12" fmla="*/ 29799 h 242914"/>
                      <a:gd name="connsiteX13" fmla="*/ 367430 w 540932"/>
                      <a:gd name="connsiteY13" fmla="*/ 26315 h 242914"/>
                      <a:gd name="connsiteX14" fmla="*/ 379650 w 540932"/>
                      <a:gd name="connsiteY14" fmla="*/ 32147 h 242914"/>
                      <a:gd name="connsiteX15" fmla="*/ 377327 w 540932"/>
                      <a:gd name="connsiteY15" fmla="*/ 34167 h 242914"/>
                      <a:gd name="connsiteX16" fmla="*/ 364527 w 540932"/>
                      <a:gd name="connsiteY16" fmla="*/ 47270 h 242914"/>
                      <a:gd name="connsiteX17" fmla="*/ 343571 w 540932"/>
                      <a:gd name="connsiteY17" fmla="*/ 65019 h 242914"/>
                      <a:gd name="connsiteX18" fmla="*/ 338597 w 540932"/>
                      <a:gd name="connsiteY18" fmla="*/ 64439 h 242914"/>
                      <a:gd name="connsiteX19" fmla="*/ 338016 w 540932"/>
                      <a:gd name="connsiteY19" fmla="*/ 5637 h 242914"/>
                      <a:gd name="connsiteX20" fmla="*/ 338597 w 540932"/>
                      <a:gd name="connsiteY20" fmla="*/ 6798 h 242914"/>
                      <a:gd name="connsiteX21" fmla="*/ 315596 w 540932"/>
                      <a:gd name="connsiteY21" fmla="*/ 26895 h 242914"/>
                      <a:gd name="connsiteX22" fmla="*/ 287066 w 540932"/>
                      <a:gd name="connsiteY22" fmla="*/ 46690 h 242914"/>
                      <a:gd name="connsiteX23" fmla="*/ 280957 w 540932"/>
                      <a:gd name="connsiteY23" fmla="*/ 44367 h 242914"/>
                      <a:gd name="connsiteX24" fmla="*/ 276867 w 540932"/>
                      <a:gd name="connsiteY24" fmla="*/ 39115 h 242914"/>
                      <a:gd name="connsiteX25" fmla="*/ 304538 w 540932"/>
                      <a:gd name="connsiteY25" fmla="*/ 10585 h 242914"/>
                      <a:gd name="connsiteX26" fmla="*/ 329584 w 540932"/>
                      <a:gd name="connsiteY26" fmla="*/ 108 h 242914"/>
                      <a:gd name="connsiteX27" fmla="*/ 338016 w 540932"/>
                      <a:gd name="connsiteY27" fmla="*/ 5637 h 242914"/>
                      <a:gd name="connsiteX28" fmla="*/ 0 w 540932"/>
                      <a:gd name="connsiteY28" fmla="*/ 157603 h 242914"/>
                      <a:gd name="connsiteX29" fmla="*/ 1742 w 540932"/>
                      <a:gd name="connsiteY29" fmla="*/ 151771 h 242914"/>
                      <a:gd name="connsiteX30" fmla="*/ 327236 w 540932"/>
                      <a:gd name="connsiteY30" fmla="*/ 217566 h 242914"/>
                      <a:gd name="connsiteX31" fmla="*/ 423909 w 540932"/>
                      <a:gd name="connsiteY31" fmla="*/ 223096 h 242914"/>
                      <a:gd name="connsiteX32" fmla="*/ 503667 w 540932"/>
                      <a:gd name="connsiteY32" fmla="*/ 218450 h 242914"/>
                      <a:gd name="connsiteX33" fmla="*/ 540932 w 540932"/>
                      <a:gd name="connsiteY33" fmla="*/ 209714 h 242914"/>
                      <a:gd name="connsiteX34" fmla="*/ 508034 w 540932"/>
                      <a:gd name="connsiteY34" fmla="*/ 225444 h 242914"/>
                      <a:gd name="connsiteX35" fmla="*/ 504525 w 540932"/>
                      <a:gd name="connsiteY35" fmla="*/ 227185 h 242914"/>
                      <a:gd name="connsiteX36" fmla="*/ 425929 w 540932"/>
                      <a:gd name="connsiteY36" fmla="*/ 242915 h 242914"/>
                      <a:gd name="connsiteX37" fmla="*/ 424162 w 540932"/>
                      <a:gd name="connsiteY37" fmla="*/ 242915 h 242914"/>
                      <a:gd name="connsiteX38" fmla="*/ 422723 w 540932"/>
                      <a:gd name="connsiteY38" fmla="*/ 242915 h 242914"/>
                      <a:gd name="connsiteX39" fmla="*/ 257072 w 540932"/>
                      <a:gd name="connsiteY39" fmla="*/ 234179 h 242914"/>
                      <a:gd name="connsiteX40" fmla="*/ 0 w 540932"/>
                      <a:gd name="connsiteY40" fmla="*/ 157603 h 242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540932" h="242914">
                        <a:moveTo>
                          <a:pt x="371495" y="105794"/>
                        </a:moveTo>
                        <a:cubicBezTo>
                          <a:pt x="368390" y="105794"/>
                          <a:pt x="366445" y="104052"/>
                          <a:pt x="365688" y="100568"/>
                        </a:cubicBezTo>
                        <a:cubicBezTo>
                          <a:pt x="364527" y="96301"/>
                          <a:pt x="374020" y="86884"/>
                          <a:pt x="394218" y="72316"/>
                        </a:cubicBezTo>
                        <a:cubicBezTo>
                          <a:pt x="404317" y="64161"/>
                          <a:pt x="411967" y="59894"/>
                          <a:pt x="417218" y="59516"/>
                        </a:cubicBezTo>
                        <a:cubicBezTo>
                          <a:pt x="422268" y="58733"/>
                          <a:pt x="425550" y="60374"/>
                          <a:pt x="427116" y="64464"/>
                        </a:cubicBezTo>
                        <a:cubicBezTo>
                          <a:pt x="427116" y="64843"/>
                          <a:pt x="427318" y="65247"/>
                          <a:pt x="427696" y="65625"/>
                        </a:cubicBezTo>
                        <a:cubicBezTo>
                          <a:pt x="427318" y="65247"/>
                          <a:pt x="419642" y="71534"/>
                          <a:pt x="404696" y="84561"/>
                        </a:cubicBezTo>
                        <a:cubicBezTo>
                          <a:pt x="388790" y="98346"/>
                          <a:pt x="379650" y="105618"/>
                          <a:pt x="377327" y="106400"/>
                        </a:cubicBezTo>
                        <a:cubicBezTo>
                          <a:pt x="375004" y="106376"/>
                          <a:pt x="373035" y="106173"/>
                          <a:pt x="371495" y="105794"/>
                        </a:cubicBezTo>
                        <a:close/>
                        <a:moveTo>
                          <a:pt x="338597" y="64439"/>
                        </a:moveTo>
                        <a:lnTo>
                          <a:pt x="337133" y="64439"/>
                        </a:lnTo>
                        <a:lnTo>
                          <a:pt x="334810" y="58329"/>
                        </a:lnTo>
                        <a:cubicBezTo>
                          <a:pt x="342965" y="45125"/>
                          <a:pt x="351701" y="35606"/>
                          <a:pt x="361017" y="29799"/>
                        </a:cubicBezTo>
                        <a:cubicBezTo>
                          <a:pt x="363340" y="28233"/>
                          <a:pt x="365486" y="27072"/>
                          <a:pt x="367430" y="26315"/>
                        </a:cubicBezTo>
                        <a:cubicBezTo>
                          <a:pt x="373262" y="23588"/>
                          <a:pt x="377327" y="25532"/>
                          <a:pt x="379650" y="32147"/>
                        </a:cubicBezTo>
                        <a:lnTo>
                          <a:pt x="377327" y="34167"/>
                        </a:lnTo>
                        <a:cubicBezTo>
                          <a:pt x="375383" y="35530"/>
                          <a:pt x="371116" y="39898"/>
                          <a:pt x="364527" y="47270"/>
                        </a:cubicBezTo>
                        <a:cubicBezTo>
                          <a:pt x="354427" y="58329"/>
                          <a:pt x="347434" y="64262"/>
                          <a:pt x="343571" y="65019"/>
                        </a:cubicBezTo>
                        <a:cubicBezTo>
                          <a:pt x="342005" y="65423"/>
                          <a:pt x="340339" y="65222"/>
                          <a:pt x="338597" y="64439"/>
                        </a:cubicBezTo>
                        <a:close/>
                        <a:moveTo>
                          <a:pt x="338016" y="5637"/>
                        </a:moveTo>
                        <a:lnTo>
                          <a:pt x="338597" y="6798"/>
                        </a:lnTo>
                        <a:cubicBezTo>
                          <a:pt x="338597" y="7758"/>
                          <a:pt x="330922" y="14473"/>
                          <a:pt x="315596" y="26895"/>
                        </a:cubicBezTo>
                        <a:cubicBezTo>
                          <a:pt x="299488" y="38938"/>
                          <a:pt x="289970" y="45528"/>
                          <a:pt x="287066" y="46690"/>
                        </a:cubicBezTo>
                        <a:cubicBezTo>
                          <a:pt x="284542" y="46690"/>
                          <a:pt x="282522" y="45907"/>
                          <a:pt x="280957" y="44367"/>
                        </a:cubicBezTo>
                        <a:cubicBezTo>
                          <a:pt x="278608" y="43584"/>
                          <a:pt x="277270" y="41842"/>
                          <a:pt x="276867" y="39115"/>
                        </a:cubicBezTo>
                        <a:cubicBezTo>
                          <a:pt x="275705" y="33283"/>
                          <a:pt x="284920" y="23790"/>
                          <a:pt x="304538" y="10585"/>
                        </a:cubicBezTo>
                        <a:cubicBezTo>
                          <a:pt x="315596" y="2809"/>
                          <a:pt x="323953" y="-675"/>
                          <a:pt x="329584" y="108"/>
                        </a:cubicBezTo>
                        <a:cubicBezTo>
                          <a:pt x="334229" y="108"/>
                          <a:pt x="337057" y="1951"/>
                          <a:pt x="338016" y="5637"/>
                        </a:cubicBezTo>
                        <a:close/>
                        <a:moveTo>
                          <a:pt x="0" y="157603"/>
                        </a:moveTo>
                        <a:lnTo>
                          <a:pt x="1742" y="151771"/>
                        </a:lnTo>
                        <a:cubicBezTo>
                          <a:pt x="105207" y="185552"/>
                          <a:pt x="213697" y="207467"/>
                          <a:pt x="327236" y="217566"/>
                        </a:cubicBezTo>
                        <a:cubicBezTo>
                          <a:pt x="363340" y="220470"/>
                          <a:pt x="395556" y="222338"/>
                          <a:pt x="423909" y="223096"/>
                        </a:cubicBezTo>
                        <a:cubicBezTo>
                          <a:pt x="456327" y="223474"/>
                          <a:pt x="482913" y="221934"/>
                          <a:pt x="503667" y="218450"/>
                        </a:cubicBezTo>
                        <a:cubicBezTo>
                          <a:pt x="519194" y="216506"/>
                          <a:pt x="531616" y="213603"/>
                          <a:pt x="540932" y="209714"/>
                        </a:cubicBezTo>
                        <a:cubicBezTo>
                          <a:pt x="533939" y="215142"/>
                          <a:pt x="522981" y="220394"/>
                          <a:pt x="508034" y="225444"/>
                        </a:cubicBezTo>
                        <a:cubicBezTo>
                          <a:pt x="506873" y="226226"/>
                          <a:pt x="505712" y="226807"/>
                          <a:pt x="504525" y="227185"/>
                        </a:cubicBezTo>
                        <a:cubicBezTo>
                          <a:pt x="478116" y="236906"/>
                          <a:pt x="451934" y="242132"/>
                          <a:pt x="425929" y="242915"/>
                        </a:cubicBezTo>
                        <a:cubicBezTo>
                          <a:pt x="425146" y="242915"/>
                          <a:pt x="424566" y="242915"/>
                          <a:pt x="424162" y="242915"/>
                        </a:cubicBezTo>
                        <a:cubicBezTo>
                          <a:pt x="423960" y="242915"/>
                          <a:pt x="423480" y="242915"/>
                          <a:pt x="422723" y="242915"/>
                        </a:cubicBezTo>
                        <a:cubicBezTo>
                          <a:pt x="374575" y="242915"/>
                          <a:pt x="319358" y="240012"/>
                          <a:pt x="257072" y="234179"/>
                        </a:cubicBezTo>
                        <a:cubicBezTo>
                          <a:pt x="94224" y="217490"/>
                          <a:pt x="8534" y="191965"/>
                          <a:pt x="0" y="157603"/>
                        </a:cubicBezTo>
                        <a:close/>
                      </a:path>
                    </a:pathLst>
                  </a:custGeom>
                  <a:solidFill>
                    <a:srgbClr val="BBBF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5" name="Graphic 6">
                  <a:extLst>
                    <a:ext uri="{FF2B5EF4-FFF2-40B4-BE49-F238E27FC236}">
                      <a16:creationId xmlns:a16="http://schemas.microsoft.com/office/drawing/2014/main" id="{BFB9ECF1-A413-F790-98FF-2CE395F04B15}"/>
                    </a:ext>
                  </a:extLst>
                </p:cNvPr>
                <p:cNvGrpSpPr/>
                <p:nvPr/>
              </p:nvGrpSpPr>
              <p:grpSpPr>
                <a:xfrm>
                  <a:off x="-3391949" y="4617105"/>
                  <a:ext cx="1021282" cy="2165268"/>
                  <a:chOff x="-3391949" y="4617105"/>
                  <a:chExt cx="1021282" cy="2165268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FE6DA24-BCB1-9722-25FF-BFFCB2C7666E}"/>
                      </a:ext>
                    </a:extLst>
                  </p:cNvPr>
                  <p:cNvSpPr/>
                  <p:nvPr/>
                </p:nvSpPr>
                <p:spPr>
                  <a:xfrm>
                    <a:off x="-3391949" y="4617105"/>
                    <a:ext cx="1021282" cy="2127548"/>
                  </a:xfrm>
                  <a:custGeom>
                    <a:avLst/>
                    <a:gdLst>
                      <a:gd name="connsiteX0" fmla="*/ 12460 w 1021282"/>
                      <a:gd name="connsiteY0" fmla="*/ 161282 h 2127548"/>
                      <a:gd name="connsiteX1" fmla="*/ 24705 w 1021282"/>
                      <a:gd name="connsiteY1" fmla="*/ 0 h 2127548"/>
                      <a:gd name="connsiteX2" fmla="*/ 1021283 w 1021282"/>
                      <a:gd name="connsiteY2" fmla="*/ 29691 h 2127548"/>
                      <a:gd name="connsiteX3" fmla="*/ 1004973 w 1021282"/>
                      <a:gd name="connsiteY3" fmla="*/ 976784 h 2127548"/>
                      <a:gd name="connsiteX4" fmla="*/ 976443 w 1021282"/>
                      <a:gd name="connsiteY4" fmla="*/ 2081093 h 2127548"/>
                      <a:gd name="connsiteX5" fmla="*/ 972378 w 1021282"/>
                      <a:gd name="connsiteY5" fmla="*/ 2081093 h 2127548"/>
                      <a:gd name="connsiteX6" fmla="*/ 622420 w 1021282"/>
                      <a:gd name="connsiteY6" fmla="*/ 2083997 h 2127548"/>
                      <a:gd name="connsiteX7" fmla="*/ 537107 w 1021282"/>
                      <a:gd name="connsiteY7" fmla="*/ 660607 h 2127548"/>
                      <a:gd name="connsiteX8" fmla="*/ 401452 w 1021282"/>
                      <a:gd name="connsiteY8" fmla="*/ 2101468 h 2127548"/>
                      <a:gd name="connsiteX9" fmla="*/ 41015 w 1021282"/>
                      <a:gd name="connsiteY9" fmla="*/ 2069732 h 2127548"/>
                      <a:gd name="connsiteX10" fmla="*/ 59370 w 1021282"/>
                      <a:gd name="connsiteY10" fmla="*/ 1203003 h 2127548"/>
                      <a:gd name="connsiteX11" fmla="*/ 59370 w 1021282"/>
                      <a:gd name="connsiteY11" fmla="*/ 1188158 h 2127548"/>
                      <a:gd name="connsiteX12" fmla="*/ 48589 w 1021282"/>
                      <a:gd name="connsiteY12" fmla="*/ 850722 h 2127548"/>
                      <a:gd name="connsiteX13" fmla="*/ 34021 w 1021282"/>
                      <a:gd name="connsiteY13" fmla="*/ 608495 h 2127548"/>
                      <a:gd name="connsiteX14" fmla="*/ 11324 w 1021282"/>
                      <a:gd name="connsiteY14" fmla="*/ 418380 h 2127548"/>
                      <a:gd name="connsiteX15" fmla="*/ 1704 w 1021282"/>
                      <a:gd name="connsiteY15" fmla="*/ 256214 h 2127548"/>
                      <a:gd name="connsiteX16" fmla="*/ 12460 w 1021282"/>
                      <a:gd name="connsiteY16" fmla="*/ 161282 h 2127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21282" h="2127548">
                        <a:moveTo>
                          <a:pt x="12460" y="161282"/>
                        </a:moveTo>
                        <a:cubicBezTo>
                          <a:pt x="15969" y="123436"/>
                          <a:pt x="20034" y="69659"/>
                          <a:pt x="24705" y="0"/>
                        </a:cubicBezTo>
                        <a:lnTo>
                          <a:pt x="1021283" y="29691"/>
                        </a:lnTo>
                        <a:lnTo>
                          <a:pt x="1004973" y="976784"/>
                        </a:lnTo>
                        <a:lnTo>
                          <a:pt x="976443" y="2081093"/>
                        </a:lnTo>
                        <a:lnTo>
                          <a:pt x="972378" y="2081093"/>
                        </a:lnTo>
                        <a:cubicBezTo>
                          <a:pt x="855708" y="2137573"/>
                          <a:pt x="739064" y="2138532"/>
                          <a:pt x="622420" y="2083997"/>
                        </a:cubicBezTo>
                        <a:lnTo>
                          <a:pt x="537107" y="660607"/>
                        </a:lnTo>
                        <a:lnTo>
                          <a:pt x="401452" y="2101468"/>
                        </a:lnTo>
                        <a:cubicBezTo>
                          <a:pt x="281500" y="2144743"/>
                          <a:pt x="161346" y="2134164"/>
                          <a:pt x="41015" y="2069732"/>
                        </a:cubicBezTo>
                        <a:lnTo>
                          <a:pt x="59370" y="1203003"/>
                        </a:lnTo>
                        <a:cubicBezTo>
                          <a:pt x="59370" y="1197752"/>
                          <a:pt x="59370" y="1192803"/>
                          <a:pt x="59370" y="1188158"/>
                        </a:cubicBezTo>
                        <a:cubicBezTo>
                          <a:pt x="56845" y="1075982"/>
                          <a:pt x="53260" y="963478"/>
                          <a:pt x="48589" y="850722"/>
                        </a:cubicBezTo>
                        <a:cubicBezTo>
                          <a:pt x="43540" y="732512"/>
                          <a:pt x="38692" y="651770"/>
                          <a:pt x="34021" y="608495"/>
                        </a:cubicBezTo>
                        <a:cubicBezTo>
                          <a:pt x="28972" y="564236"/>
                          <a:pt x="21398" y="500864"/>
                          <a:pt x="11324" y="418380"/>
                        </a:cubicBezTo>
                        <a:cubicBezTo>
                          <a:pt x="846" y="335290"/>
                          <a:pt x="-2361" y="281234"/>
                          <a:pt x="1704" y="256214"/>
                        </a:cubicBezTo>
                        <a:cubicBezTo>
                          <a:pt x="4987" y="230764"/>
                          <a:pt x="8597" y="199129"/>
                          <a:pt x="12460" y="161282"/>
                        </a:cubicBezTo>
                        <a:close/>
                      </a:path>
                    </a:pathLst>
                  </a:custGeom>
                  <a:solidFill>
                    <a:srgbClr val="7B777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C2CCF010-6FCA-CFA2-C21F-5CAA6254B644}"/>
                      </a:ext>
                    </a:extLst>
                  </p:cNvPr>
                  <p:cNvSpPr/>
                  <p:nvPr/>
                </p:nvSpPr>
                <p:spPr>
                  <a:xfrm>
                    <a:off x="-2859221" y="4970809"/>
                    <a:ext cx="117909" cy="311269"/>
                  </a:xfrm>
                  <a:custGeom>
                    <a:avLst/>
                    <a:gdLst>
                      <a:gd name="connsiteX0" fmla="*/ 4380 w 117909"/>
                      <a:gd name="connsiteY0" fmla="*/ 311270 h 311269"/>
                      <a:gd name="connsiteX1" fmla="*/ 4026 w 117909"/>
                      <a:gd name="connsiteY1" fmla="*/ 311245 h 311269"/>
                      <a:gd name="connsiteX2" fmla="*/ 12 w 117909"/>
                      <a:gd name="connsiteY2" fmla="*/ 306548 h 311269"/>
                      <a:gd name="connsiteX3" fmla="*/ 16322 w 117909"/>
                      <a:gd name="connsiteY3" fmla="*/ 98659 h 311269"/>
                      <a:gd name="connsiteX4" fmla="*/ 17559 w 117909"/>
                      <a:gd name="connsiteY4" fmla="*/ 95932 h 311269"/>
                      <a:gd name="connsiteX5" fmla="*/ 110420 w 117909"/>
                      <a:gd name="connsiteY5" fmla="*/ 1304 h 311269"/>
                      <a:gd name="connsiteX6" fmla="*/ 116606 w 117909"/>
                      <a:gd name="connsiteY6" fmla="*/ 1253 h 311269"/>
                      <a:gd name="connsiteX7" fmla="*/ 116656 w 117909"/>
                      <a:gd name="connsiteY7" fmla="*/ 7439 h 311269"/>
                      <a:gd name="connsiteX8" fmla="*/ 24906 w 117909"/>
                      <a:gd name="connsiteY8" fmla="*/ 100931 h 311269"/>
                      <a:gd name="connsiteX9" fmla="*/ 8722 w 117909"/>
                      <a:gd name="connsiteY9" fmla="*/ 307230 h 311269"/>
                      <a:gd name="connsiteX10" fmla="*/ 4380 w 117909"/>
                      <a:gd name="connsiteY10" fmla="*/ 311270 h 31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7909" h="311269">
                        <a:moveTo>
                          <a:pt x="4380" y="311270"/>
                        </a:moveTo>
                        <a:cubicBezTo>
                          <a:pt x="4279" y="311270"/>
                          <a:pt x="4153" y="311270"/>
                          <a:pt x="4026" y="311245"/>
                        </a:cubicBezTo>
                        <a:cubicBezTo>
                          <a:pt x="1628" y="311042"/>
                          <a:pt x="-165" y="308947"/>
                          <a:pt x="12" y="306548"/>
                        </a:cubicBezTo>
                        <a:lnTo>
                          <a:pt x="16322" y="98659"/>
                        </a:lnTo>
                        <a:cubicBezTo>
                          <a:pt x="16423" y="97623"/>
                          <a:pt x="16852" y="96664"/>
                          <a:pt x="17559" y="95932"/>
                        </a:cubicBezTo>
                        <a:lnTo>
                          <a:pt x="110420" y="1304"/>
                        </a:lnTo>
                        <a:cubicBezTo>
                          <a:pt x="112112" y="-413"/>
                          <a:pt x="114864" y="-439"/>
                          <a:pt x="116606" y="1253"/>
                        </a:cubicBezTo>
                        <a:cubicBezTo>
                          <a:pt x="118323" y="2945"/>
                          <a:pt x="118348" y="5722"/>
                          <a:pt x="116656" y="7439"/>
                        </a:cubicBezTo>
                        <a:lnTo>
                          <a:pt x="24906" y="100931"/>
                        </a:lnTo>
                        <a:lnTo>
                          <a:pt x="8722" y="307230"/>
                        </a:lnTo>
                        <a:cubicBezTo>
                          <a:pt x="8546" y="309528"/>
                          <a:pt x="6652" y="311270"/>
                          <a:pt x="4380" y="311270"/>
                        </a:cubicBezTo>
                        <a:close/>
                      </a:path>
                    </a:pathLst>
                  </a:custGeom>
                  <a:solidFill>
                    <a:srgbClr val="625959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17036396-805A-EFEF-4243-D335EB14FC85}"/>
                      </a:ext>
                    </a:extLst>
                  </p:cNvPr>
                  <p:cNvSpPr/>
                  <p:nvPr/>
                </p:nvSpPr>
                <p:spPr>
                  <a:xfrm>
                    <a:off x="-3362573" y="6564840"/>
                    <a:ext cx="390102" cy="217533"/>
                  </a:xfrm>
                  <a:custGeom>
                    <a:avLst/>
                    <a:gdLst>
                      <a:gd name="connsiteX0" fmla="*/ 307138 w 390102"/>
                      <a:gd name="connsiteY0" fmla="*/ 47163 h 217533"/>
                      <a:gd name="connsiteX1" fmla="*/ 390102 w 390102"/>
                      <a:gd name="connsiteY1" fmla="*/ 35801 h 217533"/>
                      <a:gd name="connsiteX2" fmla="*/ 376721 w 390102"/>
                      <a:gd name="connsiteY2" fmla="*/ 187489 h 217533"/>
                      <a:gd name="connsiteX3" fmla="*/ 374979 w 390102"/>
                      <a:gd name="connsiteY3" fmla="*/ 195064 h 217533"/>
                      <a:gd name="connsiteX4" fmla="*/ 324332 w 390102"/>
                      <a:gd name="connsiteY4" fmla="*/ 211374 h 217533"/>
                      <a:gd name="connsiteX5" fmla="*/ 238162 w 390102"/>
                      <a:gd name="connsiteY5" fmla="*/ 217484 h 217533"/>
                      <a:gd name="connsiteX6" fmla="*/ 131591 w 390102"/>
                      <a:gd name="connsiteY6" fmla="*/ 204683 h 217533"/>
                      <a:gd name="connsiteX7" fmla="*/ 0 w 390102"/>
                      <a:gd name="connsiteY7" fmla="*/ 158682 h 217533"/>
                      <a:gd name="connsiteX8" fmla="*/ 5832 w 390102"/>
                      <a:gd name="connsiteY8" fmla="*/ 0 h 217533"/>
                      <a:gd name="connsiteX9" fmla="*/ 168882 w 390102"/>
                      <a:gd name="connsiteY9" fmla="*/ 41936 h 217533"/>
                      <a:gd name="connsiteX10" fmla="*/ 307138 w 390102"/>
                      <a:gd name="connsiteY10" fmla="*/ 47163 h 217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90102" h="217533">
                        <a:moveTo>
                          <a:pt x="307138" y="47163"/>
                        </a:moveTo>
                        <a:cubicBezTo>
                          <a:pt x="335668" y="47163"/>
                          <a:pt x="363314" y="43375"/>
                          <a:pt x="390102" y="35801"/>
                        </a:cubicBezTo>
                        <a:lnTo>
                          <a:pt x="376721" y="187489"/>
                        </a:lnTo>
                        <a:lnTo>
                          <a:pt x="374979" y="195064"/>
                        </a:lnTo>
                        <a:cubicBezTo>
                          <a:pt x="364880" y="201073"/>
                          <a:pt x="348014" y="206526"/>
                          <a:pt x="324332" y="211374"/>
                        </a:cubicBezTo>
                        <a:cubicBezTo>
                          <a:pt x="300852" y="215842"/>
                          <a:pt x="272120" y="217888"/>
                          <a:pt x="238162" y="217484"/>
                        </a:cubicBezTo>
                        <a:cubicBezTo>
                          <a:pt x="203623" y="216903"/>
                          <a:pt x="168099" y="212636"/>
                          <a:pt x="131591" y="204683"/>
                        </a:cubicBezTo>
                        <a:cubicBezTo>
                          <a:pt x="94527" y="196730"/>
                          <a:pt x="50647" y="181405"/>
                          <a:pt x="0" y="158682"/>
                        </a:cubicBezTo>
                        <a:lnTo>
                          <a:pt x="5832" y="0"/>
                        </a:lnTo>
                        <a:cubicBezTo>
                          <a:pt x="66199" y="20981"/>
                          <a:pt x="120533" y="34943"/>
                          <a:pt x="168882" y="41936"/>
                        </a:cubicBezTo>
                        <a:cubicBezTo>
                          <a:pt x="214656" y="50268"/>
                          <a:pt x="260758" y="52010"/>
                          <a:pt x="307138" y="47163"/>
                        </a:cubicBezTo>
                        <a:close/>
                      </a:path>
                    </a:pathLst>
                  </a:custGeom>
                  <a:solidFill>
                    <a:srgbClr val="64606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E6D48348-2879-EBD5-01AE-E7EFF9FB3561}"/>
                      </a:ext>
                    </a:extLst>
                  </p:cNvPr>
                  <p:cNvSpPr/>
                  <p:nvPr/>
                </p:nvSpPr>
                <p:spPr>
                  <a:xfrm>
                    <a:off x="-2787859" y="6578246"/>
                    <a:ext cx="385178" cy="200857"/>
                  </a:xfrm>
                  <a:custGeom>
                    <a:avLst/>
                    <a:gdLst>
                      <a:gd name="connsiteX0" fmla="*/ 385179 w 385178"/>
                      <a:gd name="connsiteY0" fmla="*/ 7852 h 200857"/>
                      <a:gd name="connsiteX1" fmla="*/ 381695 w 385178"/>
                      <a:gd name="connsiteY1" fmla="*/ 159818 h 200857"/>
                      <a:gd name="connsiteX2" fmla="*/ 380533 w 385178"/>
                      <a:gd name="connsiteY2" fmla="*/ 167696 h 200857"/>
                      <a:gd name="connsiteX3" fmla="*/ 331906 w 385178"/>
                      <a:gd name="connsiteY3" fmla="*/ 187490 h 200857"/>
                      <a:gd name="connsiteX4" fmla="*/ 246014 w 385178"/>
                      <a:gd name="connsiteY4" fmla="*/ 200316 h 200857"/>
                      <a:gd name="connsiteX5" fmla="*/ 139165 w 385178"/>
                      <a:gd name="connsiteY5" fmla="*/ 195064 h 200857"/>
                      <a:gd name="connsiteX6" fmla="*/ 4368 w 385178"/>
                      <a:gd name="connsiteY6" fmla="*/ 158657 h 200857"/>
                      <a:gd name="connsiteX7" fmla="*/ 0 w 385178"/>
                      <a:gd name="connsiteY7" fmla="*/ 0 h 200857"/>
                      <a:gd name="connsiteX8" fmla="*/ 165373 w 385178"/>
                      <a:gd name="connsiteY8" fmla="*/ 29691 h 200857"/>
                      <a:gd name="connsiteX9" fmla="*/ 303957 w 385178"/>
                      <a:gd name="connsiteY9" fmla="*/ 25021 h 200857"/>
                      <a:gd name="connsiteX10" fmla="*/ 385179 w 385178"/>
                      <a:gd name="connsiteY10" fmla="*/ 7852 h 200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85178" h="200857">
                        <a:moveTo>
                          <a:pt x="385179" y="7852"/>
                        </a:moveTo>
                        <a:lnTo>
                          <a:pt x="381695" y="159818"/>
                        </a:lnTo>
                        <a:lnTo>
                          <a:pt x="380533" y="167696"/>
                        </a:lnTo>
                        <a:cubicBezTo>
                          <a:pt x="370813" y="174664"/>
                          <a:pt x="354604" y="181279"/>
                          <a:pt x="331906" y="187490"/>
                        </a:cubicBezTo>
                        <a:cubicBezTo>
                          <a:pt x="308628" y="194079"/>
                          <a:pt x="279997" y="198371"/>
                          <a:pt x="246014" y="200316"/>
                        </a:cubicBezTo>
                        <a:cubicBezTo>
                          <a:pt x="211651" y="201855"/>
                          <a:pt x="176052" y="200113"/>
                          <a:pt x="139165" y="195064"/>
                        </a:cubicBezTo>
                        <a:cubicBezTo>
                          <a:pt x="101698" y="189636"/>
                          <a:pt x="56782" y="177492"/>
                          <a:pt x="4368" y="158657"/>
                        </a:cubicBezTo>
                        <a:lnTo>
                          <a:pt x="0" y="0"/>
                        </a:lnTo>
                        <a:cubicBezTo>
                          <a:pt x="61731" y="16689"/>
                          <a:pt x="116846" y="26586"/>
                          <a:pt x="165373" y="29691"/>
                        </a:cubicBezTo>
                        <a:cubicBezTo>
                          <a:pt x="211374" y="34539"/>
                          <a:pt x="257577" y="32999"/>
                          <a:pt x="303957" y="25021"/>
                        </a:cubicBezTo>
                        <a:cubicBezTo>
                          <a:pt x="332285" y="22900"/>
                          <a:pt x="359351" y="17169"/>
                          <a:pt x="385179" y="7852"/>
                        </a:cubicBezTo>
                        <a:close/>
                      </a:path>
                    </a:pathLst>
                  </a:custGeom>
                  <a:solidFill>
                    <a:srgbClr val="64606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0" name="Graphic 6">
                  <a:extLst>
                    <a:ext uri="{FF2B5EF4-FFF2-40B4-BE49-F238E27FC236}">
                      <a16:creationId xmlns:a16="http://schemas.microsoft.com/office/drawing/2014/main" id="{562FDA64-0A87-2EAC-2A7F-E03E4D92E46B}"/>
                    </a:ext>
                  </a:extLst>
                </p:cNvPr>
                <p:cNvGrpSpPr/>
                <p:nvPr/>
              </p:nvGrpSpPr>
              <p:grpSpPr>
                <a:xfrm>
                  <a:off x="-3479293" y="3148319"/>
                  <a:ext cx="1168241" cy="1600957"/>
                  <a:chOff x="-3479293" y="3148319"/>
                  <a:chExt cx="1168241" cy="1600957"/>
                </a:xfrm>
              </p:grpSpPr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616A3518-D907-FF04-FD0E-FBB6A0D4EAE3}"/>
                      </a:ext>
                    </a:extLst>
                  </p:cNvPr>
                  <p:cNvSpPr/>
                  <p:nvPr/>
                </p:nvSpPr>
                <p:spPr>
                  <a:xfrm>
                    <a:off x="-3479293" y="3148319"/>
                    <a:ext cx="1168241" cy="1600957"/>
                  </a:xfrm>
                  <a:custGeom>
                    <a:avLst/>
                    <a:gdLst>
                      <a:gd name="connsiteX0" fmla="*/ 1110950 w 1168241"/>
                      <a:gd name="connsiteY0" fmla="*/ 107404 h 1600957"/>
                      <a:gd name="connsiteX1" fmla="*/ 1150261 w 1168241"/>
                      <a:gd name="connsiteY1" fmla="*/ 130405 h 1600957"/>
                      <a:gd name="connsiteX2" fmla="*/ 1150841 w 1168241"/>
                      <a:gd name="connsiteY2" fmla="*/ 475414 h 1600957"/>
                      <a:gd name="connsiteX3" fmla="*/ 1151725 w 1168241"/>
                      <a:gd name="connsiteY3" fmla="*/ 578476 h 1600957"/>
                      <a:gd name="connsiteX4" fmla="*/ 1151725 w 1168241"/>
                      <a:gd name="connsiteY4" fmla="*/ 609328 h 1600957"/>
                      <a:gd name="connsiteX5" fmla="*/ 1151725 w 1168241"/>
                      <a:gd name="connsiteY5" fmla="*/ 617483 h 1600957"/>
                      <a:gd name="connsiteX6" fmla="*/ 1151725 w 1168241"/>
                      <a:gd name="connsiteY6" fmla="*/ 621271 h 1600957"/>
                      <a:gd name="connsiteX7" fmla="*/ 1151725 w 1168241"/>
                      <a:gd name="connsiteY7" fmla="*/ 626800 h 1600957"/>
                      <a:gd name="connsiteX8" fmla="*/ 1151725 w 1168241"/>
                      <a:gd name="connsiteY8" fmla="*/ 659395 h 1600957"/>
                      <a:gd name="connsiteX9" fmla="*/ 1152306 w 1168241"/>
                      <a:gd name="connsiteY9" fmla="*/ 721125 h 1600957"/>
                      <a:gd name="connsiteX10" fmla="*/ 1152306 w 1168241"/>
                      <a:gd name="connsiteY10" fmla="*/ 751397 h 1600957"/>
                      <a:gd name="connsiteX11" fmla="*/ 1152911 w 1168241"/>
                      <a:gd name="connsiteY11" fmla="*/ 861730 h 1600957"/>
                      <a:gd name="connsiteX12" fmla="*/ 1153492 w 1168241"/>
                      <a:gd name="connsiteY12" fmla="*/ 892002 h 1600957"/>
                      <a:gd name="connsiteX13" fmla="*/ 1154654 w 1168241"/>
                      <a:gd name="connsiteY13" fmla="*/ 1006425 h 1600957"/>
                      <a:gd name="connsiteX14" fmla="*/ 1154654 w 1168241"/>
                      <a:gd name="connsiteY14" fmla="*/ 1027102 h 1600957"/>
                      <a:gd name="connsiteX15" fmla="*/ 1155512 w 1168241"/>
                      <a:gd name="connsiteY15" fmla="*/ 1036999 h 1600957"/>
                      <a:gd name="connsiteX16" fmla="*/ 1164248 w 1168241"/>
                      <a:gd name="connsiteY16" fmla="*/ 1459166 h 1600957"/>
                      <a:gd name="connsiteX17" fmla="*/ 1165409 w 1168241"/>
                      <a:gd name="connsiteY17" fmla="*/ 1465276 h 1600957"/>
                      <a:gd name="connsiteX18" fmla="*/ 1028566 w 1168241"/>
                      <a:gd name="connsiteY18" fmla="*/ 1578538 h 1600957"/>
                      <a:gd name="connsiteX19" fmla="*/ 628542 w 1168241"/>
                      <a:gd name="connsiteY19" fmla="*/ 1600958 h 1600957"/>
                      <a:gd name="connsiteX20" fmla="*/ 208420 w 1168241"/>
                      <a:gd name="connsiteY20" fmla="*/ 1583789 h 1600957"/>
                      <a:gd name="connsiteX21" fmla="*/ 2575 w 1168241"/>
                      <a:gd name="connsiteY21" fmla="*/ 1481586 h 1600957"/>
                      <a:gd name="connsiteX22" fmla="*/ 19744 w 1168241"/>
                      <a:gd name="connsiteY22" fmla="*/ 1438488 h 1600957"/>
                      <a:gd name="connsiteX23" fmla="*/ 16840 w 1168241"/>
                      <a:gd name="connsiteY23" fmla="*/ 1035838 h 1600957"/>
                      <a:gd name="connsiteX24" fmla="*/ 16259 w 1168241"/>
                      <a:gd name="connsiteY24" fmla="*/ 1018367 h 1600957"/>
                      <a:gd name="connsiteX25" fmla="*/ 16259 w 1168241"/>
                      <a:gd name="connsiteY25" fmla="*/ 1005541 h 1600957"/>
                      <a:gd name="connsiteX26" fmla="*/ 12775 w 1168241"/>
                      <a:gd name="connsiteY26" fmla="*/ 890260 h 1600957"/>
                      <a:gd name="connsiteX27" fmla="*/ 12195 w 1168241"/>
                      <a:gd name="connsiteY27" fmla="*/ 859988 h 1600957"/>
                      <a:gd name="connsiteX28" fmla="*/ 9872 w 1168241"/>
                      <a:gd name="connsiteY28" fmla="*/ 750236 h 1600957"/>
                      <a:gd name="connsiteX29" fmla="*/ 9872 w 1168241"/>
                      <a:gd name="connsiteY29" fmla="*/ 731325 h 1600957"/>
                      <a:gd name="connsiteX30" fmla="*/ 8710 w 1168241"/>
                      <a:gd name="connsiteY30" fmla="*/ 719964 h 1600957"/>
                      <a:gd name="connsiteX31" fmla="*/ 8710 w 1168241"/>
                      <a:gd name="connsiteY31" fmla="*/ 719383 h 1600957"/>
                      <a:gd name="connsiteX32" fmla="*/ 8710 w 1168241"/>
                      <a:gd name="connsiteY32" fmla="*/ 709789 h 1600957"/>
                      <a:gd name="connsiteX33" fmla="*/ 6968 w 1168241"/>
                      <a:gd name="connsiteY33" fmla="*/ 607586 h 1600957"/>
                      <a:gd name="connsiteX34" fmla="*/ 6387 w 1168241"/>
                      <a:gd name="connsiteY34" fmla="*/ 577314 h 1600957"/>
                      <a:gd name="connsiteX35" fmla="*/ 5807 w 1168241"/>
                      <a:gd name="connsiteY35" fmla="*/ 515887 h 1600957"/>
                      <a:gd name="connsiteX36" fmla="*/ 4948 w 1168241"/>
                      <a:gd name="connsiteY36" fmla="*/ 500763 h 1600957"/>
                      <a:gd name="connsiteX37" fmla="*/ 0 w 1168241"/>
                      <a:gd name="connsiteY37" fmla="*/ 169437 h 1600957"/>
                      <a:gd name="connsiteX38" fmla="*/ 46001 w 1168241"/>
                      <a:gd name="connsiteY38" fmla="*/ 126642 h 1600957"/>
                      <a:gd name="connsiteX39" fmla="*/ 191579 w 1168241"/>
                      <a:gd name="connsiteY39" fmla="*/ 60847 h 1600957"/>
                      <a:gd name="connsiteX40" fmla="*/ 355791 w 1168241"/>
                      <a:gd name="connsiteY40" fmla="*/ 4368 h 1600957"/>
                      <a:gd name="connsiteX41" fmla="*/ 750286 w 1168241"/>
                      <a:gd name="connsiteY41" fmla="*/ 0 h 1600957"/>
                      <a:gd name="connsiteX42" fmla="*/ 962241 w 1168241"/>
                      <a:gd name="connsiteY42" fmla="*/ 56782 h 1600957"/>
                      <a:gd name="connsiteX43" fmla="*/ 1110950 w 1168241"/>
                      <a:gd name="connsiteY43" fmla="*/ 107404 h 160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68241" h="1600957">
                        <a:moveTo>
                          <a:pt x="1110950" y="107404"/>
                        </a:moveTo>
                        <a:cubicBezTo>
                          <a:pt x="1123952" y="114195"/>
                          <a:pt x="1137056" y="121845"/>
                          <a:pt x="1150261" y="130405"/>
                        </a:cubicBezTo>
                        <a:cubicBezTo>
                          <a:pt x="1150261" y="256946"/>
                          <a:pt x="1150462" y="371949"/>
                          <a:pt x="1150841" y="475414"/>
                        </a:cubicBezTo>
                        <a:cubicBezTo>
                          <a:pt x="1150841" y="510938"/>
                          <a:pt x="1151144" y="545275"/>
                          <a:pt x="1151725" y="578476"/>
                        </a:cubicBezTo>
                        <a:cubicBezTo>
                          <a:pt x="1151144" y="588953"/>
                          <a:pt x="1151144" y="599254"/>
                          <a:pt x="1151725" y="609328"/>
                        </a:cubicBezTo>
                        <a:cubicBezTo>
                          <a:pt x="1151144" y="612055"/>
                          <a:pt x="1151144" y="614757"/>
                          <a:pt x="1151725" y="617483"/>
                        </a:cubicBezTo>
                        <a:cubicBezTo>
                          <a:pt x="1151144" y="618645"/>
                          <a:pt x="1151144" y="619907"/>
                          <a:pt x="1151725" y="621271"/>
                        </a:cubicBezTo>
                        <a:cubicBezTo>
                          <a:pt x="1151725" y="623013"/>
                          <a:pt x="1151725" y="624856"/>
                          <a:pt x="1151725" y="626800"/>
                        </a:cubicBezTo>
                        <a:cubicBezTo>
                          <a:pt x="1151725" y="638060"/>
                          <a:pt x="1151725" y="648917"/>
                          <a:pt x="1151725" y="659395"/>
                        </a:cubicBezTo>
                        <a:cubicBezTo>
                          <a:pt x="1151725" y="680552"/>
                          <a:pt x="1151927" y="701129"/>
                          <a:pt x="1152306" y="721125"/>
                        </a:cubicBezTo>
                        <a:cubicBezTo>
                          <a:pt x="1152306" y="731603"/>
                          <a:pt x="1152306" y="741702"/>
                          <a:pt x="1152306" y="751397"/>
                        </a:cubicBezTo>
                        <a:cubicBezTo>
                          <a:pt x="1152306" y="790986"/>
                          <a:pt x="1152508" y="827772"/>
                          <a:pt x="1152911" y="861730"/>
                        </a:cubicBezTo>
                        <a:cubicBezTo>
                          <a:pt x="1152911" y="871829"/>
                          <a:pt x="1153114" y="881928"/>
                          <a:pt x="1153492" y="892002"/>
                        </a:cubicBezTo>
                        <a:cubicBezTo>
                          <a:pt x="1153492" y="935276"/>
                          <a:pt x="1153896" y="973426"/>
                          <a:pt x="1154654" y="1006425"/>
                        </a:cubicBezTo>
                        <a:cubicBezTo>
                          <a:pt x="1154654" y="1013595"/>
                          <a:pt x="1154654" y="1020513"/>
                          <a:pt x="1154654" y="1027102"/>
                        </a:cubicBezTo>
                        <a:cubicBezTo>
                          <a:pt x="1154654" y="1030208"/>
                          <a:pt x="1154957" y="1033515"/>
                          <a:pt x="1155512" y="1036999"/>
                        </a:cubicBezTo>
                        <a:cubicBezTo>
                          <a:pt x="1157456" y="1177528"/>
                          <a:pt x="1160360" y="1318234"/>
                          <a:pt x="1164248" y="1459166"/>
                        </a:cubicBezTo>
                        <a:cubicBezTo>
                          <a:pt x="1164652" y="1460908"/>
                          <a:pt x="1165030" y="1462954"/>
                          <a:pt x="1165409" y="1465276"/>
                        </a:cubicBezTo>
                        <a:cubicBezTo>
                          <a:pt x="1180558" y="1523321"/>
                          <a:pt x="1134935" y="1561066"/>
                          <a:pt x="1028566" y="1578538"/>
                        </a:cubicBezTo>
                        <a:cubicBezTo>
                          <a:pt x="938306" y="1593484"/>
                          <a:pt x="804973" y="1600958"/>
                          <a:pt x="628542" y="1600958"/>
                        </a:cubicBezTo>
                        <a:cubicBezTo>
                          <a:pt x="437366" y="1600958"/>
                          <a:pt x="297317" y="1595226"/>
                          <a:pt x="208420" y="1583789"/>
                        </a:cubicBezTo>
                        <a:cubicBezTo>
                          <a:pt x="71198" y="1565737"/>
                          <a:pt x="2575" y="1531678"/>
                          <a:pt x="2575" y="1481586"/>
                        </a:cubicBezTo>
                        <a:cubicBezTo>
                          <a:pt x="2575" y="1480046"/>
                          <a:pt x="8306" y="1465680"/>
                          <a:pt x="19744" y="1438488"/>
                        </a:cubicBezTo>
                        <a:cubicBezTo>
                          <a:pt x="21688" y="1305913"/>
                          <a:pt x="20728" y="1171696"/>
                          <a:pt x="16840" y="1035838"/>
                        </a:cubicBezTo>
                        <a:cubicBezTo>
                          <a:pt x="16436" y="1030006"/>
                          <a:pt x="16259" y="1024199"/>
                          <a:pt x="16259" y="1018367"/>
                        </a:cubicBezTo>
                        <a:cubicBezTo>
                          <a:pt x="16259" y="1014100"/>
                          <a:pt x="16259" y="1009833"/>
                          <a:pt x="16259" y="1005541"/>
                        </a:cubicBezTo>
                        <a:cubicBezTo>
                          <a:pt x="15098" y="972542"/>
                          <a:pt x="13911" y="934115"/>
                          <a:pt x="12775" y="890260"/>
                        </a:cubicBezTo>
                        <a:cubicBezTo>
                          <a:pt x="12396" y="880161"/>
                          <a:pt x="12195" y="870061"/>
                          <a:pt x="12195" y="859988"/>
                        </a:cubicBezTo>
                        <a:cubicBezTo>
                          <a:pt x="11412" y="826408"/>
                          <a:pt x="10654" y="789824"/>
                          <a:pt x="9872" y="750236"/>
                        </a:cubicBezTo>
                        <a:cubicBezTo>
                          <a:pt x="9872" y="743444"/>
                          <a:pt x="9872" y="737132"/>
                          <a:pt x="9872" y="731325"/>
                        </a:cubicBezTo>
                        <a:cubicBezTo>
                          <a:pt x="9089" y="727437"/>
                          <a:pt x="8710" y="723650"/>
                          <a:pt x="8710" y="719964"/>
                        </a:cubicBezTo>
                        <a:lnTo>
                          <a:pt x="8710" y="719383"/>
                        </a:lnTo>
                        <a:cubicBezTo>
                          <a:pt x="8710" y="716076"/>
                          <a:pt x="8710" y="712894"/>
                          <a:pt x="8710" y="709789"/>
                        </a:cubicBezTo>
                        <a:cubicBezTo>
                          <a:pt x="7928" y="677371"/>
                          <a:pt x="7347" y="643312"/>
                          <a:pt x="6968" y="607586"/>
                        </a:cubicBezTo>
                        <a:cubicBezTo>
                          <a:pt x="6590" y="597487"/>
                          <a:pt x="6387" y="587413"/>
                          <a:pt x="6387" y="577314"/>
                        </a:cubicBezTo>
                        <a:cubicBezTo>
                          <a:pt x="6009" y="557318"/>
                          <a:pt x="5807" y="536842"/>
                          <a:pt x="5807" y="515887"/>
                        </a:cubicBezTo>
                        <a:cubicBezTo>
                          <a:pt x="5226" y="510837"/>
                          <a:pt x="4948" y="505787"/>
                          <a:pt x="4948" y="500763"/>
                        </a:cubicBezTo>
                        <a:cubicBezTo>
                          <a:pt x="3383" y="401767"/>
                          <a:pt x="1742" y="291333"/>
                          <a:pt x="0" y="169437"/>
                        </a:cubicBezTo>
                        <a:cubicBezTo>
                          <a:pt x="17471" y="147699"/>
                          <a:pt x="32822" y="133434"/>
                          <a:pt x="46001" y="126642"/>
                        </a:cubicBezTo>
                        <a:cubicBezTo>
                          <a:pt x="109095" y="96370"/>
                          <a:pt x="157621" y="74430"/>
                          <a:pt x="191579" y="60847"/>
                        </a:cubicBezTo>
                        <a:cubicBezTo>
                          <a:pt x="224578" y="47264"/>
                          <a:pt x="279315" y="28429"/>
                          <a:pt x="355791" y="4368"/>
                        </a:cubicBezTo>
                        <a:lnTo>
                          <a:pt x="750286" y="0"/>
                        </a:lnTo>
                        <a:cubicBezTo>
                          <a:pt x="810073" y="16310"/>
                          <a:pt x="880716" y="35246"/>
                          <a:pt x="962241" y="56782"/>
                        </a:cubicBezTo>
                        <a:cubicBezTo>
                          <a:pt x="1025663" y="72638"/>
                          <a:pt x="1075249" y="89528"/>
                          <a:pt x="1110950" y="107404"/>
                        </a:cubicBezTo>
                        <a:close/>
                      </a:path>
                    </a:pathLst>
                  </a:custGeom>
                  <a:solidFill>
                    <a:srgbClr val="769CD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5FF19DBD-42C5-A528-F5AC-FA8F59D705DD}"/>
                      </a:ext>
                    </a:extLst>
                  </p:cNvPr>
                  <p:cNvSpPr/>
                  <p:nvPr/>
                </p:nvSpPr>
                <p:spPr>
                  <a:xfrm>
                    <a:off x="-3472931" y="3725608"/>
                    <a:ext cx="1149099" cy="477459"/>
                  </a:xfrm>
                  <a:custGeom>
                    <a:avLst/>
                    <a:gdLst>
                      <a:gd name="connsiteX0" fmla="*/ 1147105 w 1149099"/>
                      <a:gd name="connsiteY0" fmla="*/ 314738 h 477459"/>
                      <a:gd name="connsiteX1" fmla="*/ 1145363 w 1149099"/>
                      <a:gd name="connsiteY1" fmla="*/ 314738 h 477459"/>
                      <a:gd name="connsiteX2" fmla="*/ 908943 w 1149099"/>
                      <a:gd name="connsiteY2" fmla="*/ 322590 h 477459"/>
                      <a:gd name="connsiteX3" fmla="*/ 396541 w 1149099"/>
                      <a:gd name="connsiteY3" fmla="*/ 332209 h 477459"/>
                      <a:gd name="connsiteX4" fmla="*/ 211096 w 1149099"/>
                      <a:gd name="connsiteY4" fmla="*/ 326680 h 477459"/>
                      <a:gd name="connsiteX5" fmla="*/ 23885 w 1149099"/>
                      <a:gd name="connsiteY5" fmla="*/ 312996 h 477459"/>
                      <a:gd name="connsiteX6" fmla="*/ 6413 w 1149099"/>
                      <a:gd name="connsiteY6" fmla="*/ 312996 h 477459"/>
                      <a:gd name="connsiteX7" fmla="*/ 5832 w 1149099"/>
                      <a:gd name="connsiteY7" fmla="*/ 282724 h 477459"/>
                      <a:gd name="connsiteX8" fmla="*/ 23885 w 1149099"/>
                      <a:gd name="connsiteY8" fmla="*/ 282724 h 477459"/>
                      <a:gd name="connsiteX9" fmla="*/ 211096 w 1149099"/>
                      <a:gd name="connsiteY9" fmla="*/ 295827 h 477459"/>
                      <a:gd name="connsiteX10" fmla="*/ 396541 w 1149099"/>
                      <a:gd name="connsiteY10" fmla="*/ 301937 h 477459"/>
                      <a:gd name="connsiteX11" fmla="*/ 908943 w 1149099"/>
                      <a:gd name="connsiteY11" fmla="*/ 292621 h 477459"/>
                      <a:gd name="connsiteX12" fmla="*/ 1145363 w 1149099"/>
                      <a:gd name="connsiteY12" fmla="*/ 284466 h 477459"/>
                      <a:gd name="connsiteX13" fmla="*/ 1146524 w 1149099"/>
                      <a:gd name="connsiteY13" fmla="*/ 284466 h 477459"/>
                      <a:gd name="connsiteX14" fmla="*/ 1147105 w 1149099"/>
                      <a:gd name="connsiteY14" fmla="*/ 314738 h 477459"/>
                      <a:gd name="connsiteX15" fmla="*/ 1145363 w 1149099"/>
                      <a:gd name="connsiteY15" fmla="*/ 1161 h 477459"/>
                      <a:gd name="connsiteX16" fmla="*/ 1145363 w 1149099"/>
                      <a:gd name="connsiteY16" fmla="*/ 32014 h 477459"/>
                      <a:gd name="connsiteX17" fmla="*/ 908943 w 1149099"/>
                      <a:gd name="connsiteY17" fmla="*/ 40169 h 477459"/>
                      <a:gd name="connsiteX18" fmla="*/ 396541 w 1149099"/>
                      <a:gd name="connsiteY18" fmla="*/ 49485 h 477459"/>
                      <a:gd name="connsiteX19" fmla="*/ 211096 w 1149099"/>
                      <a:gd name="connsiteY19" fmla="*/ 43956 h 477459"/>
                      <a:gd name="connsiteX20" fmla="*/ 23885 w 1149099"/>
                      <a:gd name="connsiteY20" fmla="*/ 30272 h 477459"/>
                      <a:gd name="connsiteX21" fmla="*/ 581 w 1149099"/>
                      <a:gd name="connsiteY21" fmla="*/ 30272 h 477459"/>
                      <a:gd name="connsiteX22" fmla="*/ 0 w 1149099"/>
                      <a:gd name="connsiteY22" fmla="*/ 0 h 477459"/>
                      <a:gd name="connsiteX23" fmla="*/ 23885 w 1149099"/>
                      <a:gd name="connsiteY23" fmla="*/ 0 h 477459"/>
                      <a:gd name="connsiteX24" fmla="*/ 211096 w 1149099"/>
                      <a:gd name="connsiteY24" fmla="*/ 13104 h 477459"/>
                      <a:gd name="connsiteX25" fmla="*/ 396541 w 1149099"/>
                      <a:gd name="connsiteY25" fmla="*/ 19213 h 477459"/>
                      <a:gd name="connsiteX26" fmla="*/ 908943 w 1149099"/>
                      <a:gd name="connsiteY26" fmla="*/ 9897 h 477459"/>
                      <a:gd name="connsiteX27" fmla="*/ 1145363 w 1149099"/>
                      <a:gd name="connsiteY27" fmla="*/ 1161 h 477459"/>
                      <a:gd name="connsiteX28" fmla="*/ 1145363 w 1149099"/>
                      <a:gd name="connsiteY28" fmla="*/ 174108 h 477459"/>
                      <a:gd name="connsiteX29" fmla="*/ 908943 w 1149099"/>
                      <a:gd name="connsiteY29" fmla="*/ 182263 h 477459"/>
                      <a:gd name="connsiteX30" fmla="*/ 396541 w 1149099"/>
                      <a:gd name="connsiteY30" fmla="*/ 192741 h 477459"/>
                      <a:gd name="connsiteX31" fmla="*/ 211096 w 1149099"/>
                      <a:gd name="connsiteY31" fmla="*/ 186328 h 477459"/>
                      <a:gd name="connsiteX32" fmla="*/ 23885 w 1149099"/>
                      <a:gd name="connsiteY32" fmla="*/ 172922 h 477459"/>
                      <a:gd name="connsiteX33" fmla="*/ 3509 w 1149099"/>
                      <a:gd name="connsiteY33" fmla="*/ 172922 h 477459"/>
                      <a:gd name="connsiteX34" fmla="*/ 3509 w 1149099"/>
                      <a:gd name="connsiteY34" fmla="*/ 154011 h 477459"/>
                      <a:gd name="connsiteX35" fmla="*/ 2348 w 1149099"/>
                      <a:gd name="connsiteY35" fmla="*/ 142650 h 477459"/>
                      <a:gd name="connsiteX36" fmla="*/ 23910 w 1149099"/>
                      <a:gd name="connsiteY36" fmla="*/ 142650 h 477459"/>
                      <a:gd name="connsiteX37" fmla="*/ 211121 w 1149099"/>
                      <a:gd name="connsiteY37" fmla="*/ 155475 h 477459"/>
                      <a:gd name="connsiteX38" fmla="*/ 396566 w 1149099"/>
                      <a:gd name="connsiteY38" fmla="*/ 161863 h 477459"/>
                      <a:gd name="connsiteX39" fmla="*/ 908968 w 1149099"/>
                      <a:gd name="connsiteY39" fmla="*/ 151663 h 477459"/>
                      <a:gd name="connsiteX40" fmla="*/ 1145388 w 1149099"/>
                      <a:gd name="connsiteY40" fmla="*/ 143811 h 477459"/>
                      <a:gd name="connsiteX41" fmla="*/ 1145969 w 1149099"/>
                      <a:gd name="connsiteY41" fmla="*/ 143811 h 477459"/>
                      <a:gd name="connsiteX42" fmla="*/ 1145969 w 1149099"/>
                      <a:gd name="connsiteY42" fmla="*/ 174083 h 477459"/>
                      <a:gd name="connsiteX43" fmla="*/ 1145363 w 1149099"/>
                      <a:gd name="connsiteY43" fmla="*/ 174083 h 477459"/>
                      <a:gd name="connsiteX44" fmla="*/ 23859 w 1149099"/>
                      <a:gd name="connsiteY44" fmla="*/ 428277 h 477459"/>
                      <a:gd name="connsiteX45" fmla="*/ 211071 w 1149099"/>
                      <a:gd name="connsiteY45" fmla="*/ 441103 h 477459"/>
                      <a:gd name="connsiteX46" fmla="*/ 396515 w 1149099"/>
                      <a:gd name="connsiteY46" fmla="*/ 447213 h 477459"/>
                      <a:gd name="connsiteX47" fmla="*/ 908918 w 1149099"/>
                      <a:gd name="connsiteY47" fmla="*/ 437013 h 477459"/>
                      <a:gd name="connsiteX48" fmla="*/ 1145337 w 1149099"/>
                      <a:gd name="connsiteY48" fmla="*/ 429135 h 477459"/>
                      <a:gd name="connsiteX49" fmla="*/ 1148241 w 1149099"/>
                      <a:gd name="connsiteY49" fmla="*/ 429135 h 477459"/>
                      <a:gd name="connsiteX50" fmla="*/ 1148241 w 1149099"/>
                      <a:gd name="connsiteY50" fmla="*/ 449813 h 477459"/>
                      <a:gd name="connsiteX51" fmla="*/ 1149099 w 1149099"/>
                      <a:gd name="connsiteY51" fmla="*/ 459710 h 477459"/>
                      <a:gd name="connsiteX52" fmla="*/ 1145312 w 1149099"/>
                      <a:gd name="connsiteY52" fmla="*/ 459710 h 477459"/>
                      <a:gd name="connsiteX53" fmla="*/ 908892 w 1149099"/>
                      <a:gd name="connsiteY53" fmla="*/ 467285 h 477459"/>
                      <a:gd name="connsiteX54" fmla="*/ 396490 w 1149099"/>
                      <a:gd name="connsiteY54" fmla="*/ 477459 h 477459"/>
                      <a:gd name="connsiteX55" fmla="*/ 211046 w 1149099"/>
                      <a:gd name="connsiteY55" fmla="*/ 471350 h 477459"/>
                      <a:gd name="connsiteX56" fmla="*/ 23834 w 1149099"/>
                      <a:gd name="connsiteY56" fmla="*/ 458549 h 477459"/>
                      <a:gd name="connsiteX57" fmla="*/ 10453 w 1149099"/>
                      <a:gd name="connsiteY57" fmla="*/ 458549 h 477459"/>
                      <a:gd name="connsiteX58" fmla="*/ 9872 w 1149099"/>
                      <a:gd name="connsiteY58" fmla="*/ 441078 h 477459"/>
                      <a:gd name="connsiteX59" fmla="*/ 9872 w 1149099"/>
                      <a:gd name="connsiteY59" fmla="*/ 428252 h 477459"/>
                      <a:gd name="connsiteX60" fmla="*/ 23859 w 1149099"/>
                      <a:gd name="connsiteY60" fmla="*/ 428252 h 477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1149099" h="477459">
                        <a:moveTo>
                          <a:pt x="1147105" y="314738"/>
                        </a:moveTo>
                        <a:cubicBezTo>
                          <a:pt x="1146322" y="314738"/>
                          <a:pt x="1145741" y="314738"/>
                          <a:pt x="1145363" y="314738"/>
                        </a:cubicBezTo>
                        <a:cubicBezTo>
                          <a:pt x="1082875" y="316682"/>
                          <a:pt x="1004077" y="319308"/>
                          <a:pt x="908943" y="322590"/>
                        </a:cubicBezTo>
                        <a:cubicBezTo>
                          <a:pt x="719307" y="329003"/>
                          <a:pt x="548507" y="332209"/>
                          <a:pt x="396541" y="332209"/>
                        </a:cubicBezTo>
                        <a:cubicBezTo>
                          <a:pt x="362961" y="332209"/>
                          <a:pt x="301130" y="330366"/>
                          <a:pt x="211096" y="326680"/>
                        </a:cubicBezTo>
                        <a:cubicBezTo>
                          <a:pt x="112302" y="321833"/>
                          <a:pt x="49890" y="317263"/>
                          <a:pt x="23885" y="312996"/>
                        </a:cubicBezTo>
                        <a:lnTo>
                          <a:pt x="6413" y="312996"/>
                        </a:lnTo>
                        <a:cubicBezTo>
                          <a:pt x="6034" y="302897"/>
                          <a:pt x="5832" y="292798"/>
                          <a:pt x="5832" y="282724"/>
                        </a:cubicBezTo>
                        <a:lnTo>
                          <a:pt x="23885" y="282724"/>
                        </a:lnTo>
                        <a:cubicBezTo>
                          <a:pt x="49890" y="286991"/>
                          <a:pt x="112302" y="291359"/>
                          <a:pt x="211096" y="295827"/>
                        </a:cubicBezTo>
                        <a:cubicBezTo>
                          <a:pt x="301155" y="299892"/>
                          <a:pt x="362961" y="301937"/>
                          <a:pt x="396541" y="301937"/>
                        </a:cubicBezTo>
                        <a:cubicBezTo>
                          <a:pt x="548507" y="301937"/>
                          <a:pt x="719307" y="298832"/>
                          <a:pt x="908943" y="292621"/>
                        </a:cubicBezTo>
                        <a:cubicBezTo>
                          <a:pt x="1004051" y="288733"/>
                          <a:pt x="1082849" y="286031"/>
                          <a:pt x="1145363" y="284466"/>
                        </a:cubicBezTo>
                        <a:cubicBezTo>
                          <a:pt x="1145741" y="284466"/>
                          <a:pt x="1146146" y="284466"/>
                          <a:pt x="1146524" y="284466"/>
                        </a:cubicBezTo>
                        <a:cubicBezTo>
                          <a:pt x="1146524" y="294540"/>
                          <a:pt x="1146726" y="304639"/>
                          <a:pt x="1147105" y="314738"/>
                        </a:cubicBezTo>
                        <a:close/>
                        <a:moveTo>
                          <a:pt x="1145363" y="1161"/>
                        </a:moveTo>
                        <a:cubicBezTo>
                          <a:pt x="1144782" y="11639"/>
                          <a:pt x="1144782" y="21940"/>
                          <a:pt x="1145363" y="32014"/>
                        </a:cubicBezTo>
                        <a:cubicBezTo>
                          <a:pt x="1082875" y="33958"/>
                          <a:pt x="1004077" y="36660"/>
                          <a:pt x="908943" y="40169"/>
                        </a:cubicBezTo>
                        <a:cubicBezTo>
                          <a:pt x="719307" y="46380"/>
                          <a:pt x="548507" y="49485"/>
                          <a:pt x="396541" y="49485"/>
                        </a:cubicBezTo>
                        <a:cubicBezTo>
                          <a:pt x="362961" y="49485"/>
                          <a:pt x="301130" y="47642"/>
                          <a:pt x="211096" y="43956"/>
                        </a:cubicBezTo>
                        <a:cubicBezTo>
                          <a:pt x="112302" y="39109"/>
                          <a:pt x="49890" y="34539"/>
                          <a:pt x="23885" y="30272"/>
                        </a:cubicBezTo>
                        <a:lnTo>
                          <a:pt x="581" y="30272"/>
                        </a:lnTo>
                        <a:cubicBezTo>
                          <a:pt x="202" y="20173"/>
                          <a:pt x="0" y="10099"/>
                          <a:pt x="0" y="0"/>
                        </a:cubicBezTo>
                        <a:lnTo>
                          <a:pt x="23885" y="0"/>
                        </a:lnTo>
                        <a:cubicBezTo>
                          <a:pt x="49890" y="4267"/>
                          <a:pt x="112302" y="8635"/>
                          <a:pt x="211096" y="13104"/>
                        </a:cubicBezTo>
                        <a:cubicBezTo>
                          <a:pt x="301155" y="17168"/>
                          <a:pt x="362961" y="19213"/>
                          <a:pt x="396541" y="19213"/>
                        </a:cubicBezTo>
                        <a:cubicBezTo>
                          <a:pt x="548507" y="19213"/>
                          <a:pt x="719307" y="16108"/>
                          <a:pt x="908943" y="9897"/>
                        </a:cubicBezTo>
                        <a:cubicBezTo>
                          <a:pt x="1004051" y="6034"/>
                          <a:pt x="1082849" y="3105"/>
                          <a:pt x="1145363" y="1161"/>
                        </a:cubicBezTo>
                        <a:close/>
                        <a:moveTo>
                          <a:pt x="1145363" y="174108"/>
                        </a:moveTo>
                        <a:cubicBezTo>
                          <a:pt x="1082875" y="176431"/>
                          <a:pt x="1004077" y="179158"/>
                          <a:pt x="908943" y="182263"/>
                        </a:cubicBezTo>
                        <a:cubicBezTo>
                          <a:pt x="719307" y="189257"/>
                          <a:pt x="548507" y="192741"/>
                          <a:pt x="396541" y="192741"/>
                        </a:cubicBezTo>
                        <a:cubicBezTo>
                          <a:pt x="362961" y="192741"/>
                          <a:pt x="301130" y="190620"/>
                          <a:pt x="211096" y="186328"/>
                        </a:cubicBezTo>
                        <a:cubicBezTo>
                          <a:pt x="112302" y="181859"/>
                          <a:pt x="49890" y="177390"/>
                          <a:pt x="23885" y="172922"/>
                        </a:cubicBezTo>
                        <a:lnTo>
                          <a:pt x="3509" y="172922"/>
                        </a:lnTo>
                        <a:cubicBezTo>
                          <a:pt x="3509" y="166130"/>
                          <a:pt x="3509" y="159818"/>
                          <a:pt x="3509" y="154011"/>
                        </a:cubicBezTo>
                        <a:cubicBezTo>
                          <a:pt x="2727" y="150123"/>
                          <a:pt x="2348" y="146336"/>
                          <a:pt x="2348" y="142650"/>
                        </a:cubicBezTo>
                        <a:lnTo>
                          <a:pt x="23910" y="142650"/>
                        </a:lnTo>
                        <a:cubicBezTo>
                          <a:pt x="49915" y="146714"/>
                          <a:pt x="112327" y="151007"/>
                          <a:pt x="211121" y="155475"/>
                        </a:cubicBezTo>
                        <a:cubicBezTo>
                          <a:pt x="301180" y="159742"/>
                          <a:pt x="362986" y="161863"/>
                          <a:pt x="396566" y="161863"/>
                        </a:cubicBezTo>
                        <a:cubicBezTo>
                          <a:pt x="548532" y="161863"/>
                          <a:pt x="719333" y="158480"/>
                          <a:pt x="908968" y="151663"/>
                        </a:cubicBezTo>
                        <a:cubicBezTo>
                          <a:pt x="1004077" y="148557"/>
                          <a:pt x="1082875" y="145932"/>
                          <a:pt x="1145388" y="143811"/>
                        </a:cubicBezTo>
                        <a:lnTo>
                          <a:pt x="1145969" y="143811"/>
                        </a:lnTo>
                        <a:cubicBezTo>
                          <a:pt x="1145969" y="154289"/>
                          <a:pt x="1145969" y="164388"/>
                          <a:pt x="1145969" y="174083"/>
                        </a:cubicBezTo>
                        <a:lnTo>
                          <a:pt x="1145363" y="174083"/>
                        </a:lnTo>
                        <a:close/>
                        <a:moveTo>
                          <a:pt x="23859" y="428277"/>
                        </a:moveTo>
                        <a:cubicBezTo>
                          <a:pt x="49864" y="431963"/>
                          <a:pt x="112277" y="436230"/>
                          <a:pt x="211071" y="441103"/>
                        </a:cubicBezTo>
                        <a:cubicBezTo>
                          <a:pt x="301130" y="445168"/>
                          <a:pt x="362936" y="447213"/>
                          <a:pt x="396515" y="447213"/>
                        </a:cubicBezTo>
                        <a:cubicBezTo>
                          <a:pt x="548481" y="447213"/>
                          <a:pt x="719282" y="443804"/>
                          <a:pt x="908918" y="437013"/>
                        </a:cubicBezTo>
                        <a:cubicBezTo>
                          <a:pt x="1004026" y="433705"/>
                          <a:pt x="1082824" y="431105"/>
                          <a:pt x="1145337" y="429135"/>
                        </a:cubicBezTo>
                        <a:cubicBezTo>
                          <a:pt x="1146120" y="429135"/>
                          <a:pt x="1147080" y="429135"/>
                          <a:pt x="1148241" y="429135"/>
                        </a:cubicBezTo>
                        <a:cubicBezTo>
                          <a:pt x="1148241" y="436306"/>
                          <a:pt x="1148241" y="443224"/>
                          <a:pt x="1148241" y="449813"/>
                        </a:cubicBezTo>
                        <a:cubicBezTo>
                          <a:pt x="1148241" y="452919"/>
                          <a:pt x="1148544" y="456226"/>
                          <a:pt x="1149099" y="459710"/>
                        </a:cubicBezTo>
                        <a:cubicBezTo>
                          <a:pt x="1147736" y="459710"/>
                          <a:pt x="1146499" y="459710"/>
                          <a:pt x="1145312" y="459710"/>
                        </a:cubicBezTo>
                        <a:cubicBezTo>
                          <a:pt x="1082824" y="461654"/>
                          <a:pt x="1004026" y="464179"/>
                          <a:pt x="908892" y="467285"/>
                        </a:cubicBezTo>
                        <a:cubicBezTo>
                          <a:pt x="719257" y="474076"/>
                          <a:pt x="548456" y="477459"/>
                          <a:pt x="396490" y="477459"/>
                        </a:cubicBezTo>
                        <a:cubicBezTo>
                          <a:pt x="362911" y="477459"/>
                          <a:pt x="301079" y="475414"/>
                          <a:pt x="211046" y="471350"/>
                        </a:cubicBezTo>
                        <a:cubicBezTo>
                          <a:pt x="112252" y="467083"/>
                          <a:pt x="49839" y="462816"/>
                          <a:pt x="23834" y="458549"/>
                        </a:cubicBezTo>
                        <a:lnTo>
                          <a:pt x="10453" y="458549"/>
                        </a:lnTo>
                        <a:cubicBezTo>
                          <a:pt x="10049" y="452717"/>
                          <a:pt x="9872" y="446910"/>
                          <a:pt x="9872" y="441078"/>
                        </a:cubicBezTo>
                        <a:cubicBezTo>
                          <a:pt x="9872" y="436811"/>
                          <a:pt x="9872" y="432544"/>
                          <a:pt x="9872" y="428252"/>
                        </a:cubicBezTo>
                        <a:lnTo>
                          <a:pt x="23859" y="4282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5E87EAE0-8831-095C-B076-D117B242EF34}"/>
                      </a:ext>
                    </a:extLst>
                  </p:cNvPr>
                  <p:cNvSpPr/>
                  <p:nvPr/>
                </p:nvSpPr>
                <p:spPr>
                  <a:xfrm>
                    <a:off x="-3477854" y="3659838"/>
                    <a:ext cx="11640" cy="202638"/>
                  </a:xfrm>
                  <a:custGeom>
                    <a:avLst/>
                    <a:gdLst>
                      <a:gd name="connsiteX0" fmla="*/ 7246 w 11640"/>
                      <a:gd name="connsiteY0" fmla="*/ 202613 h 202638"/>
                      <a:gd name="connsiteX1" fmla="*/ 2904 w 11640"/>
                      <a:gd name="connsiteY1" fmla="*/ 198371 h 202638"/>
                      <a:gd name="connsiteX2" fmla="*/ 1161 w 11640"/>
                      <a:gd name="connsiteY2" fmla="*/ 96118 h 202638"/>
                      <a:gd name="connsiteX3" fmla="*/ 581 w 11640"/>
                      <a:gd name="connsiteY3" fmla="*/ 65796 h 202638"/>
                      <a:gd name="connsiteX4" fmla="*/ 0 w 11640"/>
                      <a:gd name="connsiteY4" fmla="*/ 4368 h 202638"/>
                      <a:gd name="connsiteX5" fmla="*/ 4368 w 11640"/>
                      <a:gd name="connsiteY5" fmla="*/ 0 h 202638"/>
                      <a:gd name="connsiteX6" fmla="*/ 8736 w 11640"/>
                      <a:gd name="connsiteY6" fmla="*/ 4368 h 202638"/>
                      <a:gd name="connsiteX7" fmla="*/ 9316 w 11640"/>
                      <a:gd name="connsiteY7" fmla="*/ 65720 h 202638"/>
                      <a:gd name="connsiteX8" fmla="*/ 9897 w 11640"/>
                      <a:gd name="connsiteY8" fmla="*/ 95916 h 202638"/>
                      <a:gd name="connsiteX9" fmla="*/ 11639 w 11640"/>
                      <a:gd name="connsiteY9" fmla="*/ 198169 h 202638"/>
                      <a:gd name="connsiteX10" fmla="*/ 7372 w 11640"/>
                      <a:gd name="connsiteY10" fmla="*/ 202638 h 202638"/>
                      <a:gd name="connsiteX11" fmla="*/ 7246 w 11640"/>
                      <a:gd name="connsiteY11" fmla="*/ 202613 h 202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640" h="202638">
                        <a:moveTo>
                          <a:pt x="7246" y="202613"/>
                        </a:moveTo>
                        <a:cubicBezTo>
                          <a:pt x="4898" y="202613"/>
                          <a:pt x="2929" y="200719"/>
                          <a:pt x="2904" y="198371"/>
                        </a:cubicBezTo>
                        <a:cubicBezTo>
                          <a:pt x="2121" y="166004"/>
                          <a:pt x="1540" y="131616"/>
                          <a:pt x="1161" y="96118"/>
                        </a:cubicBezTo>
                        <a:cubicBezTo>
                          <a:pt x="783" y="86170"/>
                          <a:pt x="581" y="75920"/>
                          <a:pt x="581" y="65796"/>
                        </a:cubicBezTo>
                        <a:cubicBezTo>
                          <a:pt x="202" y="45850"/>
                          <a:pt x="0" y="25172"/>
                          <a:pt x="0" y="4368"/>
                        </a:cubicBezTo>
                        <a:cubicBezTo>
                          <a:pt x="0" y="1969"/>
                          <a:pt x="1969" y="0"/>
                          <a:pt x="4368" y="0"/>
                        </a:cubicBezTo>
                        <a:cubicBezTo>
                          <a:pt x="6791" y="0"/>
                          <a:pt x="8736" y="1944"/>
                          <a:pt x="8736" y="4368"/>
                        </a:cubicBezTo>
                        <a:cubicBezTo>
                          <a:pt x="8736" y="25096"/>
                          <a:pt x="8938" y="45749"/>
                          <a:pt x="9316" y="65720"/>
                        </a:cubicBezTo>
                        <a:cubicBezTo>
                          <a:pt x="9316" y="75819"/>
                          <a:pt x="9518" y="85943"/>
                          <a:pt x="9897" y="95916"/>
                        </a:cubicBezTo>
                        <a:cubicBezTo>
                          <a:pt x="10301" y="131490"/>
                          <a:pt x="10882" y="165852"/>
                          <a:pt x="11639" y="198169"/>
                        </a:cubicBezTo>
                        <a:cubicBezTo>
                          <a:pt x="11690" y="200593"/>
                          <a:pt x="9796" y="202588"/>
                          <a:pt x="7372" y="202638"/>
                        </a:cubicBezTo>
                        <a:cubicBezTo>
                          <a:pt x="7322" y="202613"/>
                          <a:pt x="7271" y="202613"/>
                          <a:pt x="7246" y="202613"/>
                        </a:cubicBezTo>
                        <a:close/>
                      </a:path>
                    </a:pathLst>
                  </a:custGeom>
                  <a:solidFill>
                    <a:srgbClr val="547BB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096AE344-3AB1-50A7-8123-4B5F5C034F42}"/>
                      </a:ext>
                    </a:extLst>
                  </p:cNvPr>
                  <p:cNvSpPr/>
                  <p:nvPr/>
                </p:nvSpPr>
                <p:spPr>
                  <a:xfrm>
                    <a:off x="-2332794" y="3619366"/>
                    <a:ext cx="9619" cy="160146"/>
                  </a:xfrm>
                  <a:custGeom>
                    <a:avLst/>
                    <a:gdLst>
                      <a:gd name="connsiteX0" fmla="*/ 5226 w 9619"/>
                      <a:gd name="connsiteY0" fmla="*/ 160121 h 160146"/>
                      <a:gd name="connsiteX1" fmla="*/ 858 w 9619"/>
                      <a:gd name="connsiteY1" fmla="*/ 155778 h 160146"/>
                      <a:gd name="connsiteX2" fmla="*/ 0 w 9619"/>
                      <a:gd name="connsiteY2" fmla="*/ 4393 h 160146"/>
                      <a:gd name="connsiteX3" fmla="*/ 4343 w 9619"/>
                      <a:gd name="connsiteY3" fmla="*/ 0 h 160146"/>
                      <a:gd name="connsiteX4" fmla="*/ 4368 w 9619"/>
                      <a:gd name="connsiteY4" fmla="*/ 0 h 160146"/>
                      <a:gd name="connsiteX5" fmla="*/ 8736 w 9619"/>
                      <a:gd name="connsiteY5" fmla="*/ 4343 h 160146"/>
                      <a:gd name="connsiteX6" fmla="*/ 9619 w 9619"/>
                      <a:gd name="connsiteY6" fmla="*/ 155753 h 160146"/>
                      <a:gd name="connsiteX7" fmla="*/ 5277 w 9619"/>
                      <a:gd name="connsiteY7" fmla="*/ 160146 h 160146"/>
                      <a:gd name="connsiteX8" fmla="*/ 5226 w 9619"/>
                      <a:gd name="connsiteY8" fmla="*/ 160121 h 160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" h="160146">
                        <a:moveTo>
                          <a:pt x="5226" y="160121"/>
                        </a:moveTo>
                        <a:cubicBezTo>
                          <a:pt x="2828" y="160121"/>
                          <a:pt x="884" y="158177"/>
                          <a:pt x="858" y="155778"/>
                        </a:cubicBezTo>
                        <a:lnTo>
                          <a:pt x="0" y="4393"/>
                        </a:lnTo>
                        <a:cubicBezTo>
                          <a:pt x="0" y="1995"/>
                          <a:pt x="1919" y="25"/>
                          <a:pt x="4343" y="0"/>
                        </a:cubicBezTo>
                        <a:cubicBezTo>
                          <a:pt x="4343" y="0"/>
                          <a:pt x="4368" y="0"/>
                          <a:pt x="4368" y="0"/>
                        </a:cubicBezTo>
                        <a:cubicBezTo>
                          <a:pt x="6766" y="0"/>
                          <a:pt x="8736" y="1944"/>
                          <a:pt x="8736" y="4343"/>
                        </a:cubicBezTo>
                        <a:lnTo>
                          <a:pt x="9619" y="155753"/>
                        </a:lnTo>
                        <a:cubicBezTo>
                          <a:pt x="9619" y="158152"/>
                          <a:pt x="7700" y="160121"/>
                          <a:pt x="5277" y="160146"/>
                        </a:cubicBezTo>
                        <a:cubicBezTo>
                          <a:pt x="5226" y="160121"/>
                          <a:pt x="5226" y="160121"/>
                          <a:pt x="5226" y="160121"/>
                        </a:cubicBezTo>
                        <a:close/>
                      </a:path>
                    </a:pathLst>
                  </a:custGeom>
                  <a:solidFill>
                    <a:srgbClr val="547BB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5" name="Graphic 6">
                  <a:extLst>
                    <a:ext uri="{FF2B5EF4-FFF2-40B4-BE49-F238E27FC236}">
                      <a16:creationId xmlns:a16="http://schemas.microsoft.com/office/drawing/2014/main" id="{866927BE-1F77-87BA-F23B-576AE8560712}"/>
                    </a:ext>
                  </a:extLst>
                </p:cNvPr>
                <p:cNvGrpSpPr/>
                <p:nvPr/>
              </p:nvGrpSpPr>
              <p:grpSpPr>
                <a:xfrm>
                  <a:off x="-3128223" y="2964289"/>
                  <a:ext cx="466145" cy="328977"/>
                  <a:chOff x="-3128223" y="2964289"/>
                  <a:chExt cx="466145" cy="328977"/>
                </a:xfrm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41F620BA-CD7A-9C5A-EBC7-D011A36C0E6D}"/>
                      </a:ext>
                    </a:extLst>
                  </p:cNvPr>
                  <p:cNvSpPr/>
                  <p:nvPr/>
                </p:nvSpPr>
                <p:spPr>
                  <a:xfrm>
                    <a:off x="-3107268" y="2964289"/>
                    <a:ext cx="397121" cy="227658"/>
                  </a:xfrm>
                  <a:custGeom>
                    <a:avLst/>
                    <a:gdLst>
                      <a:gd name="connsiteX0" fmla="*/ 397121 w 397121"/>
                      <a:gd name="connsiteY0" fmla="*/ 174689 h 227658"/>
                      <a:gd name="connsiteX1" fmla="*/ 354604 w 397121"/>
                      <a:gd name="connsiteY1" fmla="*/ 227659 h 227658"/>
                      <a:gd name="connsiteX2" fmla="*/ 42795 w 397121"/>
                      <a:gd name="connsiteY2" fmla="*/ 227659 h 227658"/>
                      <a:gd name="connsiteX3" fmla="*/ 0 w 397121"/>
                      <a:gd name="connsiteY3" fmla="*/ 179915 h 227658"/>
                      <a:gd name="connsiteX4" fmla="*/ 23884 w 397121"/>
                      <a:gd name="connsiteY4" fmla="*/ 171760 h 227658"/>
                      <a:gd name="connsiteX5" fmla="*/ 27671 w 397121"/>
                      <a:gd name="connsiteY5" fmla="*/ 170018 h 227658"/>
                      <a:gd name="connsiteX6" fmla="*/ 33201 w 397121"/>
                      <a:gd name="connsiteY6" fmla="*/ 168857 h 227658"/>
                      <a:gd name="connsiteX7" fmla="*/ 85893 w 397121"/>
                      <a:gd name="connsiteY7" fmla="*/ 132172 h 227658"/>
                      <a:gd name="connsiteX8" fmla="*/ 91144 w 397121"/>
                      <a:gd name="connsiteY8" fmla="*/ 84731 h 227658"/>
                      <a:gd name="connsiteX9" fmla="*/ 92886 w 397121"/>
                      <a:gd name="connsiteY9" fmla="*/ 62589 h 227658"/>
                      <a:gd name="connsiteX10" fmla="*/ 94048 w 397121"/>
                      <a:gd name="connsiteY10" fmla="*/ 2323 h 227658"/>
                      <a:gd name="connsiteX11" fmla="*/ 304235 w 397121"/>
                      <a:gd name="connsiteY11" fmla="*/ 0 h 227658"/>
                      <a:gd name="connsiteX12" fmla="*/ 306861 w 397121"/>
                      <a:gd name="connsiteY12" fmla="*/ 70744 h 227658"/>
                      <a:gd name="connsiteX13" fmla="*/ 309183 w 397121"/>
                      <a:gd name="connsiteY13" fmla="*/ 105384 h 227658"/>
                      <a:gd name="connsiteX14" fmla="*/ 314713 w 397121"/>
                      <a:gd name="connsiteY14" fmla="*/ 121113 h 227658"/>
                      <a:gd name="connsiteX15" fmla="*/ 368566 w 397121"/>
                      <a:gd name="connsiteY15" fmla="*/ 160121 h 227658"/>
                      <a:gd name="connsiteX16" fmla="*/ 378766 w 397121"/>
                      <a:gd name="connsiteY16" fmla="*/ 165347 h 227658"/>
                      <a:gd name="connsiteX17" fmla="*/ 385457 w 397121"/>
                      <a:gd name="connsiteY17" fmla="*/ 168831 h 227658"/>
                      <a:gd name="connsiteX18" fmla="*/ 397121 w 397121"/>
                      <a:gd name="connsiteY18" fmla="*/ 174689 h 227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7121" h="227658">
                        <a:moveTo>
                          <a:pt x="397121" y="174689"/>
                        </a:moveTo>
                        <a:cubicBezTo>
                          <a:pt x="388562" y="195443"/>
                          <a:pt x="374398" y="213116"/>
                          <a:pt x="354604" y="227659"/>
                        </a:cubicBezTo>
                        <a:lnTo>
                          <a:pt x="42795" y="227659"/>
                        </a:lnTo>
                        <a:cubicBezTo>
                          <a:pt x="24743" y="214858"/>
                          <a:pt x="10478" y="198927"/>
                          <a:pt x="0" y="179915"/>
                        </a:cubicBezTo>
                        <a:cubicBezTo>
                          <a:pt x="9316" y="176431"/>
                          <a:pt x="17269" y="173704"/>
                          <a:pt x="23884" y="171760"/>
                        </a:cubicBezTo>
                        <a:cubicBezTo>
                          <a:pt x="25248" y="171381"/>
                          <a:pt x="26510" y="170801"/>
                          <a:pt x="27671" y="170018"/>
                        </a:cubicBezTo>
                        <a:cubicBezTo>
                          <a:pt x="29035" y="169639"/>
                          <a:pt x="30878" y="169236"/>
                          <a:pt x="33201" y="168857"/>
                        </a:cubicBezTo>
                        <a:cubicBezTo>
                          <a:pt x="67563" y="156056"/>
                          <a:pt x="85110" y="143811"/>
                          <a:pt x="85893" y="132172"/>
                        </a:cubicBezTo>
                        <a:cubicBezTo>
                          <a:pt x="88619" y="116442"/>
                          <a:pt x="90361" y="100637"/>
                          <a:pt x="91144" y="84731"/>
                        </a:cubicBezTo>
                        <a:cubicBezTo>
                          <a:pt x="91927" y="77359"/>
                          <a:pt x="92508" y="69987"/>
                          <a:pt x="92886" y="62589"/>
                        </a:cubicBezTo>
                        <a:cubicBezTo>
                          <a:pt x="94427" y="34640"/>
                          <a:pt x="94830" y="14543"/>
                          <a:pt x="94048" y="2323"/>
                        </a:cubicBezTo>
                        <a:lnTo>
                          <a:pt x="304235" y="0"/>
                        </a:lnTo>
                        <a:cubicBezTo>
                          <a:pt x="303452" y="9695"/>
                          <a:pt x="304336" y="33276"/>
                          <a:pt x="306861" y="70744"/>
                        </a:cubicBezTo>
                        <a:cubicBezTo>
                          <a:pt x="307643" y="83747"/>
                          <a:pt x="308426" y="95310"/>
                          <a:pt x="309183" y="105384"/>
                        </a:cubicBezTo>
                        <a:cubicBezTo>
                          <a:pt x="309183" y="110636"/>
                          <a:pt x="311026" y="115862"/>
                          <a:pt x="314713" y="121113"/>
                        </a:cubicBezTo>
                        <a:cubicBezTo>
                          <a:pt x="323448" y="133535"/>
                          <a:pt x="341400" y="146538"/>
                          <a:pt x="368566" y="160121"/>
                        </a:cubicBezTo>
                        <a:cubicBezTo>
                          <a:pt x="372050" y="162065"/>
                          <a:pt x="375459" y="163807"/>
                          <a:pt x="378766" y="165347"/>
                        </a:cubicBezTo>
                        <a:cubicBezTo>
                          <a:pt x="380912" y="166509"/>
                          <a:pt x="383134" y="167670"/>
                          <a:pt x="385457" y="168831"/>
                        </a:cubicBezTo>
                        <a:cubicBezTo>
                          <a:pt x="389168" y="171179"/>
                          <a:pt x="393056" y="173124"/>
                          <a:pt x="397121" y="174689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4011BF77-3BCB-A33D-B864-F71EBA471F0D}"/>
                      </a:ext>
                    </a:extLst>
                  </p:cNvPr>
                  <p:cNvSpPr/>
                  <p:nvPr/>
                </p:nvSpPr>
                <p:spPr>
                  <a:xfrm>
                    <a:off x="-3016149" y="2965450"/>
                    <a:ext cx="223593" cy="120532"/>
                  </a:xfrm>
                  <a:custGeom>
                    <a:avLst/>
                    <a:gdLst>
                      <a:gd name="connsiteX0" fmla="*/ 2929 w 223593"/>
                      <a:gd name="connsiteY0" fmla="*/ 2323 h 120532"/>
                      <a:gd name="connsiteX1" fmla="*/ 213116 w 223593"/>
                      <a:gd name="connsiteY1" fmla="*/ 0 h 120532"/>
                      <a:gd name="connsiteX2" fmla="*/ 215742 w 223593"/>
                      <a:gd name="connsiteY2" fmla="*/ 70163 h 120532"/>
                      <a:gd name="connsiteX3" fmla="*/ 218065 w 223593"/>
                      <a:gd name="connsiteY3" fmla="*/ 104803 h 120532"/>
                      <a:gd name="connsiteX4" fmla="*/ 223594 w 223593"/>
                      <a:gd name="connsiteY4" fmla="*/ 120533 h 120532"/>
                      <a:gd name="connsiteX5" fmla="*/ 0 w 223593"/>
                      <a:gd name="connsiteY5" fmla="*/ 84125 h 120532"/>
                      <a:gd name="connsiteX6" fmla="*/ 1742 w 223593"/>
                      <a:gd name="connsiteY6" fmla="*/ 62008 h 120532"/>
                      <a:gd name="connsiteX7" fmla="*/ 2929 w 223593"/>
                      <a:gd name="connsiteY7" fmla="*/ 2323 h 120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23593" h="120532">
                        <a:moveTo>
                          <a:pt x="2929" y="2323"/>
                        </a:moveTo>
                        <a:lnTo>
                          <a:pt x="213116" y="0"/>
                        </a:lnTo>
                        <a:cubicBezTo>
                          <a:pt x="211954" y="8938"/>
                          <a:pt x="212838" y="32317"/>
                          <a:pt x="215742" y="70163"/>
                        </a:cubicBezTo>
                        <a:cubicBezTo>
                          <a:pt x="216524" y="83166"/>
                          <a:pt x="217307" y="94704"/>
                          <a:pt x="218065" y="104803"/>
                        </a:cubicBezTo>
                        <a:cubicBezTo>
                          <a:pt x="218065" y="110055"/>
                          <a:pt x="219908" y="115281"/>
                          <a:pt x="223594" y="120533"/>
                        </a:cubicBezTo>
                        <a:cubicBezTo>
                          <a:pt x="157419" y="116846"/>
                          <a:pt x="82888" y="104702"/>
                          <a:pt x="0" y="84125"/>
                        </a:cubicBezTo>
                        <a:cubicBezTo>
                          <a:pt x="783" y="76753"/>
                          <a:pt x="1363" y="69381"/>
                          <a:pt x="1742" y="62008"/>
                        </a:cubicBezTo>
                        <a:cubicBezTo>
                          <a:pt x="3888" y="34438"/>
                          <a:pt x="4292" y="14543"/>
                          <a:pt x="2929" y="2323"/>
                        </a:cubicBezTo>
                        <a:close/>
                      </a:path>
                    </a:pathLst>
                  </a:custGeom>
                  <a:solidFill>
                    <a:srgbClr val="FFABA1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25471A77-47D9-37F5-8819-8E4741F42EC5}"/>
                      </a:ext>
                    </a:extLst>
                  </p:cNvPr>
                  <p:cNvSpPr/>
                  <p:nvPr/>
                </p:nvSpPr>
                <p:spPr>
                  <a:xfrm>
                    <a:off x="-3128223" y="3130242"/>
                    <a:ext cx="466145" cy="163024"/>
                  </a:xfrm>
                  <a:custGeom>
                    <a:avLst/>
                    <a:gdLst>
                      <a:gd name="connsiteX0" fmla="*/ 466123 w 466145"/>
                      <a:gd name="connsiteY0" fmla="*/ 43653 h 163024"/>
                      <a:gd name="connsiteX1" fmla="*/ 407018 w 466145"/>
                      <a:gd name="connsiteY1" fmla="*/ 111494 h 163024"/>
                      <a:gd name="connsiteX2" fmla="*/ 321707 w 466145"/>
                      <a:gd name="connsiteY2" fmla="*/ 163024 h 163024"/>
                      <a:gd name="connsiteX3" fmla="*/ 235233 w 466145"/>
                      <a:gd name="connsiteY3" fmla="*/ 71905 h 163024"/>
                      <a:gd name="connsiteX4" fmla="*/ 156915 w 466145"/>
                      <a:gd name="connsiteY4" fmla="*/ 136262 h 163024"/>
                      <a:gd name="connsiteX5" fmla="*/ 111494 w 466145"/>
                      <a:gd name="connsiteY5" fmla="*/ 152572 h 163024"/>
                      <a:gd name="connsiteX6" fmla="*/ 52970 w 466145"/>
                      <a:gd name="connsiteY6" fmla="*/ 105409 h 163024"/>
                      <a:gd name="connsiteX7" fmla="*/ 0 w 466145"/>
                      <a:gd name="connsiteY7" fmla="*/ 32620 h 163024"/>
                      <a:gd name="connsiteX8" fmla="*/ 9897 w 466145"/>
                      <a:gd name="connsiteY8" fmla="*/ 17471 h 163024"/>
                      <a:gd name="connsiteX9" fmla="*/ 48046 w 466145"/>
                      <a:gd name="connsiteY9" fmla="*/ 2323 h 163024"/>
                      <a:gd name="connsiteX10" fmla="*/ 404115 w 466145"/>
                      <a:gd name="connsiteY10" fmla="*/ 0 h 163024"/>
                      <a:gd name="connsiteX11" fmla="*/ 452464 w 466145"/>
                      <a:gd name="connsiteY11" fmla="*/ 27368 h 163024"/>
                      <a:gd name="connsiteX12" fmla="*/ 466123 w 466145"/>
                      <a:gd name="connsiteY12" fmla="*/ 43653 h 163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66145" h="163024">
                        <a:moveTo>
                          <a:pt x="466123" y="43653"/>
                        </a:moveTo>
                        <a:cubicBezTo>
                          <a:pt x="465745" y="50066"/>
                          <a:pt x="446026" y="72688"/>
                          <a:pt x="407018" y="111494"/>
                        </a:cubicBezTo>
                        <a:cubicBezTo>
                          <a:pt x="364325" y="145856"/>
                          <a:pt x="335870" y="163024"/>
                          <a:pt x="321707" y="163024"/>
                        </a:cubicBezTo>
                        <a:cubicBezTo>
                          <a:pt x="303856" y="163024"/>
                          <a:pt x="275024" y="132651"/>
                          <a:pt x="235233" y="71905"/>
                        </a:cubicBezTo>
                        <a:cubicBezTo>
                          <a:pt x="202436" y="102960"/>
                          <a:pt x="176330" y="124421"/>
                          <a:pt x="156915" y="136262"/>
                        </a:cubicBezTo>
                        <a:cubicBezTo>
                          <a:pt x="140024" y="147118"/>
                          <a:pt x="124875" y="152572"/>
                          <a:pt x="111494" y="152572"/>
                        </a:cubicBezTo>
                        <a:cubicBezTo>
                          <a:pt x="105662" y="152572"/>
                          <a:pt x="86170" y="136842"/>
                          <a:pt x="52970" y="105409"/>
                        </a:cubicBezTo>
                        <a:cubicBezTo>
                          <a:pt x="17648" y="71830"/>
                          <a:pt x="0" y="47567"/>
                          <a:pt x="0" y="32620"/>
                        </a:cubicBezTo>
                        <a:cubicBezTo>
                          <a:pt x="0" y="26611"/>
                          <a:pt x="3308" y="21561"/>
                          <a:pt x="9897" y="17471"/>
                        </a:cubicBezTo>
                        <a:cubicBezTo>
                          <a:pt x="14543" y="14745"/>
                          <a:pt x="27268" y="9695"/>
                          <a:pt x="48046" y="2323"/>
                        </a:cubicBezTo>
                        <a:cubicBezTo>
                          <a:pt x="173629" y="39008"/>
                          <a:pt x="292318" y="38225"/>
                          <a:pt x="404115" y="0"/>
                        </a:cubicBezTo>
                        <a:cubicBezTo>
                          <a:pt x="427015" y="13583"/>
                          <a:pt x="443123" y="22723"/>
                          <a:pt x="452464" y="27368"/>
                        </a:cubicBezTo>
                        <a:cubicBezTo>
                          <a:pt x="461957" y="32014"/>
                          <a:pt x="466502" y="37442"/>
                          <a:pt x="466123" y="4365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9" name="Graphic 6">
                  <a:extLst>
                    <a:ext uri="{FF2B5EF4-FFF2-40B4-BE49-F238E27FC236}">
                      <a16:creationId xmlns:a16="http://schemas.microsoft.com/office/drawing/2014/main" id="{FF02ED4E-AE2E-21BB-E8EA-974FB30DDAEF}"/>
                    </a:ext>
                  </a:extLst>
                </p:cNvPr>
                <p:cNvGrpSpPr/>
                <p:nvPr/>
              </p:nvGrpSpPr>
              <p:grpSpPr>
                <a:xfrm>
                  <a:off x="-3288101" y="2319386"/>
                  <a:ext cx="685084" cy="709340"/>
                  <a:chOff x="-3288101" y="2319386"/>
                  <a:chExt cx="685084" cy="709340"/>
                </a:xfrm>
              </p:grpSpPr>
              <p:grpSp>
                <p:nvGrpSpPr>
                  <p:cNvPr id="140" name="Graphic 6">
                    <a:extLst>
                      <a:ext uri="{FF2B5EF4-FFF2-40B4-BE49-F238E27FC236}">
                        <a16:creationId xmlns:a16="http://schemas.microsoft.com/office/drawing/2014/main" id="{9EF0A7BD-A96F-7AB0-1920-0B29EB2DDC61}"/>
                      </a:ext>
                    </a:extLst>
                  </p:cNvPr>
                  <p:cNvGrpSpPr/>
                  <p:nvPr/>
                </p:nvGrpSpPr>
                <p:grpSpPr>
                  <a:xfrm>
                    <a:off x="-3288101" y="2319386"/>
                    <a:ext cx="685084" cy="709340"/>
                    <a:chOff x="-3288101" y="2319386"/>
                    <a:chExt cx="685084" cy="709340"/>
                  </a:xfrm>
                </p:grpSpPr>
                <p:sp>
                  <p:nvSpPr>
                    <p:cNvPr id="141" name="Freeform: Shape 140">
                      <a:extLst>
                        <a:ext uri="{FF2B5EF4-FFF2-40B4-BE49-F238E27FC236}">
                          <a16:creationId xmlns:a16="http://schemas.microsoft.com/office/drawing/2014/main" id="{B4FDCA2B-A472-C506-99DE-276C4ED0CB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17020" y="2744482"/>
                      <a:ext cx="3484" cy="4367"/>
                    </a:xfrm>
                    <a:custGeom>
                      <a:avLst/>
                      <a:gdLst>
                        <a:gd name="connsiteX0" fmla="*/ 3484 w 3484"/>
                        <a:gd name="connsiteY0" fmla="*/ 1439 h 4367"/>
                        <a:gd name="connsiteX1" fmla="*/ 0 w 3484"/>
                        <a:gd name="connsiteY1" fmla="*/ 4368 h 4367"/>
                        <a:gd name="connsiteX2" fmla="*/ 2904 w 3484"/>
                        <a:gd name="connsiteY2" fmla="*/ 0 h 4367"/>
                        <a:gd name="connsiteX3" fmla="*/ 3484 w 3484"/>
                        <a:gd name="connsiteY3" fmla="*/ 1439 h 4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84" h="4367">
                          <a:moveTo>
                            <a:pt x="3484" y="1439"/>
                          </a:moveTo>
                          <a:cubicBezTo>
                            <a:pt x="2702" y="2601"/>
                            <a:pt x="1540" y="3585"/>
                            <a:pt x="0" y="4368"/>
                          </a:cubicBezTo>
                          <a:cubicBezTo>
                            <a:pt x="1162" y="2803"/>
                            <a:pt x="2146" y="1363"/>
                            <a:pt x="2904" y="0"/>
                          </a:cubicBezTo>
                          <a:cubicBezTo>
                            <a:pt x="3282" y="177"/>
                            <a:pt x="3484" y="656"/>
                            <a:pt x="3484" y="1439"/>
                          </a:cubicBezTo>
                          <a:close/>
                        </a:path>
                      </a:pathLst>
                    </a:custGeom>
                    <a:solidFill>
                      <a:srgbClr val="833B3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Freeform: Shape 141">
                      <a:extLst>
                        <a:ext uri="{FF2B5EF4-FFF2-40B4-BE49-F238E27FC236}">
                          <a16:creationId xmlns:a16="http://schemas.microsoft.com/office/drawing/2014/main" id="{AA411AD4-EABB-2B1E-3CE5-6B7B0F45D0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88101" y="2763392"/>
                      <a:ext cx="102515" cy="132094"/>
                    </a:xfrm>
                    <a:custGeom>
                      <a:avLst/>
                      <a:gdLst>
                        <a:gd name="connsiteX0" fmla="*/ 2660 w 102515"/>
                        <a:gd name="connsiteY0" fmla="*/ 37543 h 132094"/>
                        <a:gd name="connsiteX1" fmla="*/ 33513 w 102515"/>
                        <a:gd name="connsiteY1" fmla="*/ 4646 h 132094"/>
                        <a:gd name="connsiteX2" fmla="*/ 43132 w 102515"/>
                        <a:gd name="connsiteY2" fmla="*/ 0 h 132094"/>
                        <a:gd name="connsiteX3" fmla="*/ 102515 w 102515"/>
                        <a:gd name="connsiteY3" fmla="*/ 117907 h 132094"/>
                        <a:gd name="connsiteX4" fmla="*/ 83882 w 102515"/>
                        <a:gd name="connsiteY4" fmla="*/ 128385 h 132094"/>
                        <a:gd name="connsiteX5" fmla="*/ 39623 w 102515"/>
                        <a:gd name="connsiteY5" fmla="*/ 126062 h 132094"/>
                        <a:gd name="connsiteX6" fmla="*/ 6144 w 102515"/>
                        <a:gd name="connsiteY6" fmla="*/ 88216 h 132094"/>
                        <a:gd name="connsiteX7" fmla="*/ 2660 w 102515"/>
                        <a:gd name="connsiteY7" fmla="*/ 37543 h 132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2515" h="132094">
                          <a:moveTo>
                            <a:pt x="2660" y="37543"/>
                          </a:moveTo>
                          <a:cubicBezTo>
                            <a:pt x="8089" y="21435"/>
                            <a:pt x="18390" y="10478"/>
                            <a:pt x="33513" y="4646"/>
                          </a:cubicBezTo>
                          <a:cubicBezTo>
                            <a:pt x="34674" y="4267"/>
                            <a:pt x="37881" y="2702"/>
                            <a:pt x="43132" y="0"/>
                          </a:cubicBezTo>
                          <a:lnTo>
                            <a:pt x="102515" y="117907"/>
                          </a:lnTo>
                          <a:cubicBezTo>
                            <a:pt x="94360" y="123739"/>
                            <a:pt x="88149" y="127223"/>
                            <a:pt x="83882" y="128385"/>
                          </a:cubicBezTo>
                          <a:cubicBezTo>
                            <a:pt x="70097" y="134015"/>
                            <a:pt x="55352" y="133232"/>
                            <a:pt x="39623" y="126062"/>
                          </a:cubicBezTo>
                          <a:cubicBezTo>
                            <a:pt x="24676" y="117503"/>
                            <a:pt x="13517" y="104904"/>
                            <a:pt x="6144" y="88216"/>
                          </a:cubicBezTo>
                          <a:cubicBezTo>
                            <a:pt x="-647" y="70542"/>
                            <a:pt x="-1809" y="53651"/>
                            <a:pt x="2660" y="37543"/>
                          </a:cubicBezTo>
                          <a:close/>
                        </a:path>
                      </a:pathLst>
                    </a:custGeom>
                    <a:solidFill>
                      <a:srgbClr val="F0B9B3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Freeform: Shape 142">
                      <a:extLst>
                        <a:ext uri="{FF2B5EF4-FFF2-40B4-BE49-F238E27FC236}">
                          <a16:creationId xmlns:a16="http://schemas.microsoft.com/office/drawing/2014/main" id="{BE30D050-4D3A-9F34-1589-1F8095C4E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94442" y="2689139"/>
                      <a:ext cx="91425" cy="133939"/>
                    </a:xfrm>
                    <a:custGeom>
                      <a:avLst/>
                      <a:gdLst>
                        <a:gd name="connsiteX0" fmla="*/ 38730 w 91425"/>
                        <a:gd name="connsiteY0" fmla="*/ 0 h 133939"/>
                        <a:gd name="connsiteX1" fmla="*/ 44562 w 91425"/>
                        <a:gd name="connsiteY1" fmla="*/ 0 h 133939"/>
                        <a:gd name="connsiteX2" fmla="*/ 80944 w 91425"/>
                        <a:gd name="connsiteY2" fmla="*/ 26207 h 133939"/>
                        <a:gd name="connsiteX3" fmla="*/ 90261 w 91425"/>
                        <a:gd name="connsiteY3" fmla="*/ 74834 h 133939"/>
                        <a:gd name="connsiteX4" fmla="*/ 68421 w 91425"/>
                        <a:gd name="connsiteY4" fmla="*/ 119093 h 133939"/>
                        <a:gd name="connsiteX5" fmla="*/ 24743 w 91425"/>
                        <a:gd name="connsiteY5" fmla="*/ 133661 h 133939"/>
                        <a:gd name="connsiteX6" fmla="*/ 0 w 91425"/>
                        <a:gd name="connsiteY6" fmla="*/ 128713 h 133939"/>
                        <a:gd name="connsiteX7" fmla="*/ 16007 w 91425"/>
                        <a:gd name="connsiteY7" fmla="*/ 78924 h 133939"/>
                        <a:gd name="connsiteX8" fmla="*/ 18633 w 91425"/>
                        <a:gd name="connsiteY8" fmla="*/ 59711 h 133939"/>
                        <a:gd name="connsiteX9" fmla="*/ 16007 w 91425"/>
                        <a:gd name="connsiteY9" fmla="*/ 27394 h 133939"/>
                        <a:gd name="connsiteX10" fmla="*/ 18052 w 91425"/>
                        <a:gd name="connsiteY10" fmla="*/ 8761 h 133939"/>
                        <a:gd name="connsiteX11" fmla="*/ 19213 w 91425"/>
                        <a:gd name="connsiteY11" fmla="*/ 1187 h 133939"/>
                        <a:gd name="connsiteX12" fmla="*/ 28227 w 91425"/>
                        <a:gd name="connsiteY12" fmla="*/ 25 h 133939"/>
                        <a:gd name="connsiteX13" fmla="*/ 38730 w 91425"/>
                        <a:gd name="connsiteY13" fmla="*/ 0 h 1339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91425" h="133939">
                          <a:moveTo>
                            <a:pt x="38730" y="0"/>
                          </a:moveTo>
                          <a:cubicBezTo>
                            <a:pt x="40270" y="0"/>
                            <a:pt x="42239" y="0"/>
                            <a:pt x="44562" y="0"/>
                          </a:cubicBezTo>
                          <a:cubicBezTo>
                            <a:pt x="59307" y="2323"/>
                            <a:pt x="71426" y="11059"/>
                            <a:pt x="80944" y="26207"/>
                          </a:cubicBezTo>
                          <a:cubicBezTo>
                            <a:pt x="90261" y="39992"/>
                            <a:pt x="93366" y="56201"/>
                            <a:pt x="90261" y="74834"/>
                          </a:cubicBezTo>
                          <a:cubicBezTo>
                            <a:pt x="89301" y="92684"/>
                            <a:pt x="82005" y="107429"/>
                            <a:pt x="68421" y="119093"/>
                          </a:cubicBezTo>
                          <a:cubicBezTo>
                            <a:pt x="55797" y="130354"/>
                            <a:pt x="41255" y="135201"/>
                            <a:pt x="24743" y="133661"/>
                          </a:cubicBezTo>
                          <a:cubicBezTo>
                            <a:pt x="20274" y="133081"/>
                            <a:pt x="12018" y="131414"/>
                            <a:pt x="0" y="128713"/>
                          </a:cubicBezTo>
                          <a:cubicBezTo>
                            <a:pt x="9114" y="107555"/>
                            <a:pt x="14467" y="90967"/>
                            <a:pt x="16007" y="78924"/>
                          </a:cubicBezTo>
                          <a:cubicBezTo>
                            <a:pt x="17370" y="66502"/>
                            <a:pt x="18229" y="60090"/>
                            <a:pt x="18633" y="59711"/>
                          </a:cubicBezTo>
                          <a:cubicBezTo>
                            <a:pt x="16108" y="47491"/>
                            <a:pt x="15224" y="36710"/>
                            <a:pt x="16007" y="27394"/>
                          </a:cubicBezTo>
                          <a:cubicBezTo>
                            <a:pt x="16411" y="18077"/>
                            <a:pt x="17067" y="11866"/>
                            <a:pt x="18052" y="8761"/>
                          </a:cubicBezTo>
                          <a:cubicBezTo>
                            <a:pt x="18431" y="5655"/>
                            <a:pt x="18835" y="3131"/>
                            <a:pt x="19213" y="1187"/>
                          </a:cubicBezTo>
                          <a:lnTo>
                            <a:pt x="28227" y="25"/>
                          </a:lnTo>
                          <a:cubicBezTo>
                            <a:pt x="31762" y="0"/>
                            <a:pt x="35246" y="0"/>
                            <a:pt x="38730" y="0"/>
                          </a:cubicBezTo>
                          <a:close/>
                        </a:path>
                      </a:pathLst>
                    </a:custGeom>
                    <a:solidFill>
                      <a:srgbClr val="F0B9B3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EB3769A3-48DF-E849-F8CD-7D2EFB6CB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57719" y="2377469"/>
                      <a:ext cx="592188" cy="651257"/>
                    </a:xfrm>
                    <a:custGeom>
                      <a:avLst/>
                      <a:gdLst>
                        <a:gd name="connsiteX0" fmla="*/ 7801 w 592188"/>
                        <a:gd name="connsiteY0" fmla="*/ 385343 h 651257"/>
                        <a:gd name="connsiteX1" fmla="*/ 124850 w 592188"/>
                        <a:gd name="connsiteY1" fmla="*/ 51113 h 651257"/>
                        <a:gd name="connsiteX2" fmla="*/ 397373 w 592188"/>
                        <a:gd name="connsiteY2" fmla="*/ 9177 h 651257"/>
                        <a:gd name="connsiteX3" fmla="*/ 575824 w 592188"/>
                        <a:gd name="connsiteY3" fmla="*/ 226939 h 651257"/>
                        <a:gd name="connsiteX4" fmla="*/ 591554 w 592188"/>
                        <a:gd name="connsiteY4" fmla="*/ 318663 h 651257"/>
                        <a:gd name="connsiteX5" fmla="*/ 583979 w 592188"/>
                        <a:gd name="connsiteY5" fmla="*/ 411247 h 651257"/>
                        <a:gd name="connsiteX6" fmla="*/ 552824 w 592188"/>
                        <a:gd name="connsiteY6" fmla="*/ 499185 h 651257"/>
                        <a:gd name="connsiteX7" fmla="*/ 499829 w 592188"/>
                        <a:gd name="connsiteY7" fmla="*/ 574574 h 651257"/>
                        <a:gd name="connsiteX8" fmla="*/ 480034 w 592188"/>
                        <a:gd name="connsiteY8" fmla="*/ 593510 h 651257"/>
                        <a:gd name="connsiteX9" fmla="*/ 339127 w 592188"/>
                        <a:gd name="connsiteY9" fmla="*/ 648828 h 651257"/>
                        <a:gd name="connsiteX10" fmla="*/ 195013 w 592188"/>
                        <a:gd name="connsiteY10" fmla="*/ 628150 h 651257"/>
                        <a:gd name="connsiteX11" fmla="*/ 87862 w 592188"/>
                        <a:gd name="connsiteY11" fmla="*/ 537889 h 651257"/>
                        <a:gd name="connsiteX12" fmla="*/ 7801 w 592188"/>
                        <a:gd name="connsiteY12" fmla="*/ 385343 h 651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92188" h="651257">
                          <a:moveTo>
                            <a:pt x="7801" y="385343"/>
                          </a:moveTo>
                          <a:cubicBezTo>
                            <a:pt x="-18204" y="231433"/>
                            <a:pt x="20804" y="120014"/>
                            <a:pt x="124850" y="51113"/>
                          </a:cubicBezTo>
                          <a:cubicBezTo>
                            <a:pt x="235106" y="2587"/>
                            <a:pt x="325923" y="-11375"/>
                            <a:pt x="397373" y="9177"/>
                          </a:cubicBezTo>
                          <a:cubicBezTo>
                            <a:pt x="482787" y="33238"/>
                            <a:pt x="542270" y="105850"/>
                            <a:pt x="575824" y="226939"/>
                          </a:cubicBezTo>
                          <a:cubicBezTo>
                            <a:pt x="583979" y="256630"/>
                            <a:pt x="589231" y="287205"/>
                            <a:pt x="591554" y="318663"/>
                          </a:cubicBezTo>
                          <a:cubicBezTo>
                            <a:pt x="593498" y="349718"/>
                            <a:pt x="590973" y="380571"/>
                            <a:pt x="583979" y="411247"/>
                          </a:cubicBezTo>
                          <a:cubicBezTo>
                            <a:pt x="576986" y="442302"/>
                            <a:pt x="566609" y="471614"/>
                            <a:pt x="552824" y="499185"/>
                          </a:cubicBezTo>
                          <a:cubicBezTo>
                            <a:pt x="539241" y="527336"/>
                            <a:pt x="521567" y="552457"/>
                            <a:pt x="499829" y="574574"/>
                          </a:cubicBezTo>
                          <a:cubicBezTo>
                            <a:pt x="493239" y="581164"/>
                            <a:pt x="486624" y="587501"/>
                            <a:pt x="480034" y="593510"/>
                          </a:cubicBezTo>
                          <a:cubicBezTo>
                            <a:pt x="441027" y="624565"/>
                            <a:pt x="394041" y="643021"/>
                            <a:pt x="339127" y="648828"/>
                          </a:cubicBezTo>
                          <a:cubicBezTo>
                            <a:pt x="286536" y="655443"/>
                            <a:pt x="238490" y="648550"/>
                            <a:pt x="195013" y="628150"/>
                          </a:cubicBezTo>
                          <a:cubicBezTo>
                            <a:pt x="150552" y="605048"/>
                            <a:pt x="114852" y="574978"/>
                            <a:pt x="87862" y="537889"/>
                          </a:cubicBezTo>
                          <a:cubicBezTo>
                            <a:pt x="60291" y="500826"/>
                            <a:pt x="33630" y="449977"/>
                            <a:pt x="7801" y="385343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45" name="Graphic 6">
                      <a:extLst>
                        <a:ext uri="{FF2B5EF4-FFF2-40B4-BE49-F238E27FC236}">
                          <a16:creationId xmlns:a16="http://schemas.microsoft.com/office/drawing/2014/main" id="{B715CFB6-7719-2BD1-5EDD-35642299F5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3126476" y="2663587"/>
                      <a:ext cx="311835" cy="142923"/>
                      <a:chOff x="-3126476" y="2663587"/>
                      <a:chExt cx="311835" cy="142923"/>
                    </a:xfrm>
                    <a:solidFill>
                      <a:srgbClr val="434343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35CA01DD-D2EB-5994-CFD2-3A49A2ADAE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082472" y="2757053"/>
                        <a:ext cx="42703" cy="49458"/>
                      </a:xfrm>
                      <a:custGeom>
                        <a:avLst/>
                        <a:gdLst>
                          <a:gd name="connsiteX0" fmla="*/ 38677 w 42703"/>
                          <a:gd name="connsiteY0" fmla="*/ 39515 h 49458"/>
                          <a:gd name="connsiteX1" fmla="*/ 24109 w 42703"/>
                          <a:gd name="connsiteY1" fmla="*/ 49412 h 49458"/>
                          <a:gd name="connsiteX2" fmla="*/ 8961 w 42703"/>
                          <a:gd name="connsiteY2" fmla="*/ 43580 h 49458"/>
                          <a:gd name="connsiteX3" fmla="*/ 225 w 42703"/>
                          <a:gd name="connsiteY3" fmla="*/ 27270 h 49458"/>
                          <a:gd name="connsiteX4" fmla="*/ 3987 w 42703"/>
                          <a:gd name="connsiteY4" fmla="*/ 9218 h 49458"/>
                          <a:gd name="connsiteX5" fmla="*/ 17393 w 42703"/>
                          <a:gd name="connsiteY5" fmla="*/ 205 h 49458"/>
                          <a:gd name="connsiteX6" fmla="*/ 33703 w 42703"/>
                          <a:gd name="connsiteY6" fmla="*/ 4573 h 49458"/>
                          <a:gd name="connsiteX7" fmla="*/ 42136 w 42703"/>
                          <a:gd name="connsiteY7" fmla="*/ 22044 h 49458"/>
                          <a:gd name="connsiteX8" fmla="*/ 38677 w 42703"/>
                          <a:gd name="connsiteY8" fmla="*/ 39515 h 49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703" h="49458">
                            <a:moveTo>
                              <a:pt x="38677" y="39515"/>
                            </a:moveTo>
                            <a:cubicBezTo>
                              <a:pt x="35370" y="45145"/>
                              <a:pt x="30522" y="48453"/>
                              <a:pt x="24109" y="49412"/>
                            </a:cubicBezTo>
                            <a:cubicBezTo>
                              <a:pt x="18100" y="49791"/>
                              <a:pt x="13051" y="47847"/>
                              <a:pt x="8961" y="43580"/>
                            </a:cubicBezTo>
                            <a:cubicBezTo>
                              <a:pt x="4113" y="39313"/>
                              <a:pt x="1209" y="33885"/>
                              <a:pt x="225" y="27270"/>
                            </a:cubicBezTo>
                            <a:cubicBezTo>
                              <a:pt x="-558" y="20277"/>
                              <a:pt x="705" y="14268"/>
                              <a:pt x="3987" y="9218"/>
                            </a:cubicBezTo>
                            <a:cubicBezTo>
                              <a:pt x="7294" y="4169"/>
                              <a:pt x="11763" y="1164"/>
                              <a:pt x="17393" y="205"/>
                            </a:cubicBezTo>
                            <a:cubicBezTo>
                              <a:pt x="23806" y="-578"/>
                              <a:pt x="29235" y="886"/>
                              <a:pt x="33703" y="4573"/>
                            </a:cubicBezTo>
                            <a:cubicBezTo>
                              <a:pt x="38551" y="9622"/>
                              <a:pt x="41379" y="15454"/>
                              <a:pt x="42136" y="22044"/>
                            </a:cubicBezTo>
                            <a:cubicBezTo>
                              <a:pt x="43525" y="28659"/>
                              <a:pt x="42363" y="34466"/>
                              <a:pt x="38677" y="39515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3314370F-B4DB-5E9A-9672-E51364A138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881834" y="2727180"/>
                        <a:ext cx="43025" cy="48613"/>
                      </a:xfrm>
                      <a:custGeom>
                        <a:avLst/>
                        <a:gdLst>
                          <a:gd name="connsiteX0" fmla="*/ 17676 w 43025"/>
                          <a:gd name="connsiteY0" fmla="*/ 386 h 48613"/>
                          <a:gd name="connsiteX1" fmla="*/ 33986 w 43025"/>
                          <a:gd name="connsiteY1" fmla="*/ 4753 h 48613"/>
                          <a:gd name="connsiteX2" fmla="*/ 42141 w 43025"/>
                          <a:gd name="connsiteY2" fmla="*/ 21644 h 48613"/>
                          <a:gd name="connsiteX3" fmla="*/ 38354 w 43025"/>
                          <a:gd name="connsiteY3" fmla="*/ 39116 h 48613"/>
                          <a:gd name="connsiteX4" fmla="*/ 24392 w 43025"/>
                          <a:gd name="connsiteY4" fmla="*/ 48432 h 48613"/>
                          <a:gd name="connsiteX5" fmla="*/ 9243 w 43025"/>
                          <a:gd name="connsiteY5" fmla="*/ 43180 h 48613"/>
                          <a:gd name="connsiteX6" fmla="*/ 205 w 43025"/>
                          <a:gd name="connsiteY6" fmla="*/ 27451 h 48613"/>
                          <a:gd name="connsiteX7" fmla="*/ 4572 w 43025"/>
                          <a:gd name="connsiteY7" fmla="*/ 8818 h 48613"/>
                          <a:gd name="connsiteX8" fmla="*/ 17676 w 43025"/>
                          <a:gd name="connsiteY8" fmla="*/ 386 h 48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3025" h="48613">
                            <a:moveTo>
                              <a:pt x="17676" y="386"/>
                            </a:moveTo>
                            <a:cubicBezTo>
                              <a:pt x="23887" y="-776"/>
                              <a:pt x="29315" y="689"/>
                              <a:pt x="33986" y="4753"/>
                            </a:cubicBezTo>
                            <a:cubicBezTo>
                              <a:pt x="38632" y="9601"/>
                              <a:pt x="41358" y="15231"/>
                              <a:pt x="42141" y="21644"/>
                            </a:cubicBezTo>
                            <a:cubicBezTo>
                              <a:pt x="44085" y="28612"/>
                              <a:pt x="42823" y="34445"/>
                              <a:pt x="38354" y="39116"/>
                            </a:cubicBezTo>
                            <a:cubicBezTo>
                              <a:pt x="35450" y="44165"/>
                              <a:pt x="30780" y="47271"/>
                              <a:pt x="24392" y="48432"/>
                            </a:cubicBezTo>
                            <a:cubicBezTo>
                              <a:pt x="18762" y="49215"/>
                              <a:pt x="13712" y="47473"/>
                              <a:pt x="9243" y="43180"/>
                            </a:cubicBezTo>
                            <a:cubicBezTo>
                              <a:pt x="3992" y="39292"/>
                              <a:pt x="987" y="34066"/>
                              <a:pt x="205" y="27451"/>
                            </a:cubicBezTo>
                            <a:cubicBezTo>
                              <a:pt x="-578" y="20281"/>
                              <a:pt x="886" y="14045"/>
                              <a:pt x="4572" y="8818"/>
                            </a:cubicBezTo>
                            <a:cubicBezTo>
                              <a:pt x="7678" y="3971"/>
                              <a:pt x="12046" y="1168"/>
                              <a:pt x="17676" y="386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AD8684A8-ABA2-CCEF-38F6-7B4AEBCE49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3126476" y="2686558"/>
                        <a:ext cx="96949" cy="19774"/>
                      </a:xfrm>
                      <a:custGeom>
                        <a:avLst/>
                        <a:gdLst>
                          <a:gd name="connsiteX0" fmla="*/ 94042 w 96949"/>
                          <a:gd name="connsiteY0" fmla="*/ 19775 h 19774"/>
                          <a:gd name="connsiteX1" fmla="*/ 92376 w 96949"/>
                          <a:gd name="connsiteY1" fmla="*/ 19245 h 19774"/>
                          <a:gd name="connsiteX2" fmla="*/ 4261 w 96949"/>
                          <a:gd name="connsiteY2" fmla="*/ 18866 h 19774"/>
                          <a:gd name="connsiteX3" fmla="*/ 323 w 96949"/>
                          <a:gd name="connsiteY3" fmla="*/ 17629 h 19774"/>
                          <a:gd name="connsiteX4" fmla="*/ 1560 w 96949"/>
                          <a:gd name="connsiteY4" fmla="*/ 13690 h 19774"/>
                          <a:gd name="connsiteX5" fmla="*/ 95709 w 96949"/>
                          <a:gd name="connsiteY5" fmla="*/ 14473 h 19774"/>
                          <a:gd name="connsiteX6" fmla="*/ 96416 w 96949"/>
                          <a:gd name="connsiteY6" fmla="*/ 18538 h 19774"/>
                          <a:gd name="connsiteX7" fmla="*/ 94042 w 96949"/>
                          <a:gd name="connsiteY7" fmla="*/ 19775 h 19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6949" h="19774">
                            <a:moveTo>
                              <a:pt x="94042" y="19775"/>
                            </a:moveTo>
                            <a:cubicBezTo>
                              <a:pt x="93462" y="19775"/>
                              <a:pt x="92881" y="19598"/>
                              <a:pt x="92376" y="19245"/>
                            </a:cubicBezTo>
                            <a:cubicBezTo>
                              <a:pt x="66901" y="1319"/>
                              <a:pt x="38093" y="1192"/>
                              <a:pt x="4261" y="18866"/>
                            </a:cubicBezTo>
                            <a:cubicBezTo>
                              <a:pt x="2848" y="19598"/>
                              <a:pt x="1080" y="19068"/>
                              <a:pt x="323" y="17629"/>
                            </a:cubicBezTo>
                            <a:cubicBezTo>
                              <a:pt x="-409" y="16215"/>
                              <a:pt x="146" y="14447"/>
                              <a:pt x="1560" y="13690"/>
                            </a:cubicBezTo>
                            <a:cubicBezTo>
                              <a:pt x="36982" y="-4816"/>
                              <a:pt x="68668" y="-4564"/>
                              <a:pt x="95709" y="14473"/>
                            </a:cubicBezTo>
                            <a:cubicBezTo>
                              <a:pt x="97022" y="15407"/>
                              <a:pt x="97350" y="17199"/>
                              <a:pt x="96416" y="18538"/>
                            </a:cubicBezTo>
                            <a:cubicBezTo>
                              <a:pt x="95860" y="19346"/>
                              <a:pt x="94951" y="19775"/>
                              <a:pt x="94042" y="19775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67E9EEC4-47B0-D9E1-B6C6-5625706784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913941" y="2663587"/>
                        <a:ext cx="99301" cy="28177"/>
                      </a:xfrm>
                      <a:custGeom>
                        <a:avLst/>
                        <a:gdLst>
                          <a:gd name="connsiteX0" fmla="*/ 2924 w 99301"/>
                          <a:gd name="connsiteY0" fmla="*/ 28177 h 28177"/>
                          <a:gd name="connsiteX1" fmla="*/ 778 w 99301"/>
                          <a:gd name="connsiteY1" fmla="*/ 27243 h 28177"/>
                          <a:gd name="connsiteX2" fmla="*/ 929 w 99301"/>
                          <a:gd name="connsiteY2" fmla="*/ 23128 h 28177"/>
                          <a:gd name="connsiteX3" fmla="*/ 97250 w 99301"/>
                          <a:gd name="connsiteY3" fmla="*/ 6187 h 28177"/>
                          <a:gd name="connsiteX4" fmla="*/ 99168 w 99301"/>
                          <a:gd name="connsiteY4" fmla="*/ 9822 h 28177"/>
                          <a:gd name="connsiteX5" fmla="*/ 95533 w 99301"/>
                          <a:gd name="connsiteY5" fmla="*/ 11741 h 28177"/>
                          <a:gd name="connsiteX6" fmla="*/ 4919 w 99301"/>
                          <a:gd name="connsiteY6" fmla="*/ 27395 h 28177"/>
                          <a:gd name="connsiteX7" fmla="*/ 2924 w 99301"/>
                          <a:gd name="connsiteY7" fmla="*/ 28177 h 281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9301" h="28177">
                            <a:moveTo>
                              <a:pt x="2924" y="28177"/>
                            </a:moveTo>
                            <a:cubicBezTo>
                              <a:pt x="2141" y="28177"/>
                              <a:pt x="1359" y="27874"/>
                              <a:pt x="778" y="27243"/>
                            </a:cubicBezTo>
                            <a:cubicBezTo>
                              <a:pt x="-308" y="26057"/>
                              <a:pt x="-257" y="24213"/>
                              <a:pt x="929" y="23128"/>
                            </a:cubicBezTo>
                            <a:cubicBezTo>
                              <a:pt x="26076" y="-226"/>
                              <a:pt x="58494" y="-5932"/>
                              <a:pt x="97250" y="6187"/>
                            </a:cubicBezTo>
                            <a:cubicBezTo>
                              <a:pt x="98790" y="6666"/>
                              <a:pt x="99648" y="8307"/>
                              <a:pt x="99168" y="9822"/>
                            </a:cubicBezTo>
                            <a:cubicBezTo>
                              <a:pt x="98689" y="11362"/>
                              <a:pt x="97073" y="12196"/>
                              <a:pt x="95533" y="11741"/>
                            </a:cubicBezTo>
                            <a:cubicBezTo>
                              <a:pt x="58923" y="304"/>
                              <a:pt x="28450" y="5555"/>
                              <a:pt x="4919" y="27395"/>
                            </a:cubicBezTo>
                            <a:cubicBezTo>
                              <a:pt x="4338" y="27925"/>
                              <a:pt x="3631" y="28177"/>
                              <a:pt x="2924" y="28177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3C25ECDB-5BE3-7FED-BCED-7261FB85E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820458" y="2767051"/>
                      <a:ext cx="102814" cy="115823"/>
                    </a:xfrm>
                    <a:custGeom>
                      <a:avLst/>
                      <a:gdLst>
                        <a:gd name="connsiteX0" fmla="*/ 21237 w 102814"/>
                        <a:gd name="connsiteY0" fmla="*/ 9722 h 115823"/>
                        <a:gd name="connsiteX1" fmla="*/ 60548 w 102814"/>
                        <a:gd name="connsiteY1" fmla="*/ 987 h 115823"/>
                        <a:gd name="connsiteX2" fmla="*/ 92562 w 102814"/>
                        <a:gd name="connsiteY2" fmla="*/ 21084 h 115823"/>
                        <a:gd name="connsiteX3" fmla="*/ 102181 w 102814"/>
                        <a:gd name="connsiteY3" fmla="*/ 65924 h 115823"/>
                        <a:gd name="connsiteX4" fmla="*/ 80064 w 102814"/>
                        <a:gd name="connsiteY4" fmla="*/ 103770 h 115823"/>
                        <a:gd name="connsiteX5" fmla="*/ 44263 w 102814"/>
                        <a:gd name="connsiteY5" fmla="*/ 115409 h 115823"/>
                        <a:gd name="connsiteX6" fmla="*/ 9320 w 102814"/>
                        <a:gd name="connsiteY6" fmla="*/ 92131 h 115823"/>
                        <a:gd name="connsiteX7" fmla="*/ 585 w 102814"/>
                        <a:gd name="connsiteY7" fmla="*/ 49033 h 115823"/>
                        <a:gd name="connsiteX8" fmla="*/ 21237 w 102814"/>
                        <a:gd name="connsiteY8" fmla="*/ 9722 h 1158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2814" h="115823">
                          <a:moveTo>
                            <a:pt x="21237" y="9722"/>
                          </a:moveTo>
                          <a:cubicBezTo>
                            <a:pt x="33659" y="1189"/>
                            <a:pt x="46763" y="-1740"/>
                            <a:pt x="60548" y="987"/>
                          </a:cubicBezTo>
                          <a:cubicBezTo>
                            <a:pt x="73551" y="2527"/>
                            <a:pt x="84230" y="9243"/>
                            <a:pt x="92562" y="21084"/>
                          </a:cubicBezTo>
                          <a:cubicBezTo>
                            <a:pt x="101096" y="35248"/>
                            <a:pt x="104302" y="50195"/>
                            <a:pt x="102181" y="65924"/>
                          </a:cubicBezTo>
                          <a:cubicBezTo>
                            <a:pt x="100237" y="80669"/>
                            <a:pt x="92865" y="93292"/>
                            <a:pt x="80064" y="103770"/>
                          </a:cubicBezTo>
                          <a:cubicBezTo>
                            <a:pt x="68804" y="113289"/>
                            <a:pt x="56862" y="117177"/>
                            <a:pt x="44263" y="115409"/>
                          </a:cubicBezTo>
                          <a:cubicBezTo>
                            <a:pt x="29316" y="113086"/>
                            <a:pt x="17677" y="105310"/>
                            <a:pt x="9320" y="92131"/>
                          </a:cubicBezTo>
                          <a:cubicBezTo>
                            <a:pt x="1544" y="79128"/>
                            <a:pt x="-1360" y="64762"/>
                            <a:pt x="585" y="49033"/>
                          </a:cubicBezTo>
                          <a:cubicBezTo>
                            <a:pt x="2882" y="33304"/>
                            <a:pt x="9775" y="20200"/>
                            <a:pt x="21237" y="9722"/>
                          </a:cubicBezTo>
                          <a:close/>
                        </a:path>
                      </a:pathLst>
                    </a:custGeom>
                    <a:solidFill>
                      <a:srgbClr val="FFA09C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19C6762B-F9EF-6F12-EE76-151373BE4A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03515" y="2879960"/>
                      <a:ext cx="117033" cy="34896"/>
                    </a:xfrm>
                    <a:custGeom>
                      <a:avLst/>
                      <a:gdLst>
                        <a:gd name="connsiteX0" fmla="*/ 773 w 117033"/>
                        <a:gd name="connsiteY0" fmla="*/ 24340 h 34896"/>
                        <a:gd name="connsiteX1" fmla="*/ 192 w 117033"/>
                        <a:gd name="connsiteY1" fmla="*/ 20275 h 34896"/>
                        <a:gd name="connsiteX2" fmla="*/ 3095 w 117033"/>
                        <a:gd name="connsiteY2" fmla="*/ 15907 h 34896"/>
                        <a:gd name="connsiteX3" fmla="*/ 7463 w 117033"/>
                        <a:gd name="connsiteY3" fmla="*/ 15907 h 34896"/>
                        <a:gd name="connsiteX4" fmla="*/ 107898 w 117033"/>
                        <a:gd name="connsiteY4" fmla="*/ 784 h 34896"/>
                        <a:gd name="connsiteX5" fmla="*/ 112266 w 117033"/>
                        <a:gd name="connsiteY5" fmla="*/ 203 h 34896"/>
                        <a:gd name="connsiteX6" fmla="*/ 116331 w 117033"/>
                        <a:gd name="connsiteY6" fmla="*/ 1945 h 34896"/>
                        <a:gd name="connsiteX7" fmla="*/ 116912 w 117033"/>
                        <a:gd name="connsiteY7" fmla="*/ 5732 h 34896"/>
                        <a:gd name="connsiteX8" fmla="*/ 115170 w 117033"/>
                        <a:gd name="connsiteY8" fmla="*/ 10100 h 34896"/>
                        <a:gd name="connsiteX9" fmla="*/ 3070 w 117033"/>
                        <a:gd name="connsiteY9" fmla="*/ 26410 h 34896"/>
                        <a:gd name="connsiteX10" fmla="*/ 773 w 117033"/>
                        <a:gd name="connsiteY10" fmla="*/ 24340 h 34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7033" h="34896">
                          <a:moveTo>
                            <a:pt x="773" y="24340"/>
                          </a:moveTo>
                          <a:cubicBezTo>
                            <a:pt x="-10" y="22774"/>
                            <a:pt x="-187" y="21436"/>
                            <a:pt x="192" y="20275"/>
                          </a:cubicBezTo>
                          <a:cubicBezTo>
                            <a:pt x="596" y="18129"/>
                            <a:pt x="1555" y="16690"/>
                            <a:pt x="3095" y="15907"/>
                          </a:cubicBezTo>
                          <a:cubicBezTo>
                            <a:pt x="4660" y="15528"/>
                            <a:pt x="6100" y="15528"/>
                            <a:pt x="7463" y="15907"/>
                          </a:cubicBezTo>
                          <a:cubicBezTo>
                            <a:pt x="46269" y="29314"/>
                            <a:pt x="79772" y="24264"/>
                            <a:pt x="107898" y="784"/>
                          </a:cubicBezTo>
                          <a:cubicBezTo>
                            <a:pt x="109262" y="1"/>
                            <a:pt x="110726" y="-201"/>
                            <a:pt x="112266" y="203"/>
                          </a:cubicBezTo>
                          <a:cubicBezTo>
                            <a:pt x="114185" y="203"/>
                            <a:pt x="115574" y="784"/>
                            <a:pt x="116331" y="1945"/>
                          </a:cubicBezTo>
                          <a:cubicBezTo>
                            <a:pt x="116710" y="3106"/>
                            <a:pt x="116912" y="4369"/>
                            <a:pt x="116912" y="5732"/>
                          </a:cubicBezTo>
                          <a:cubicBezTo>
                            <a:pt x="117316" y="7676"/>
                            <a:pt x="116710" y="9115"/>
                            <a:pt x="115170" y="10100"/>
                          </a:cubicBezTo>
                          <a:cubicBezTo>
                            <a:pt x="84494" y="36307"/>
                            <a:pt x="47153" y="41735"/>
                            <a:pt x="3070" y="26410"/>
                          </a:cubicBezTo>
                          <a:cubicBezTo>
                            <a:pt x="1555" y="26385"/>
                            <a:pt x="773" y="25703"/>
                            <a:pt x="773" y="24340"/>
                          </a:cubicBezTo>
                          <a:close/>
                        </a:path>
                      </a:pathLst>
                    </a:custGeom>
                    <a:solidFill>
                      <a:srgbClr val="FF7E64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67DCA414-6696-2309-3E54-E1B646E6CA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171516" y="2814701"/>
                      <a:ext cx="106713" cy="112510"/>
                    </a:xfrm>
                    <a:custGeom>
                      <a:avLst/>
                      <a:gdLst>
                        <a:gd name="connsiteX0" fmla="*/ 1079 w 106713"/>
                        <a:gd name="connsiteY0" fmla="*/ 35746 h 112510"/>
                        <a:gd name="connsiteX1" fmla="*/ 24079 w 106713"/>
                        <a:gd name="connsiteY1" fmla="*/ 5474 h 112510"/>
                        <a:gd name="connsiteX2" fmla="*/ 64829 w 106713"/>
                        <a:gd name="connsiteY2" fmla="*/ 3151 h 112510"/>
                        <a:gd name="connsiteX3" fmla="*/ 98030 w 106713"/>
                        <a:gd name="connsiteY3" fmla="*/ 34004 h 112510"/>
                        <a:gd name="connsiteX4" fmla="*/ 105882 w 106713"/>
                        <a:gd name="connsiteY4" fmla="*/ 75940 h 112510"/>
                        <a:gd name="connsiteX5" fmla="*/ 81139 w 106713"/>
                        <a:gd name="connsiteY5" fmla="*/ 107979 h 112510"/>
                        <a:gd name="connsiteX6" fmla="*/ 42712 w 106713"/>
                        <a:gd name="connsiteY6" fmla="*/ 109141 h 112510"/>
                        <a:gd name="connsiteX7" fmla="*/ 8350 w 106713"/>
                        <a:gd name="connsiteY7" fmla="*/ 80611 h 112510"/>
                        <a:gd name="connsiteX8" fmla="*/ 1079 w 106713"/>
                        <a:gd name="connsiteY8" fmla="*/ 35746 h 112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713" h="112510">
                          <a:moveTo>
                            <a:pt x="1079" y="35746"/>
                          </a:moveTo>
                          <a:cubicBezTo>
                            <a:pt x="4386" y="22162"/>
                            <a:pt x="12036" y="12063"/>
                            <a:pt x="24079" y="5474"/>
                          </a:cubicBezTo>
                          <a:cubicBezTo>
                            <a:pt x="36501" y="-939"/>
                            <a:pt x="50085" y="-1722"/>
                            <a:pt x="64829" y="3151"/>
                          </a:cubicBezTo>
                          <a:cubicBezTo>
                            <a:pt x="79195" y="9185"/>
                            <a:pt x="90254" y="19461"/>
                            <a:pt x="98030" y="34004"/>
                          </a:cubicBezTo>
                          <a:cubicBezTo>
                            <a:pt x="105604" y="47587"/>
                            <a:pt x="108230" y="61574"/>
                            <a:pt x="105882" y="75940"/>
                          </a:cubicBezTo>
                          <a:cubicBezTo>
                            <a:pt x="102196" y="90887"/>
                            <a:pt x="93940" y="101567"/>
                            <a:pt x="81139" y="107979"/>
                          </a:cubicBezTo>
                          <a:cubicBezTo>
                            <a:pt x="69096" y="113610"/>
                            <a:pt x="56295" y="113988"/>
                            <a:pt x="42712" y="109141"/>
                          </a:cubicBezTo>
                          <a:cubicBezTo>
                            <a:pt x="27387" y="103132"/>
                            <a:pt x="15924" y="93613"/>
                            <a:pt x="8350" y="80611"/>
                          </a:cubicBezTo>
                          <a:cubicBezTo>
                            <a:pt x="801" y="66194"/>
                            <a:pt x="-1648" y="51273"/>
                            <a:pt x="1079" y="35746"/>
                          </a:cubicBezTo>
                          <a:close/>
                        </a:path>
                      </a:pathLst>
                    </a:custGeom>
                    <a:solidFill>
                      <a:srgbClr val="FFA09C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6173B838-4555-7E8B-B5BB-8178126F9E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81604" y="2319386"/>
                      <a:ext cx="639904" cy="494117"/>
                    </a:xfrm>
                    <a:custGeom>
                      <a:avLst/>
                      <a:gdLst>
                        <a:gd name="connsiteX0" fmla="*/ 199382 w 639904"/>
                        <a:gd name="connsiteY0" fmla="*/ 22723 h 494117"/>
                        <a:gd name="connsiteX1" fmla="*/ 254700 w 639904"/>
                        <a:gd name="connsiteY1" fmla="*/ 5832 h 494117"/>
                        <a:gd name="connsiteX2" fmla="*/ 280048 w 639904"/>
                        <a:gd name="connsiteY2" fmla="*/ 1161 h 494117"/>
                        <a:gd name="connsiteX3" fmla="*/ 281210 w 639904"/>
                        <a:gd name="connsiteY3" fmla="*/ 1161 h 494117"/>
                        <a:gd name="connsiteX4" fmla="*/ 345566 w 639904"/>
                        <a:gd name="connsiteY4" fmla="*/ 0 h 494117"/>
                        <a:gd name="connsiteX5" fmla="*/ 524320 w 639904"/>
                        <a:gd name="connsiteY5" fmla="*/ 77738 h 494117"/>
                        <a:gd name="connsiteX6" fmla="*/ 638742 w 639904"/>
                        <a:gd name="connsiteY6" fmla="*/ 325216 h 494117"/>
                        <a:gd name="connsiteX7" fmla="*/ 639904 w 639904"/>
                        <a:gd name="connsiteY7" fmla="*/ 349378 h 494117"/>
                        <a:gd name="connsiteX8" fmla="*/ 639904 w 639904"/>
                        <a:gd name="connsiteY8" fmla="*/ 367430 h 494117"/>
                        <a:gd name="connsiteX9" fmla="*/ 639904 w 639904"/>
                        <a:gd name="connsiteY9" fmla="*/ 374424 h 494117"/>
                        <a:gd name="connsiteX10" fmla="*/ 637556 w 639904"/>
                        <a:gd name="connsiteY10" fmla="*/ 373843 h 494117"/>
                        <a:gd name="connsiteX11" fmla="*/ 614858 w 639904"/>
                        <a:gd name="connsiteY11" fmla="*/ 369753 h 494117"/>
                        <a:gd name="connsiteX12" fmla="*/ 611955 w 639904"/>
                        <a:gd name="connsiteY12" fmla="*/ 380231 h 494117"/>
                        <a:gd name="connsiteX13" fmla="*/ 604683 w 639904"/>
                        <a:gd name="connsiteY13" fmla="*/ 395960 h 494117"/>
                        <a:gd name="connsiteX14" fmla="*/ 582844 w 639904"/>
                        <a:gd name="connsiteY14" fmla="*/ 420400 h 494117"/>
                        <a:gd name="connsiteX15" fmla="*/ 587212 w 639904"/>
                        <a:gd name="connsiteY15" fmla="*/ 368591 h 494117"/>
                        <a:gd name="connsiteX16" fmla="*/ 587212 w 639904"/>
                        <a:gd name="connsiteY16" fmla="*/ 363340 h 494117"/>
                        <a:gd name="connsiteX17" fmla="*/ 581683 w 639904"/>
                        <a:gd name="connsiteY17" fmla="*/ 344126 h 494117"/>
                        <a:gd name="connsiteX18" fmla="*/ 580521 w 639904"/>
                        <a:gd name="connsiteY18" fmla="*/ 340920 h 494117"/>
                        <a:gd name="connsiteX19" fmla="*/ 558682 w 639904"/>
                        <a:gd name="connsiteY19" fmla="*/ 347030 h 494117"/>
                        <a:gd name="connsiteX20" fmla="*/ 498719 w 639904"/>
                        <a:gd name="connsiteY20" fmla="*/ 345868 h 494117"/>
                        <a:gd name="connsiteX21" fmla="*/ 480364 w 639904"/>
                        <a:gd name="connsiteY21" fmla="*/ 340339 h 494117"/>
                        <a:gd name="connsiteX22" fmla="*/ 456479 w 639904"/>
                        <a:gd name="connsiteY22" fmla="*/ 328397 h 494117"/>
                        <a:gd name="connsiteX23" fmla="*/ 453273 w 639904"/>
                        <a:gd name="connsiteY23" fmla="*/ 326352 h 494117"/>
                        <a:gd name="connsiteX24" fmla="*/ 418633 w 639904"/>
                        <a:gd name="connsiteY24" fmla="*/ 289667 h 494117"/>
                        <a:gd name="connsiteX25" fmla="*/ 412801 w 639904"/>
                        <a:gd name="connsiteY25" fmla="*/ 292596 h 494117"/>
                        <a:gd name="connsiteX26" fmla="*/ 412220 w 639904"/>
                        <a:gd name="connsiteY26" fmla="*/ 292596 h 494117"/>
                        <a:gd name="connsiteX27" fmla="*/ 402323 w 639904"/>
                        <a:gd name="connsiteY27" fmla="*/ 295499 h 494117"/>
                        <a:gd name="connsiteX28" fmla="*/ 401742 w 639904"/>
                        <a:gd name="connsiteY28" fmla="*/ 295499 h 494117"/>
                        <a:gd name="connsiteX29" fmla="*/ 399420 w 639904"/>
                        <a:gd name="connsiteY29" fmla="*/ 296080 h 494117"/>
                        <a:gd name="connsiteX30" fmla="*/ 393890 w 639904"/>
                        <a:gd name="connsiteY30" fmla="*/ 296661 h 494117"/>
                        <a:gd name="connsiteX31" fmla="*/ 324888 w 639904"/>
                        <a:gd name="connsiteY31" fmla="*/ 287925 h 494117"/>
                        <a:gd name="connsiteX32" fmla="*/ 282371 w 639904"/>
                        <a:gd name="connsiteY32" fmla="*/ 255027 h 494117"/>
                        <a:gd name="connsiteX33" fmla="*/ 233466 w 639904"/>
                        <a:gd name="connsiteY33" fmla="*/ 210187 h 494117"/>
                        <a:gd name="connsiteX34" fmla="*/ 202008 w 639904"/>
                        <a:gd name="connsiteY34" fmla="*/ 204355 h 494117"/>
                        <a:gd name="connsiteX35" fmla="*/ 169110 w 639904"/>
                        <a:gd name="connsiteY35" fmla="*/ 222407 h 494117"/>
                        <a:gd name="connsiteX36" fmla="*/ 158632 w 639904"/>
                        <a:gd name="connsiteY36" fmla="*/ 218620 h 494117"/>
                        <a:gd name="connsiteX37" fmla="*/ 151058 w 639904"/>
                        <a:gd name="connsiteY37" fmla="*/ 218620 h 494117"/>
                        <a:gd name="connsiteX38" fmla="*/ 148154 w 639904"/>
                        <a:gd name="connsiteY38" fmla="*/ 219201 h 494117"/>
                        <a:gd name="connsiteX39" fmla="*/ 148154 w 639904"/>
                        <a:gd name="connsiteY39" fmla="*/ 219781 h 494117"/>
                        <a:gd name="connsiteX40" fmla="*/ 122831 w 639904"/>
                        <a:gd name="connsiteY40" fmla="*/ 249473 h 494117"/>
                        <a:gd name="connsiteX41" fmla="*/ 116140 w 639904"/>
                        <a:gd name="connsiteY41" fmla="*/ 308881 h 494117"/>
                        <a:gd name="connsiteX42" fmla="*/ 108288 w 639904"/>
                        <a:gd name="connsiteY42" fmla="*/ 376721 h 494117"/>
                        <a:gd name="connsiteX43" fmla="*/ 75668 w 639904"/>
                        <a:gd name="connsiteY43" fmla="*/ 429413 h 494117"/>
                        <a:gd name="connsiteX44" fmla="*/ 68094 w 639904"/>
                        <a:gd name="connsiteY44" fmla="*/ 435826 h 494117"/>
                        <a:gd name="connsiteX45" fmla="*/ 68094 w 639904"/>
                        <a:gd name="connsiteY45" fmla="*/ 438452 h 494117"/>
                        <a:gd name="connsiteX46" fmla="*/ 69255 w 639904"/>
                        <a:gd name="connsiteY46" fmla="*/ 443981 h 494117"/>
                        <a:gd name="connsiteX47" fmla="*/ 69255 w 639904"/>
                        <a:gd name="connsiteY47" fmla="*/ 444562 h 494117"/>
                        <a:gd name="connsiteX48" fmla="*/ 89049 w 639904"/>
                        <a:gd name="connsiteY48" fmla="*/ 494047 h 494117"/>
                        <a:gd name="connsiteX49" fmla="*/ 70694 w 639904"/>
                        <a:gd name="connsiteY49" fmla="*/ 490563 h 494117"/>
                        <a:gd name="connsiteX50" fmla="*/ 55546 w 639904"/>
                        <a:gd name="connsiteY50" fmla="*/ 480085 h 494117"/>
                        <a:gd name="connsiteX51" fmla="*/ 42745 w 639904"/>
                        <a:gd name="connsiteY51" fmla="*/ 466123 h 494117"/>
                        <a:gd name="connsiteX52" fmla="*/ 31964 w 639904"/>
                        <a:gd name="connsiteY52" fmla="*/ 452742 h 494117"/>
                        <a:gd name="connsiteX53" fmla="*/ 26435 w 639904"/>
                        <a:gd name="connsiteY53" fmla="*/ 448677 h 494117"/>
                        <a:gd name="connsiteX54" fmla="*/ 18002 w 639904"/>
                        <a:gd name="connsiteY54" fmla="*/ 453903 h 494117"/>
                        <a:gd name="connsiteX55" fmla="*/ 4040 w 639904"/>
                        <a:gd name="connsiteY55" fmla="*/ 400908 h 494117"/>
                        <a:gd name="connsiteX56" fmla="*/ 30525 w 639904"/>
                        <a:gd name="connsiteY56" fmla="*/ 193902 h 494117"/>
                        <a:gd name="connsiteX57" fmla="*/ 61681 w 639904"/>
                        <a:gd name="connsiteY57" fmla="*/ 136540 h 494117"/>
                        <a:gd name="connsiteX58" fmla="*/ 199382 w 639904"/>
                        <a:gd name="connsiteY58" fmla="*/ 22723 h 494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</a:cxnLst>
                      <a:rect l="l" t="t" r="r" b="b"/>
                      <a:pathLst>
                        <a:path w="639904" h="494117">
                          <a:moveTo>
                            <a:pt x="199382" y="22723"/>
                          </a:moveTo>
                          <a:cubicBezTo>
                            <a:pt x="216853" y="15351"/>
                            <a:pt x="235284" y="9720"/>
                            <a:pt x="254700" y="5832"/>
                          </a:cubicBezTo>
                          <a:cubicBezTo>
                            <a:pt x="263057" y="4469"/>
                            <a:pt x="271489" y="2929"/>
                            <a:pt x="280048" y="1161"/>
                          </a:cubicBezTo>
                          <a:cubicBezTo>
                            <a:pt x="280427" y="1161"/>
                            <a:pt x="280831" y="1161"/>
                            <a:pt x="281210" y="1161"/>
                          </a:cubicBezTo>
                          <a:lnTo>
                            <a:pt x="345566" y="0"/>
                          </a:lnTo>
                          <a:cubicBezTo>
                            <a:pt x="413306" y="3484"/>
                            <a:pt x="472890" y="29414"/>
                            <a:pt x="524320" y="77738"/>
                          </a:cubicBezTo>
                          <a:cubicBezTo>
                            <a:pt x="591681" y="141993"/>
                            <a:pt x="629805" y="224477"/>
                            <a:pt x="638742" y="325216"/>
                          </a:cubicBezTo>
                          <a:cubicBezTo>
                            <a:pt x="639525" y="333750"/>
                            <a:pt x="639904" y="341804"/>
                            <a:pt x="639904" y="349378"/>
                          </a:cubicBezTo>
                          <a:cubicBezTo>
                            <a:pt x="639904" y="354023"/>
                            <a:pt x="639904" y="360058"/>
                            <a:pt x="639904" y="367430"/>
                          </a:cubicBezTo>
                          <a:cubicBezTo>
                            <a:pt x="639500" y="370535"/>
                            <a:pt x="639500" y="372858"/>
                            <a:pt x="639904" y="374424"/>
                          </a:cubicBezTo>
                          <a:cubicBezTo>
                            <a:pt x="638742" y="374045"/>
                            <a:pt x="637960" y="373843"/>
                            <a:pt x="637556" y="373843"/>
                          </a:cubicBezTo>
                          <a:cubicBezTo>
                            <a:pt x="622433" y="370737"/>
                            <a:pt x="614858" y="369374"/>
                            <a:pt x="614858" y="369753"/>
                          </a:cubicBezTo>
                          <a:cubicBezTo>
                            <a:pt x="614454" y="372858"/>
                            <a:pt x="613495" y="376368"/>
                            <a:pt x="611955" y="380231"/>
                          </a:cubicBezTo>
                          <a:cubicBezTo>
                            <a:pt x="610389" y="384876"/>
                            <a:pt x="607966" y="390128"/>
                            <a:pt x="604683" y="395960"/>
                          </a:cubicBezTo>
                          <a:cubicBezTo>
                            <a:pt x="599836" y="403711"/>
                            <a:pt x="592539" y="411866"/>
                            <a:pt x="582844" y="420400"/>
                          </a:cubicBezTo>
                          <a:cubicBezTo>
                            <a:pt x="588878" y="402928"/>
                            <a:pt x="590318" y="385659"/>
                            <a:pt x="587212" y="368591"/>
                          </a:cubicBezTo>
                          <a:cubicBezTo>
                            <a:pt x="587212" y="366647"/>
                            <a:pt x="587212" y="364905"/>
                            <a:pt x="587212" y="363340"/>
                          </a:cubicBezTo>
                          <a:cubicBezTo>
                            <a:pt x="585849" y="355185"/>
                            <a:pt x="584006" y="348772"/>
                            <a:pt x="581683" y="344126"/>
                          </a:cubicBezTo>
                          <a:cubicBezTo>
                            <a:pt x="581304" y="343344"/>
                            <a:pt x="580900" y="342283"/>
                            <a:pt x="580521" y="340920"/>
                          </a:cubicBezTo>
                          <a:cubicBezTo>
                            <a:pt x="567898" y="344606"/>
                            <a:pt x="560626" y="346651"/>
                            <a:pt x="558682" y="347030"/>
                          </a:cubicBezTo>
                          <a:cubicBezTo>
                            <a:pt x="536944" y="350514"/>
                            <a:pt x="516948" y="350135"/>
                            <a:pt x="498719" y="345868"/>
                          </a:cubicBezTo>
                          <a:cubicBezTo>
                            <a:pt x="491927" y="344303"/>
                            <a:pt x="485792" y="342460"/>
                            <a:pt x="480364" y="340339"/>
                          </a:cubicBezTo>
                          <a:cubicBezTo>
                            <a:pt x="472007" y="337032"/>
                            <a:pt x="464054" y="333068"/>
                            <a:pt x="456479" y="328397"/>
                          </a:cubicBezTo>
                          <a:cubicBezTo>
                            <a:pt x="455318" y="327993"/>
                            <a:pt x="454232" y="327337"/>
                            <a:pt x="453273" y="326352"/>
                          </a:cubicBezTo>
                          <a:cubicBezTo>
                            <a:pt x="435599" y="315092"/>
                            <a:pt x="424061" y="302872"/>
                            <a:pt x="418633" y="289667"/>
                          </a:cubicBezTo>
                          <a:cubicBezTo>
                            <a:pt x="416689" y="290828"/>
                            <a:pt x="414745" y="291813"/>
                            <a:pt x="412801" y="292596"/>
                          </a:cubicBezTo>
                          <a:lnTo>
                            <a:pt x="412220" y="292596"/>
                          </a:lnTo>
                          <a:cubicBezTo>
                            <a:pt x="407372" y="294136"/>
                            <a:pt x="404065" y="295121"/>
                            <a:pt x="402323" y="295499"/>
                          </a:cubicBezTo>
                          <a:lnTo>
                            <a:pt x="401742" y="295499"/>
                          </a:lnTo>
                          <a:cubicBezTo>
                            <a:pt x="400960" y="295499"/>
                            <a:pt x="400202" y="295701"/>
                            <a:pt x="399420" y="296080"/>
                          </a:cubicBezTo>
                          <a:cubicBezTo>
                            <a:pt x="397273" y="296459"/>
                            <a:pt x="395430" y="296661"/>
                            <a:pt x="393890" y="296661"/>
                          </a:cubicBezTo>
                          <a:cubicBezTo>
                            <a:pt x="367102" y="299968"/>
                            <a:pt x="344102" y="297039"/>
                            <a:pt x="324888" y="287925"/>
                          </a:cubicBezTo>
                          <a:cubicBezTo>
                            <a:pt x="310901" y="282118"/>
                            <a:pt x="296737" y="271135"/>
                            <a:pt x="282371" y="255027"/>
                          </a:cubicBezTo>
                          <a:cubicBezTo>
                            <a:pt x="268005" y="236773"/>
                            <a:pt x="251695" y="221826"/>
                            <a:pt x="233466" y="210187"/>
                          </a:cubicBezTo>
                          <a:cubicBezTo>
                            <a:pt x="223746" y="204557"/>
                            <a:pt x="213268" y="202613"/>
                            <a:pt x="202008" y="204355"/>
                          </a:cubicBezTo>
                          <a:cubicBezTo>
                            <a:pt x="189005" y="206299"/>
                            <a:pt x="178047" y="212308"/>
                            <a:pt x="169110" y="222407"/>
                          </a:cubicBezTo>
                          <a:cubicBezTo>
                            <a:pt x="166787" y="219882"/>
                            <a:pt x="163278" y="218620"/>
                            <a:pt x="158632" y="218620"/>
                          </a:cubicBezTo>
                          <a:cubicBezTo>
                            <a:pt x="155526" y="218999"/>
                            <a:pt x="153002" y="218999"/>
                            <a:pt x="151058" y="218620"/>
                          </a:cubicBezTo>
                          <a:cubicBezTo>
                            <a:pt x="149896" y="218999"/>
                            <a:pt x="148937" y="219201"/>
                            <a:pt x="148154" y="219201"/>
                          </a:cubicBezTo>
                          <a:lnTo>
                            <a:pt x="148154" y="219781"/>
                          </a:lnTo>
                          <a:cubicBezTo>
                            <a:pt x="136515" y="223468"/>
                            <a:pt x="128082" y="233365"/>
                            <a:pt x="122831" y="249473"/>
                          </a:cubicBezTo>
                          <a:cubicBezTo>
                            <a:pt x="119145" y="261895"/>
                            <a:pt x="116898" y="281689"/>
                            <a:pt x="116140" y="308881"/>
                          </a:cubicBezTo>
                          <a:cubicBezTo>
                            <a:pt x="115181" y="334305"/>
                            <a:pt x="112555" y="356927"/>
                            <a:pt x="108288" y="376721"/>
                          </a:cubicBezTo>
                          <a:cubicBezTo>
                            <a:pt x="105384" y="393612"/>
                            <a:pt x="94503" y="411184"/>
                            <a:pt x="75668" y="429413"/>
                          </a:cubicBezTo>
                          <a:cubicBezTo>
                            <a:pt x="73143" y="431736"/>
                            <a:pt x="70618" y="433882"/>
                            <a:pt x="68094" y="435826"/>
                          </a:cubicBezTo>
                          <a:cubicBezTo>
                            <a:pt x="68094" y="436407"/>
                            <a:pt x="68094" y="437290"/>
                            <a:pt x="68094" y="438452"/>
                          </a:cubicBezTo>
                          <a:cubicBezTo>
                            <a:pt x="68498" y="439815"/>
                            <a:pt x="68876" y="441658"/>
                            <a:pt x="69255" y="443981"/>
                          </a:cubicBezTo>
                          <a:lnTo>
                            <a:pt x="69255" y="444562"/>
                          </a:lnTo>
                          <a:cubicBezTo>
                            <a:pt x="71780" y="461629"/>
                            <a:pt x="78370" y="478141"/>
                            <a:pt x="89049" y="494047"/>
                          </a:cubicBezTo>
                          <a:cubicBezTo>
                            <a:pt x="82838" y="494426"/>
                            <a:pt x="76728" y="493265"/>
                            <a:pt x="70694" y="490563"/>
                          </a:cubicBezTo>
                          <a:cubicBezTo>
                            <a:pt x="64685" y="487660"/>
                            <a:pt x="59636" y="484150"/>
                            <a:pt x="55546" y="480085"/>
                          </a:cubicBezTo>
                          <a:cubicBezTo>
                            <a:pt x="51481" y="475818"/>
                            <a:pt x="47214" y="471173"/>
                            <a:pt x="42745" y="466123"/>
                          </a:cubicBezTo>
                          <a:cubicBezTo>
                            <a:pt x="38276" y="460695"/>
                            <a:pt x="34691" y="456226"/>
                            <a:pt x="31964" y="452742"/>
                          </a:cubicBezTo>
                          <a:cubicBezTo>
                            <a:pt x="29439" y="448854"/>
                            <a:pt x="27596" y="447490"/>
                            <a:pt x="26435" y="448677"/>
                          </a:cubicBezTo>
                          <a:cubicBezTo>
                            <a:pt x="24491" y="449460"/>
                            <a:pt x="21688" y="451202"/>
                            <a:pt x="18002" y="453903"/>
                          </a:cubicBezTo>
                          <a:cubicBezTo>
                            <a:pt x="10832" y="434311"/>
                            <a:pt x="6161" y="416638"/>
                            <a:pt x="4040" y="400908"/>
                          </a:cubicBezTo>
                          <a:cubicBezTo>
                            <a:pt x="-6059" y="325595"/>
                            <a:pt x="2778" y="256593"/>
                            <a:pt x="30525" y="193902"/>
                          </a:cubicBezTo>
                          <a:cubicBezTo>
                            <a:pt x="38680" y="173704"/>
                            <a:pt x="49057" y="154592"/>
                            <a:pt x="61681" y="136540"/>
                          </a:cubicBezTo>
                          <a:cubicBezTo>
                            <a:pt x="97002" y="82787"/>
                            <a:pt x="142903" y="44840"/>
                            <a:pt x="199382" y="22723"/>
                          </a:cubicBezTo>
                          <a:close/>
                        </a:path>
                      </a:pathLst>
                    </a:custGeom>
                    <a:solidFill>
                      <a:srgbClr val="3A271A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F3605528-3BF5-C877-21F9-7BB9A747C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983529" y="2787419"/>
                      <a:ext cx="27949" cy="67673"/>
                    </a:xfrm>
                    <a:custGeom>
                      <a:avLst/>
                      <a:gdLst>
                        <a:gd name="connsiteX0" fmla="*/ 17774 w 27949"/>
                        <a:gd name="connsiteY0" fmla="*/ 135 h 67673"/>
                        <a:gd name="connsiteX1" fmla="*/ 21839 w 27949"/>
                        <a:gd name="connsiteY1" fmla="*/ 1600 h 67673"/>
                        <a:gd name="connsiteX2" fmla="*/ 23304 w 27949"/>
                        <a:gd name="connsiteY2" fmla="*/ 5665 h 67673"/>
                        <a:gd name="connsiteX3" fmla="*/ 18936 w 27949"/>
                        <a:gd name="connsiteY3" fmla="*/ 24298 h 67673"/>
                        <a:gd name="connsiteX4" fmla="*/ 14871 w 27949"/>
                        <a:gd name="connsiteY4" fmla="*/ 32730 h 67673"/>
                        <a:gd name="connsiteX5" fmla="*/ 11084 w 27949"/>
                        <a:gd name="connsiteY5" fmla="*/ 42047 h 67673"/>
                        <a:gd name="connsiteX6" fmla="*/ 12245 w 27949"/>
                        <a:gd name="connsiteY6" fmla="*/ 47298 h 67673"/>
                        <a:gd name="connsiteX7" fmla="*/ 26207 w 27949"/>
                        <a:gd name="connsiteY7" fmla="*/ 57195 h 67673"/>
                        <a:gd name="connsiteX8" fmla="*/ 27949 w 27949"/>
                        <a:gd name="connsiteY8" fmla="*/ 60680 h 67673"/>
                        <a:gd name="connsiteX9" fmla="*/ 27949 w 27949"/>
                        <a:gd name="connsiteY9" fmla="*/ 65350 h 67673"/>
                        <a:gd name="connsiteX10" fmla="*/ 24465 w 27949"/>
                        <a:gd name="connsiteY10" fmla="*/ 67673 h 67673"/>
                        <a:gd name="connsiteX11" fmla="*/ 20678 w 27949"/>
                        <a:gd name="connsiteY11" fmla="*/ 67092 h 67673"/>
                        <a:gd name="connsiteX12" fmla="*/ 8736 w 27949"/>
                        <a:gd name="connsiteY12" fmla="*/ 58357 h 67673"/>
                        <a:gd name="connsiteX13" fmla="*/ 3787 w 27949"/>
                        <a:gd name="connsiteY13" fmla="*/ 52827 h 67673"/>
                        <a:gd name="connsiteX14" fmla="*/ 2045 w 27949"/>
                        <a:gd name="connsiteY14" fmla="*/ 50782 h 67673"/>
                        <a:gd name="connsiteX15" fmla="*/ 884 w 27949"/>
                        <a:gd name="connsiteY15" fmla="*/ 42627 h 67673"/>
                        <a:gd name="connsiteX16" fmla="*/ 0 w 27949"/>
                        <a:gd name="connsiteY16" fmla="*/ 42047 h 67673"/>
                        <a:gd name="connsiteX17" fmla="*/ 4948 w 27949"/>
                        <a:gd name="connsiteY17" fmla="*/ 27479 h 67673"/>
                        <a:gd name="connsiteX18" fmla="*/ 6413 w 27949"/>
                        <a:gd name="connsiteY18" fmla="*/ 21950 h 67673"/>
                        <a:gd name="connsiteX19" fmla="*/ 10478 w 27949"/>
                        <a:gd name="connsiteY19" fmla="*/ 14678 h 67673"/>
                        <a:gd name="connsiteX20" fmla="*/ 12220 w 27949"/>
                        <a:gd name="connsiteY20" fmla="*/ 5059 h 67673"/>
                        <a:gd name="connsiteX21" fmla="*/ 14265 w 27949"/>
                        <a:gd name="connsiteY21" fmla="*/ 1575 h 67673"/>
                        <a:gd name="connsiteX22" fmla="*/ 17774 w 27949"/>
                        <a:gd name="connsiteY22" fmla="*/ 135 h 67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7949" h="67673">
                          <a:moveTo>
                            <a:pt x="17774" y="135"/>
                          </a:moveTo>
                          <a:cubicBezTo>
                            <a:pt x="19718" y="135"/>
                            <a:pt x="21057" y="615"/>
                            <a:pt x="21839" y="1600"/>
                          </a:cubicBezTo>
                          <a:cubicBezTo>
                            <a:pt x="23581" y="2383"/>
                            <a:pt x="24086" y="3746"/>
                            <a:pt x="23304" y="5665"/>
                          </a:cubicBezTo>
                          <a:cubicBezTo>
                            <a:pt x="22925" y="12835"/>
                            <a:pt x="21461" y="19071"/>
                            <a:pt x="18936" y="24298"/>
                          </a:cubicBezTo>
                          <a:lnTo>
                            <a:pt x="14871" y="32730"/>
                          </a:lnTo>
                          <a:cubicBezTo>
                            <a:pt x="12346" y="36416"/>
                            <a:pt x="11084" y="39522"/>
                            <a:pt x="11084" y="42047"/>
                          </a:cubicBezTo>
                          <a:cubicBezTo>
                            <a:pt x="11084" y="43612"/>
                            <a:pt x="11462" y="45354"/>
                            <a:pt x="12245" y="47298"/>
                          </a:cubicBezTo>
                          <a:cubicBezTo>
                            <a:pt x="14770" y="50606"/>
                            <a:pt x="19415" y="53888"/>
                            <a:pt x="26207" y="57195"/>
                          </a:cubicBezTo>
                          <a:cubicBezTo>
                            <a:pt x="27368" y="57574"/>
                            <a:pt x="27949" y="58735"/>
                            <a:pt x="27949" y="60680"/>
                          </a:cubicBezTo>
                          <a:cubicBezTo>
                            <a:pt x="27949" y="62220"/>
                            <a:pt x="27949" y="63785"/>
                            <a:pt x="27949" y="65350"/>
                          </a:cubicBezTo>
                          <a:cubicBezTo>
                            <a:pt x="27167" y="66512"/>
                            <a:pt x="26005" y="67294"/>
                            <a:pt x="24465" y="67673"/>
                          </a:cubicBezTo>
                          <a:cubicBezTo>
                            <a:pt x="22723" y="67673"/>
                            <a:pt x="21461" y="67471"/>
                            <a:pt x="20678" y="67092"/>
                          </a:cubicBezTo>
                          <a:cubicBezTo>
                            <a:pt x="15452" y="64391"/>
                            <a:pt x="11462" y="61462"/>
                            <a:pt x="8736" y="58357"/>
                          </a:cubicBezTo>
                          <a:cubicBezTo>
                            <a:pt x="6791" y="56817"/>
                            <a:pt x="5150" y="54948"/>
                            <a:pt x="3787" y="52827"/>
                          </a:cubicBezTo>
                          <a:cubicBezTo>
                            <a:pt x="3004" y="52045"/>
                            <a:pt x="2424" y="51363"/>
                            <a:pt x="2045" y="50782"/>
                          </a:cubicBezTo>
                          <a:cubicBezTo>
                            <a:pt x="1262" y="48460"/>
                            <a:pt x="884" y="45733"/>
                            <a:pt x="884" y="42627"/>
                          </a:cubicBezTo>
                          <a:lnTo>
                            <a:pt x="0" y="42047"/>
                          </a:lnTo>
                          <a:cubicBezTo>
                            <a:pt x="202" y="38739"/>
                            <a:pt x="1843" y="33892"/>
                            <a:pt x="4948" y="27479"/>
                          </a:cubicBezTo>
                          <a:cubicBezTo>
                            <a:pt x="5529" y="26115"/>
                            <a:pt x="6009" y="24272"/>
                            <a:pt x="6413" y="21950"/>
                          </a:cubicBezTo>
                          <a:cubicBezTo>
                            <a:pt x="8357" y="20005"/>
                            <a:pt x="9720" y="17582"/>
                            <a:pt x="10478" y="14678"/>
                          </a:cubicBezTo>
                          <a:cubicBezTo>
                            <a:pt x="11260" y="12153"/>
                            <a:pt x="11841" y="8947"/>
                            <a:pt x="12220" y="5059"/>
                          </a:cubicBezTo>
                          <a:cubicBezTo>
                            <a:pt x="11841" y="3493"/>
                            <a:pt x="12497" y="2332"/>
                            <a:pt x="14265" y="1575"/>
                          </a:cubicBezTo>
                          <a:cubicBezTo>
                            <a:pt x="15452" y="237"/>
                            <a:pt x="16588" y="-268"/>
                            <a:pt x="17774" y="135"/>
                          </a:cubicBezTo>
                          <a:close/>
                        </a:path>
                      </a:pathLst>
                    </a:custGeom>
                    <a:solidFill>
                      <a:srgbClr val="FF7E64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" name="Graphic 6">
                    <a:extLst>
                      <a:ext uri="{FF2B5EF4-FFF2-40B4-BE49-F238E27FC236}">
                        <a16:creationId xmlns:a16="http://schemas.microsoft.com/office/drawing/2014/main" id="{456A4BBE-F400-BD52-C7D0-F3D50D623BBB}"/>
                      </a:ext>
                    </a:extLst>
                  </p:cNvPr>
                  <p:cNvGrpSpPr/>
                  <p:nvPr/>
                </p:nvGrpSpPr>
                <p:grpSpPr>
                  <a:xfrm>
                    <a:off x="-3250885" y="2454038"/>
                    <a:ext cx="453287" cy="107600"/>
                    <a:chOff x="-3250885" y="2454038"/>
                    <a:chExt cx="453287" cy="107600"/>
                  </a:xfrm>
                  <a:solidFill>
                    <a:srgbClr val="74533B"/>
                  </a:solidFill>
                </p:grpSpPr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9422EEC5-D8B2-6F07-7E93-CCEDA95EA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935321" y="2454038"/>
                      <a:ext cx="137723" cy="60818"/>
                    </a:xfrm>
                    <a:custGeom>
                      <a:avLst/>
                      <a:gdLst>
                        <a:gd name="connsiteX0" fmla="*/ 137615 w 137723"/>
                        <a:gd name="connsiteY0" fmla="*/ 12491 h 60818"/>
                        <a:gd name="connsiteX1" fmla="*/ 124840 w 137723"/>
                        <a:gd name="connsiteY1" fmla="*/ 31402 h 60818"/>
                        <a:gd name="connsiteX2" fmla="*/ 83964 w 137723"/>
                        <a:gd name="connsiteY2" fmla="*/ 37209 h 60818"/>
                        <a:gd name="connsiteX3" fmla="*/ 81944 w 137723"/>
                        <a:gd name="connsiteY3" fmla="*/ 45086 h 60818"/>
                        <a:gd name="connsiteX4" fmla="*/ 69800 w 137723"/>
                        <a:gd name="connsiteY4" fmla="*/ 53267 h 60818"/>
                        <a:gd name="connsiteX5" fmla="*/ 54449 w 137723"/>
                        <a:gd name="connsiteY5" fmla="*/ 52206 h 60818"/>
                        <a:gd name="connsiteX6" fmla="*/ 46572 w 137723"/>
                        <a:gd name="connsiteY6" fmla="*/ 46147 h 60818"/>
                        <a:gd name="connsiteX7" fmla="*/ 40310 w 137723"/>
                        <a:gd name="connsiteY7" fmla="*/ 56599 h 60818"/>
                        <a:gd name="connsiteX8" fmla="*/ 33721 w 137723"/>
                        <a:gd name="connsiteY8" fmla="*/ 60513 h 60818"/>
                        <a:gd name="connsiteX9" fmla="*/ 242 w 137723"/>
                        <a:gd name="connsiteY9" fmla="*/ 40996 h 60818"/>
                        <a:gd name="connsiteX10" fmla="*/ 5872 w 137723"/>
                        <a:gd name="connsiteY10" fmla="*/ 29609 h 60818"/>
                        <a:gd name="connsiteX11" fmla="*/ 23167 w 137723"/>
                        <a:gd name="connsiteY11" fmla="*/ 29912 h 60818"/>
                        <a:gd name="connsiteX12" fmla="*/ 29631 w 137723"/>
                        <a:gd name="connsiteY12" fmla="*/ 25014 h 60818"/>
                        <a:gd name="connsiteX13" fmla="*/ 38038 w 137723"/>
                        <a:gd name="connsiteY13" fmla="*/ 19359 h 60818"/>
                        <a:gd name="connsiteX14" fmla="*/ 46900 w 137723"/>
                        <a:gd name="connsiteY14" fmla="*/ 21252 h 60818"/>
                        <a:gd name="connsiteX15" fmla="*/ 55787 w 137723"/>
                        <a:gd name="connsiteY15" fmla="*/ 23146 h 60818"/>
                        <a:gd name="connsiteX16" fmla="*/ 59701 w 137723"/>
                        <a:gd name="connsiteY16" fmla="*/ 18071 h 60818"/>
                        <a:gd name="connsiteX17" fmla="*/ 72097 w 137723"/>
                        <a:gd name="connsiteY17" fmla="*/ 11886 h 60818"/>
                        <a:gd name="connsiteX18" fmla="*/ 102697 w 137723"/>
                        <a:gd name="connsiteY18" fmla="*/ 12996 h 60818"/>
                        <a:gd name="connsiteX19" fmla="*/ 124057 w 137723"/>
                        <a:gd name="connsiteY19" fmla="*/ 1610 h 60818"/>
                        <a:gd name="connsiteX20" fmla="*/ 137615 w 137723"/>
                        <a:gd name="connsiteY20" fmla="*/ 12491 h 608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37723" h="60818">
                          <a:moveTo>
                            <a:pt x="137615" y="12491"/>
                          </a:moveTo>
                          <a:cubicBezTo>
                            <a:pt x="138473" y="19157"/>
                            <a:pt x="134232" y="25444"/>
                            <a:pt x="124840" y="31402"/>
                          </a:cubicBezTo>
                          <a:cubicBezTo>
                            <a:pt x="113302" y="38976"/>
                            <a:pt x="99693" y="40920"/>
                            <a:pt x="83964" y="37209"/>
                          </a:cubicBezTo>
                          <a:cubicBezTo>
                            <a:pt x="83383" y="37966"/>
                            <a:pt x="82727" y="40567"/>
                            <a:pt x="81944" y="45086"/>
                          </a:cubicBezTo>
                          <a:cubicBezTo>
                            <a:pt x="80177" y="49707"/>
                            <a:pt x="76137" y="52433"/>
                            <a:pt x="69800" y="53267"/>
                          </a:cubicBezTo>
                          <a:cubicBezTo>
                            <a:pt x="62150" y="54251"/>
                            <a:pt x="57024" y="53898"/>
                            <a:pt x="54449" y="52206"/>
                          </a:cubicBezTo>
                          <a:cubicBezTo>
                            <a:pt x="52404" y="49429"/>
                            <a:pt x="49778" y="47409"/>
                            <a:pt x="46572" y="46147"/>
                          </a:cubicBezTo>
                          <a:lnTo>
                            <a:pt x="40310" y="56599"/>
                          </a:lnTo>
                          <a:cubicBezTo>
                            <a:pt x="38568" y="58872"/>
                            <a:pt x="36372" y="60159"/>
                            <a:pt x="33721" y="60513"/>
                          </a:cubicBezTo>
                          <a:cubicBezTo>
                            <a:pt x="19405" y="62356"/>
                            <a:pt x="8246" y="55867"/>
                            <a:pt x="242" y="40996"/>
                          </a:cubicBezTo>
                          <a:cubicBezTo>
                            <a:pt x="-717" y="33674"/>
                            <a:pt x="1176" y="29887"/>
                            <a:pt x="5872" y="29609"/>
                          </a:cubicBezTo>
                          <a:cubicBezTo>
                            <a:pt x="13068" y="30367"/>
                            <a:pt x="18825" y="30468"/>
                            <a:pt x="23167" y="29912"/>
                          </a:cubicBezTo>
                          <a:cubicBezTo>
                            <a:pt x="24833" y="29710"/>
                            <a:pt x="26979" y="28069"/>
                            <a:pt x="29631" y="25014"/>
                          </a:cubicBezTo>
                          <a:cubicBezTo>
                            <a:pt x="31903" y="21682"/>
                            <a:pt x="34705" y="19788"/>
                            <a:pt x="38038" y="19359"/>
                          </a:cubicBezTo>
                          <a:cubicBezTo>
                            <a:pt x="40361" y="19056"/>
                            <a:pt x="43340" y="19687"/>
                            <a:pt x="46900" y="21252"/>
                          </a:cubicBezTo>
                          <a:cubicBezTo>
                            <a:pt x="50813" y="22767"/>
                            <a:pt x="53768" y="23399"/>
                            <a:pt x="55787" y="23146"/>
                          </a:cubicBezTo>
                          <a:cubicBezTo>
                            <a:pt x="56948" y="21631"/>
                            <a:pt x="58236" y="19965"/>
                            <a:pt x="59701" y="18071"/>
                          </a:cubicBezTo>
                          <a:cubicBezTo>
                            <a:pt x="62629" y="14638"/>
                            <a:pt x="66770" y="12593"/>
                            <a:pt x="72097" y="11886"/>
                          </a:cubicBezTo>
                          <a:cubicBezTo>
                            <a:pt x="88155" y="13198"/>
                            <a:pt x="98355" y="13552"/>
                            <a:pt x="102697" y="12996"/>
                          </a:cubicBezTo>
                          <a:cubicBezTo>
                            <a:pt x="112822" y="7619"/>
                            <a:pt x="119942" y="3832"/>
                            <a:pt x="124057" y="1610"/>
                          </a:cubicBezTo>
                          <a:cubicBezTo>
                            <a:pt x="131631" y="-2455"/>
                            <a:pt x="136151" y="1181"/>
                            <a:pt x="137615" y="12491"/>
                          </a:cubicBezTo>
                          <a:close/>
                        </a:path>
                      </a:pathLst>
                    </a:custGeom>
                    <a:solidFill>
                      <a:srgbClr val="74533B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7D7CFD82-3237-2EA2-864E-EC50686BC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50885" y="2516912"/>
                      <a:ext cx="80514" cy="44726"/>
                    </a:xfrm>
                    <a:custGeom>
                      <a:avLst/>
                      <a:gdLst>
                        <a:gd name="connsiteX0" fmla="*/ 67924 w 80514"/>
                        <a:gd name="connsiteY0" fmla="*/ 44600 h 44726"/>
                        <a:gd name="connsiteX1" fmla="*/ 48458 w 80514"/>
                        <a:gd name="connsiteY1" fmla="*/ 35435 h 44726"/>
                        <a:gd name="connsiteX2" fmla="*/ 8819 w 80514"/>
                        <a:gd name="connsiteY2" fmla="*/ 35006 h 44726"/>
                        <a:gd name="connsiteX3" fmla="*/ 210 w 80514"/>
                        <a:gd name="connsiteY3" fmla="*/ 23442 h 44726"/>
                        <a:gd name="connsiteX4" fmla="*/ 6295 w 80514"/>
                        <a:gd name="connsiteY4" fmla="*/ 3875 h 44726"/>
                        <a:gd name="connsiteX5" fmla="*/ 27175 w 80514"/>
                        <a:gd name="connsiteY5" fmla="*/ 12333 h 44726"/>
                        <a:gd name="connsiteX6" fmla="*/ 68833 w 80514"/>
                        <a:gd name="connsiteY6" fmla="*/ 16575 h 44726"/>
                        <a:gd name="connsiteX7" fmla="*/ 80422 w 80514"/>
                        <a:gd name="connsiteY7" fmla="*/ 27760 h 44726"/>
                        <a:gd name="connsiteX8" fmla="*/ 78099 w 80514"/>
                        <a:gd name="connsiteY8" fmla="*/ 37202 h 44726"/>
                        <a:gd name="connsiteX9" fmla="*/ 67924 w 80514"/>
                        <a:gd name="connsiteY9" fmla="*/ 44600 h 447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514" h="44726">
                          <a:moveTo>
                            <a:pt x="67924" y="44600"/>
                          </a:moveTo>
                          <a:cubicBezTo>
                            <a:pt x="61613" y="45408"/>
                            <a:pt x="55124" y="42353"/>
                            <a:pt x="48458" y="35435"/>
                          </a:cubicBezTo>
                          <a:cubicBezTo>
                            <a:pt x="30835" y="40434"/>
                            <a:pt x="17631" y="40283"/>
                            <a:pt x="8819" y="35006"/>
                          </a:cubicBezTo>
                          <a:cubicBezTo>
                            <a:pt x="3694" y="31951"/>
                            <a:pt x="816" y="28088"/>
                            <a:pt x="210" y="23442"/>
                          </a:cubicBezTo>
                          <a:cubicBezTo>
                            <a:pt x="-699" y="16449"/>
                            <a:pt x="1346" y="9935"/>
                            <a:pt x="6295" y="3875"/>
                          </a:cubicBezTo>
                          <a:cubicBezTo>
                            <a:pt x="12127" y="-3320"/>
                            <a:pt x="19095" y="-492"/>
                            <a:pt x="27175" y="12333"/>
                          </a:cubicBezTo>
                          <a:cubicBezTo>
                            <a:pt x="47196" y="12788"/>
                            <a:pt x="61082" y="14202"/>
                            <a:pt x="68833" y="16575"/>
                          </a:cubicBezTo>
                          <a:cubicBezTo>
                            <a:pt x="75877" y="18696"/>
                            <a:pt x="79740" y="22432"/>
                            <a:pt x="80422" y="27760"/>
                          </a:cubicBezTo>
                          <a:cubicBezTo>
                            <a:pt x="80801" y="30764"/>
                            <a:pt x="80018" y="33895"/>
                            <a:pt x="78099" y="37202"/>
                          </a:cubicBezTo>
                          <a:cubicBezTo>
                            <a:pt x="75650" y="41545"/>
                            <a:pt x="72242" y="44019"/>
                            <a:pt x="67924" y="44600"/>
                          </a:cubicBezTo>
                          <a:close/>
                        </a:path>
                      </a:pathLst>
                    </a:custGeom>
                    <a:solidFill>
                      <a:srgbClr val="74533B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8" name="Graphic 6">
                <a:extLst>
                  <a:ext uri="{FF2B5EF4-FFF2-40B4-BE49-F238E27FC236}">
                    <a16:creationId xmlns:a16="http://schemas.microsoft.com/office/drawing/2014/main" id="{641B4DB7-0DF2-31A5-402E-35EA8779947A}"/>
                  </a:ext>
                </a:extLst>
              </p:cNvPr>
              <p:cNvGrpSpPr/>
              <p:nvPr/>
            </p:nvGrpSpPr>
            <p:grpSpPr>
              <a:xfrm>
                <a:off x="-2247350" y="2755981"/>
                <a:ext cx="2067275" cy="4241732"/>
                <a:chOff x="-2247350" y="2755981"/>
                <a:chExt cx="2067275" cy="4241732"/>
              </a:xfrm>
            </p:grpSpPr>
            <p:grpSp>
              <p:nvGrpSpPr>
                <p:cNvPr id="159" name="Graphic 6">
                  <a:extLst>
                    <a:ext uri="{FF2B5EF4-FFF2-40B4-BE49-F238E27FC236}">
                      <a16:creationId xmlns:a16="http://schemas.microsoft.com/office/drawing/2014/main" id="{F8A78422-3588-1FF0-F3FF-61D6CD7F012B}"/>
                    </a:ext>
                  </a:extLst>
                </p:cNvPr>
                <p:cNvGrpSpPr/>
                <p:nvPr/>
              </p:nvGrpSpPr>
              <p:grpSpPr>
                <a:xfrm>
                  <a:off x="-2247350" y="4694783"/>
                  <a:ext cx="354366" cy="248067"/>
                  <a:chOff x="-2247350" y="4694783"/>
                  <a:chExt cx="354366" cy="248067"/>
                </a:xfrm>
              </p:grpSpPr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8A0ABCA7-2547-CEA7-B35E-9DC867E46DBE}"/>
                      </a:ext>
                    </a:extLst>
                  </p:cNvPr>
                  <p:cNvSpPr/>
                  <p:nvPr/>
                </p:nvSpPr>
                <p:spPr>
                  <a:xfrm>
                    <a:off x="-2247350" y="4694783"/>
                    <a:ext cx="354366" cy="248067"/>
                  </a:xfrm>
                  <a:custGeom>
                    <a:avLst/>
                    <a:gdLst>
                      <a:gd name="connsiteX0" fmla="*/ 73490 w 354366"/>
                      <a:gd name="connsiteY0" fmla="*/ 29170 h 248067"/>
                      <a:gd name="connsiteX1" fmla="*/ 122698 w 354366"/>
                      <a:gd name="connsiteY1" fmla="*/ 16344 h 248067"/>
                      <a:gd name="connsiteX2" fmla="*/ 159963 w 354366"/>
                      <a:gd name="connsiteY2" fmla="*/ 9350 h 248067"/>
                      <a:gd name="connsiteX3" fmla="*/ 229546 w 354366"/>
                      <a:gd name="connsiteY3" fmla="*/ 34 h 248067"/>
                      <a:gd name="connsiteX4" fmla="*/ 328239 w 354366"/>
                      <a:gd name="connsiteY4" fmla="*/ 9628 h 248067"/>
                      <a:gd name="connsiteX5" fmla="*/ 353285 w 354366"/>
                      <a:gd name="connsiteY5" fmla="*/ 48939 h 248067"/>
                      <a:gd name="connsiteX6" fmla="*/ 287490 w 354366"/>
                      <a:gd name="connsiteY6" fmla="*/ 157832 h 248067"/>
                      <a:gd name="connsiteX7" fmla="*/ 164331 w 354366"/>
                      <a:gd name="connsiteY7" fmla="*/ 236428 h 248067"/>
                      <a:gd name="connsiteX8" fmla="*/ 94168 w 354366"/>
                      <a:gd name="connsiteY8" fmla="*/ 248067 h 248067"/>
                      <a:gd name="connsiteX9" fmla="*/ 79019 w 354366"/>
                      <a:gd name="connsiteY9" fmla="*/ 235848 h 248067"/>
                      <a:gd name="connsiteX10" fmla="*/ 72329 w 354366"/>
                      <a:gd name="connsiteY10" fmla="*/ 236706 h 248067"/>
                      <a:gd name="connsiteX11" fmla="*/ 65057 w 354366"/>
                      <a:gd name="connsiteY11" fmla="*/ 237868 h 248067"/>
                      <a:gd name="connsiteX12" fmla="*/ 43799 w 354366"/>
                      <a:gd name="connsiteY12" fmla="*/ 221280 h 248067"/>
                      <a:gd name="connsiteX13" fmla="*/ 33321 w 354366"/>
                      <a:gd name="connsiteY13" fmla="*/ 222441 h 248067"/>
                      <a:gd name="connsiteX14" fmla="*/ 20798 w 354366"/>
                      <a:gd name="connsiteY14" fmla="*/ 206712 h 248067"/>
                      <a:gd name="connsiteX15" fmla="*/ 34482 w 354366"/>
                      <a:gd name="connsiteY15" fmla="*/ 193608 h 248067"/>
                      <a:gd name="connsiteX16" fmla="*/ 29231 w 354366"/>
                      <a:gd name="connsiteY16" fmla="*/ 194467 h 248067"/>
                      <a:gd name="connsiteX17" fmla="*/ 120 w 354366"/>
                      <a:gd name="connsiteY17" fmla="*/ 182827 h 248067"/>
                      <a:gd name="connsiteX18" fmla="*/ 65032 w 354366"/>
                      <a:gd name="connsiteY18" fmla="*/ 127232 h 248067"/>
                      <a:gd name="connsiteX19" fmla="*/ 134615 w 354366"/>
                      <a:gd name="connsiteY19" fmla="*/ 82973 h 248067"/>
                      <a:gd name="connsiteX20" fmla="*/ 155293 w 354366"/>
                      <a:gd name="connsiteY20" fmla="*/ 66966 h 248067"/>
                      <a:gd name="connsiteX21" fmla="*/ 155873 w 354366"/>
                      <a:gd name="connsiteY21" fmla="*/ 59972 h 248067"/>
                      <a:gd name="connsiteX22" fmla="*/ 152970 w 354366"/>
                      <a:gd name="connsiteY22" fmla="*/ 57346 h 248067"/>
                      <a:gd name="connsiteX23" fmla="*/ 136660 w 354366"/>
                      <a:gd name="connsiteY23" fmla="*/ 56185 h 248067"/>
                      <a:gd name="connsiteX24" fmla="*/ 97071 w 354366"/>
                      <a:gd name="connsiteY24" fmla="*/ 56765 h 248067"/>
                      <a:gd name="connsiteX25" fmla="*/ 53696 w 354366"/>
                      <a:gd name="connsiteY25" fmla="*/ 45985 h 248067"/>
                      <a:gd name="connsiteX26" fmla="*/ 73490 w 354366"/>
                      <a:gd name="connsiteY26" fmla="*/ 29170 h 248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4366" h="248067">
                        <a:moveTo>
                          <a:pt x="73490" y="29170"/>
                        </a:moveTo>
                        <a:cubicBezTo>
                          <a:pt x="83589" y="26064"/>
                          <a:pt x="100000" y="21797"/>
                          <a:pt x="122698" y="16344"/>
                        </a:cubicBezTo>
                        <a:cubicBezTo>
                          <a:pt x="124238" y="16344"/>
                          <a:pt x="136685" y="14021"/>
                          <a:pt x="159963" y="9350"/>
                        </a:cubicBezTo>
                        <a:cubicBezTo>
                          <a:pt x="182661" y="4705"/>
                          <a:pt x="205864" y="1574"/>
                          <a:pt x="229546" y="34"/>
                        </a:cubicBezTo>
                        <a:cubicBezTo>
                          <a:pt x="281380" y="-370"/>
                          <a:pt x="314277" y="2836"/>
                          <a:pt x="328239" y="9628"/>
                        </a:cubicBezTo>
                        <a:cubicBezTo>
                          <a:pt x="340863" y="16420"/>
                          <a:pt x="349220" y="29523"/>
                          <a:pt x="353285" y="48939"/>
                        </a:cubicBezTo>
                        <a:cubicBezTo>
                          <a:pt x="359673" y="77469"/>
                          <a:pt x="337758" y="113775"/>
                          <a:pt x="287490" y="157832"/>
                        </a:cubicBezTo>
                        <a:cubicBezTo>
                          <a:pt x="238004" y="202293"/>
                          <a:pt x="196951" y="228475"/>
                          <a:pt x="164331" y="236428"/>
                        </a:cubicBezTo>
                        <a:cubicBezTo>
                          <a:pt x="131534" y="243801"/>
                          <a:pt x="108130" y="247689"/>
                          <a:pt x="94168" y="248067"/>
                        </a:cubicBezTo>
                        <a:cubicBezTo>
                          <a:pt x="80004" y="248067"/>
                          <a:pt x="74954" y="243977"/>
                          <a:pt x="79019" y="235848"/>
                        </a:cubicBezTo>
                        <a:cubicBezTo>
                          <a:pt x="76898" y="236226"/>
                          <a:pt x="74651" y="236529"/>
                          <a:pt x="72329" y="236706"/>
                        </a:cubicBezTo>
                        <a:cubicBezTo>
                          <a:pt x="69400" y="236706"/>
                          <a:pt x="66976" y="237085"/>
                          <a:pt x="65057" y="237868"/>
                        </a:cubicBezTo>
                        <a:cubicBezTo>
                          <a:pt x="43521" y="239433"/>
                          <a:pt x="36426" y="233878"/>
                          <a:pt x="43799" y="221280"/>
                        </a:cubicBezTo>
                        <a:cubicBezTo>
                          <a:pt x="39911" y="221658"/>
                          <a:pt x="36426" y="222037"/>
                          <a:pt x="33321" y="222441"/>
                        </a:cubicBezTo>
                        <a:cubicBezTo>
                          <a:pt x="24585" y="222643"/>
                          <a:pt x="20419" y="217392"/>
                          <a:pt x="20798" y="206712"/>
                        </a:cubicBezTo>
                        <a:cubicBezTo>
                          <a:pt x="26049" y="199339"/>
                          <a:pt x="30594" y="194972"/>
                          <a:pt x="34482" y="193608"/>
                        </a:cubicBezTo>
                        <a:cubicBezTo>
                          <a:pt x="32159" y="193987"/>
                          <a:pt x="30392" y="194265"/>
                          <a:pt x="29231" y="194467"/>
                        </a:cubicBezTo>
                        <a:cubicBezTo>
                          <a:pt x="12340" y="198355"/>
                          <a:pt x="2645" y="194467"/>
                          <a:pt x="120" y="182827"/>
                        </a:cubicBezTo>
                        <a:cubicBezTo>
                          <a:pt x="-1824" y="174294"/>
                          <a:pt x="19813" y="155762"/>
                          <a:pt x="65032" y="127232"/>
                        </a:cubicBezTo>
                        <a:cubicBezTo>
                          <a:pt x="99192" y="106074"/>
                          <a:pt x="122395" y="91330"/>
                          <a:pt x="134615" y="82973"/>
                        </a:cubicBezTo>
                        <a:cubicBezTo>
                          <a:pt x="147238" y="74818"/>
                          <a:pt x="154131" y="69490"/>
                          <a:pt x="155293" y="66966"/>
                        </a:cubicBezTo>
                        <a:cubicBezTo>
                          <a:pt x="156454" y="63456"/>
                          <a:pt x="156656" y="61134"/>
                          <a:pt x="155873" y="59972"/>
                        </a:cubicBezTo>
                        <a:cubicBezTo>
                          <a:pt x="154712" y="58987"/>
                          <a:pt x="153727" y="58129"/>
                          <a:pt x="152970" y="57346"/>
                        </a:cubicBezTo>
                        <a:cubicBezTo>
                          <a:pt x="148299" y="55781"/>
                          <a:pt x="142871" y="55402"/>
                          <a:pt x="136660" y="56185"/>
                        </a:cubicBezTo>
                        <a:cubicBezTo>
                          <a:pt x="121511" y="56589"/>
                          <a:pt x="108307" y="56765"/>
                          <a:pt x="97071" y="56765"/>
                        </a:cubicBezTo>
                        <a:cubicBezTo>
                          <a:pt x="70486" y="58886"/>
                          <a:pt x="56018" y="55301"/>
                          <a:pt x="53696" y="45985"/>
                        </a:cubicBezTo>
                        <a:cubicBezTo>
                          <a:pt x="52736" y="40228"/>
                          <a:pt x="59326" y="34598"/>
                          <a:pt x="73490" y="29170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A4615704-CC58-C5BC-942B-9C206D7741A1}"/>
                      </a:ext>
                    </a:extLst>
                  </p:cNvPr>
                  <p:cNvSpPr/>
                  <p:nvPr/>
                </p:nvSpPr>
                <p:spPr>
                  <a:xfrm>
                    <a:off x="-2213452" y="4842994"/>
                    <a:ext cx="121110" cy="87661"/>
                  </a:xfrm>
                  <a:custGeom>
                    <a:avLst/>
                    <a:gdLst>
                      <a:gd name="connsiteX0" fmla="*/ 46282 w 121110"/>
                      <a:gd name="connsiteY0" fmla="*/ 87662 h 87661"/>
                      <a:gd name="connsiteX1" fmla="*/ 43429 w 121110"/>
                      <a:gd name="connsiteY1" fmla="*/ 85238 h 87661"/>
                      <a:gd name="connsiteX2" fmla="*/ 45803 w 121110"/>
                      <a:gd name="connsiteY2" fmla="*/ 81880 h 87661"/>
                      <a:gd name="connsiteX3" fmla="*/ 116875 w 121110"/>
                      <a:gd name="connsiteY3" fmla="*/ 57996 h 87661"/>
                      <a:gd name="connsiteX4" fmla="*/ 120789 w 121110"/>
                      <a:gd name="connsiteY4" fmla="*/ 59258 h 87661"/>
                      <a:gd name="connsiteX5" fmla="*/ 119526 w 121110"/>
                      <a:gd name="connsiteY5" fmla="*/ 63172 h 87661"/>
                      <a:gd name="connsiteX6" fmla="*/ 46787 w 121110"/>
                      <a:gd name="connsiteY6" fmla="*/ 87637 h 87661"/>
                      <a:gd name="connsiteX7" fmla="*/ 46282 w 121110"/>
                      <a:gd name="connsiteY7" fmla="*/ 87662 h 87661"/>
                      <a:gd name="connsiteX8" fmla="*/ 11062 w 121110"/>
                      <a:gd name="connsiteY8" fmla="*/ 73119 h 87661"/>
                      <a:gd name="connsiteX9" fmla="*/ 8184 w 121110"/>
                      <a:gd name="connsiteY9" fmla="*/ 70594 h 87661"/>
                      <a:gd name="connsiteX10" fmla="*/ 10683 w 121110"/>
                      <a:gd name="connsiteY10" fmla="*/ 67337 h 87661"/>
                      <a:gd name="connsiteX11" fmla="*/ 30578 w 121110"/>
                      <a:gd name="connsiteY11" fmla="*/ 63853 h 87661"/>
                      <a:gd name="connsiteX12" fmla="*/ 37925 w 121110"/>
                      <a:gd name="connsiteY12" fmla="*/ 61682 h 87661"/>
                      <a:gd name="connsiteX13" fmla="*/ 103140 w 121110"/>
                      <a:gd name="connsiteY13" fmla="*/ 30375 h 87661"/>
                      <a:gd name="connsiteX14" fmla="*/ 107079 w 121110"/>
                      <a:gd name="connsiteY14" fmla="*/ 31587 h 87661"/>
                      <a:gd name="connsiteX15" fmla="*/ 105867 w 121110"/>
                      <a:gd name="connsiteY15" fmla="*/ 35525 h 87661"/>
                      <a:gd name="connsiteX16" fmla="*/ 39971 w 121110"/>
                      <a:gd name="connsiteY16" fmla="*/ 67135 h 87661"/>
                      <a:gd name="connsiteX17" fmla="*/ 31613 w 121110"/>
                      <a:gd name="connsiteY17" fmla="*/ 69584 h 87661"/>
                      <a:gd name="connsiteX18" fmla="*/ 11415 w 121110"/>
                      <a:gd name="connsiteY18" fmla="*/ 73094 h 87661"/>
                      <a:gd name="connsiteX19" fmla="*/ 11062 w 121110"/>
                      <a:gd name="connsiteY19" fmla="*/ 73119 h 87661"/>
                      <a:gd name="connsiteX20" fmla="*/ 2907 w 121110"/>
                      <a:gd name="connsiteY20" fmla="*/ 45145 h 87661"/>
                      <a:gd name="connsiteX21" fmla="*/ 104 w 121110"/>
                      <a:gd name="connsiteY21" fmla="*/ 42974 h 87661"/>
                      <a:gd name="connsiteX22" fmla="*/ 2175 w 121110"/>
                      <a:gd name="connsiteY22" fmla="*/ 39414 h 87661"/>
                      <a:gd name="connsiteX23" fmla="*/ 40602 w 121110"/>
                      <a:gd name="connsiteY23" fmla="*/ 23911 h 87661"/>
                      <a:gd name="connsiteX24" fmla="*/ 80291 w 121110"/>
                      <a:gd name="connsiteY24" fmla="*/ 431 h 87661"/>
                      <a:gd name="connsiteX25" fmla="*/ 84280 w 121110"/>
                      <a:gd name="connsiteY25" fmla="*/ 1390 h 87661"/>
                      <a:gd name="connsiteX26" fmla="*/ 83346 w 121110"/>
                      <a:gd name="connsiteY26" fmla="*/ 5405 h 87661"/>
                      <a:gd name="connsiteX27" fmla="*/ 43328 w 121110"/>
                      <a:gd name="connsiteY27" fmla="*/ 29087 h 87661"/>
                      <a:gd name="connsiteX28" fmla="*/ 3664 w 121110"/>
                      <a:gd name="connsiteY28" fmla="*/ 45069 h 87661"/>
                      <a:gd name="connsiteX29" fmla="*/ 2907 w 121110"/>
                      <a:gd name="connsiteY29" fmla="*/ 45145 h 8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21110" h="87661">
                        <a:moveTo>
                          <a:pt x="46282" y="87662"/>
                        </a:moveTo>
                        <a:cubicBezTo>
                          <a:pt x="44894" y="87662"/>
                          <a:pt x="43657" y="86652"/>
                          <a:pt x="43429" y="85238"/>
                        </a:cubicBezTo>
                        <a:cubicBezTo>
                          <a:pt x="43152" y="83648"/>
                          <a:pt x="44237" y="82158"/>
                          <a:pt x="45803" y="81880"/>
                        </a:cubicBezTo>
                        <a:cubicBezTo>
                          <a:pt x="70243" y="77689"/>
                          <a:pt x="94152" y="69635"/>
                          <a:pt x="116875" y="57996"/>
                        </a:cubicBezTo>
                        <a:cubicBezTo>
                          <a:pt x="118314" y="57289"/>
                          <a:pt x="120056" y="57844"/>
                          <a:pt x="120789" y="59258"/>
                        </a:cubicBezTo>
                        <a:cubicBezTo>
                          <a:pt x="121521" y="60697"/>
                          <a:pt x="120965" y="62439"/>
                          <a:pt x="119526" y="63172"/>
                        </a:cubicBezTo>
                        <a:cubicBezTo>
                          <a:pt x="96273" y="75089"/>
                          <a:pt x="71808" y="83319"/>
                          <a:pt x="46787" y="87637"/>
                        </a:cubicBezTo>
                        <a:cubicBezTo>
                          <a:pt x="46611" y="87662"/>
                          <a:pt x="46459" y="87662"/>
                          <a:pt x="46282" y="87662"/>
                        </a:cubicBezTo>
                        <a:close/>
                        <a:moveTo>
                          <a:pt x="11062" y="73119"/>
                        </a:moveTo>
                        <a:cubicBezTo>
                          <a:pt x="9623" y="73119"/>
                          <a:pt x="8386" y="72059"/>
                          <a:pt x="8184" y="70594"/>
                        </a:cubicBezTo>
                        <a:cubicBezTo>
                          <a:pt x="7982" y="69004"/>
                          <a:pt x="9093" y="67540"/>
                          <a:pt x="10683" y="67337"/>
                        </a:cubicBezTo>
                        <a:cubicBezTo>
                          <a:pt x="16389" y="66580"/>
                          <a:pt x="23105" y="65394"/>
                          <a:pt x="30578" y="63853"/>
                        </a:cubicBezTo>
                        <a:cubicBezTo>
                          <a:pt x="32775" y="63500"/>
                          <a:pt x="35224" y="62768"/>
                          <a:pt x="37925" y="61682"/>
                        </a:cubicBezTo>
                        <a:cubicBezTo>
                          <a:pt x="50852" y="57062"/>
                          <a:pt x="72767" y="46533"/>
                          <a:pt x="103140" y="30375"/>
                        </a:cubicBezTo>
                        <a:cubicBezTo>
                          <a:pt x="104554" y="29617"/>
                          <a:pt x="106322" y="30173"/>
                          <a:pt x="107079" y="31587"/>
                        </a:cubicBezTo>
                        <a:cubicBezTo>
                          <a:pt x="107836" y="33001"/>
                          <a:pt x="107281" y="34768"/>
                          <a:pt x="105867" y="35525"/>
                        </a:cubicBezTo>
                        <a:cubicBezTo>
                          <a:pt x="75216" y="51810"/>
                          <a:pt x="53049" y="62439"/>
                          <a:pt x="39971" y="67135"/>
                        </a:cubicBezTo>
                        <a:cubicBezTo>
                          <a:pt x="36966" y="68347"/>
                          <a:pt x="34113" y="69181"/>
                          <a:pt x="31613" y="69584"/>
                        </a:cubicBezTo>
                        <a:cubicBezTo>
                          <a:pt x="24115" y="71125"/>
                          <a:pt x="17273" y="72311"/>
                          <a:pt x="11415" y="73094"/>
                        </a:cubicBezTo>
                        <a:cubicBezTo>
                          <a:pt x="11314" y="73094"/>
                          <a:pt x="11188" y="73119"/>
                          <a:pt x="11062" y="73119"/>
                        </a:cubicBezTo>
                        <a:close/>
                        <a:moveTo>
                          <a:pt x="2907" y="45145"/>
                        </a:moveTo>
                        <a:cubicBezTo>
                          <a:pt x="1619" y="45145"/>
                          <a:pt x="433" y="44286"/>
                          <a:pt x="104" y="42974"/>
                        </a:cubicBezTo>
                        <a:cubicBezTo>
                          <a:pt x="-325" y="41408"/>
                          <a:pt x="609" y="39818"/>
                          <a:pt x="2175" y="39414"/>
                        </a:cubicBezTo>
                        <a:cubicBezTo>
                          <a:pt x="13587" y="36384"/>
                          <a:pt x="26514" y="31157"/>
                          <a:pt x="40602" y="23911"/>
                        </a:cubicBezTo>
                        <a:cubicBezTo>
                          <a:pt x="49868" y="18887"/>
                          <a:pt x="63249" y="10985"/>
                          <a:pt x="80291" y="431"/>
                        </a:cubicBezTo>
                        <a:cubicBezTo>
                          <a:pt x="81655" y="-402"/>
                          <a:pt x="83447" y="2"/>
                          <a:pt x="84280" y="1390"/>
                        </a:cubicBezTo>
                        <a:cubicBezTo>
                          <a:pt x="85139" y="2754"/>
                          <a:pt x="84709" y="4546"/>
                          <a:pt x="83346" y="5405"/>
                        </a:cubicBezTo>
                        <a:cubicBezTo>
                          <a:pt x="66203" y="16009"/>
                          <a:pt x="52746" y="23962"/>
                          <a:pt x="43328" y="29087"/>
                        </a:cubicBezTo>
                        <a:cubicBezTo>
                          <a:pt x="28786" y="36535"/>
                          <a:pt x="15480" y="41913"/>
                          <a:pt x="3664" y="45069"/>
                        </a:cubicBezTo>
                        <a:cubicBezTo>
                          <a:pt x="3412" y="45120"/>
                          <a:pt x="3159" y="45145"/>
                          <a:pt x="2907" y="45145"/>
                        </a:cubicBezTo>
                        <a:close/>
                      </a:path>
                    </a:pathLst>
                  </a:custGeom>
                  <a:solidFill>
                    <a:srgbClr val="FF7E6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2" name="Graphic 6">
                  <a:extLst>
                    <a:ext uri="{FF2B5EF4-FFF2-40B4-BE49-F238E27FC236}">
                      <a16:creationId xmlns:a16="http://schemas.microsoft.com/office/drawing/2014/main" id="{A3D3651C-6D18-A79C-650D-5037EE7599E7}"/>
                    </a:ext>
                  </a:extLst>
                </p:cNvPr>
                <p:cNvGrpSpPr/>
                <p:nvPr/>
              </p:nvGrpSpPr>
              <p:grpSpPr>
                <a:xfrm>
                  <a:off x="-1510671" y="5653711"/>
                  <a:ext cx="519248" cy="1307273"/>
                  <a:chOff x="-1510671" y="5653711"/>
                  <a:chExt cx="519248" cy="1307273"/>
                </a:xfrm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600F89E7-B40C-ED0F-9630-128FF124E3B2}"/>
                      </a:ext>
                    </a:extLst>
                  </p:cNvPr>
                  <p:cNvSpPr/>
                  <p:nvPr/>
                </p:nvSpPr>
                <p:spPr>
                  <a:xfrm>
                    <a:off x="-1365104" y="5653711"/>
                    <a:ext cx="373682" cy="1196482"/>
                  </a:xfrm>
                  <a:custGeom>
                    <a:avLst/>
                    <a:gdLst>
                      <a:gd name="connsiteX0" fmla="*/ 373292 w 373682"/>
                      <a:gd name="connsiteY0" fmla="*/ 566725 h 1196482"/>
                      <a:gd name="connsiteX1" fmla="*/ 372711 w 373682"/>
                      <a:gd name="connsiteY1" fmla="*/ 567583 h 1196482"/>
                      <a:gd name="connsiteX2" fmla="*/ 343323 w 373682"/>
                      <a:gd name="connsiteY2" fmla="*/ 1112025 h 1196482"/>
                      <a:gd name="connsiteX3" fmla="*/ 339233 w 373682"/>
                      <a:gd name="connsiteY3" fmla="*/ 1146084 h 1196482"/>
                      <a:gd name="connsiteX4" fmla="*/ 207945 w 373682"/>
                      <a:gd name="connsiteY4" fmla="*/ 1193828 h 1196482"/>
                      <a:gd name="connsiteX5" fmla="*/ 60624 w 373682"/>
                      <a:gd name="connsiteY5" fmla="*/ 1192666 h 1196482"/>
                      <a:gd name="connsiteX6" fmla="*/ 7629 w 373682"/>
                      <a:gd name="connsiteY6" fmla="*/ 1169968 h 1196482"/>
                      <a:gd name="connsiteX7" fmla="*/ 10533 w 373682"/>
                      <a:gd name="connsiteY7" fmla="*/ 1144923 h 1196482"/>
                      <a:gd name="connsiteX8" fmla="*/ 102838 w 373682"/>
                      <a:gd name="connsiteY8" fmla="*/ 1112025 h 1196482"/>
                      <a:gd name="connsiteX9" fmla="*/ 103697 w 373682"/>
                      <a:gd name="connsiteY9" fmla="*/ 1108541 h 1196482"/>
                      <a:gd name="connsiteX10" fmla="*/ 86806 w 373682"/>
                      <a:gd name="connsiteY10" fmla="*/ 633379 h 1196482"/>
                      <a:gd name="connsiteX11" fmla="*/ 82438 w 373682"/>
                      <a:gd name="connsiteY11" fmla="*/ 580384 h 1196482"/>
                      <a:gd name="connsiteX12" fmla="*/ 81277 w 373682"/>
                      <a:gd name="connsiteY12" fmla="*/ 566119 h 1196482"/>
                      <a:gd name="connsiteX13" fmla="*/ 39062 w 373682"/>
                      <a:gd name="connsiteY13" fmla="*/ 78737 h 1196482"/>
                      <a:gd name="connsiteX14" fmla="*/ 41966 w 373682"/>
                      <a:gd name="connsiteY14" fmla="*/ 79318 h 1196482"/>
                      <a:gd name="connsiteX15" fmla="*/ 338652 w 373682"/>
                      <a:gd name="connsiteY15" fmla="*/ 27207 h 1196482"/>
                      <a:gd name="connsiteX16" fmla="*/ 373292 w 373682"/>
                      <a:gd name="connsiteY16" fmla="*/ 566725 h 1196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73682" h="1196482">
                        <a:moveTo>
                          <a:pt x="373292" y="566725"/>
                        </a:moveTo>
                        <a:lnTo>
                          <a:pt x="372711" y="567583"/>
                        </a:lnTo>
                        <a:cubicBezTo>
                          <a:pt x="376978" y="776811"/>
                          <a:pt x="367182" y="958292"/>
                          <a:pt x="343323" y="1112025"/>
                        </a:cubicBezTo>
                        <a:cubicBezTo>
                          <a:pt x="342944" y="1112404"/>
                          <a:pt x="341581" y="1123765"/>
                          <a:pt x="339233" y="1146084"/>
                        </a:cubicBezTo>
                        <a:cubicBezTo>
                          <a:pt x="325448" y="1172872"/>
                          <a:pt x="281693" y="1188778"/>
                          <a:pt x="207945" y="1193828"/>
                        </a:cubicBezTo>
                        <a:cubicBezTo>
                          <a:pt x="134373" y="1197715"/>
                          <a:pt x="85266" y="1197337"/>
                          <a:pt x="60624" y="1192666"/>
                        </a:cubicBezTo>
                        <a:cubicBezTo>
                          <a:pt x="35376" y="1187238"/>
                          <a:pt x="17728" y="1179664"/>
                          <a:pt x="7629" y="1169968"/>
                        </a:cubicBezTo>
                        <a:cubicBezTo>
                          <a:pt x="-3429" y="1160475"/>
                          <a:pt x="-2470" y="1152119"/>
                          <a:pt x="10533" y="1144923"/>
                        </a:cubicBezTo>
                        <a:cubicBezTo>
                          <a:pt x="43531" y="1130759"/>
                          <a:pt x="74283" y="1119776"/>
                          <a:pt x="102838" y="1112025"/>
                        </a:cubicBezTo>
                        <a:cubicBezTo>
                          <a:pt x="102838" y="1110460"/>
                          <a:pt x="103116" y="1109298"/>
                          <a:pt x="103697" y="1108541"/>
                        </a:cubicBezTo>
                        <a:cubicBezTo>
                          <a:pt x="103116" y="962963"/>
                          <a:pt x="97486" y="804583"/>
                          <a:pt x="86806" y="633379"/>
                        </a:cubicBezTo>
                        <a:cubicBezTo>
                          <a:pt x="85847" y="618054"/>
                          <a:pt x="84383" y="600380"/>
                          <a:pt x="82438" y="580384"/>
                        </a:cubicBezTo>
                        <a:lnTo>
                          <a:pt x="81277" y="566119"/>
                        </a:lnTo>
                        <a:cubicBezTo>
                          <a:pt x="66734" y="369894"/>
                          <a:pt x="52646" y="207425"/>
                          <a:pt x="39062" y="78737"/>
                        </a:cubicBezTo>
                        <a:lnTo>
                          <a:pt x="41966" y="79318"/>
                        </a:lnTo>
                        <a:cubicBezTo>
                          <a:pt x="123491" y="-4530"/>
                          <a:pt x="222386" y="-21900"/>
                          <a:pt x="338652" y="27207"/>
                        </a:cubicBezTo>
                        <a:cubicBezTo>
                          <a:pt x="357083" y="199976"/>
                          <a:pt x="368646" y="379791"/>
                          <a:pt x="373292" y="566725"/>
                        </a:cubicBezTo>
                        <a:close/>
                      </a:path>
                    </a:pathLst>
                  </a:custGeom>
                  <a:solidFill>
                    <a:srgbClr val="FCC4B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2C59E5C2-1545-A0C7-E347-78C59342BD2B}"/>
                      </a:ext>
                    </a:extLst>
                  </p:cNvPr>
                  <p:cNvSpPr/>
                  <p:nvPr/>
                </p:nvSpPr>
                <p:spPr>
                  <a:xfrm>
                    <a:off x="-1510671" y="6785833"/>
                    <a:ext cx="487121" cy="175151"/>
                  </a:xfrm>
                  <a:custGeom>
                    <a:avLst/>
                    <a:gdLst>
                      <a:gd name="connsiteX0" fmla="*/ 59729 w 487121"/>
                      <a:gd name="connsiteY0" fmla="*/ 55293 h 175151"/>
                      <a:gd name="connsiteX1" fmla="*/ 116208 w 487121"/>
                      <a:gd name="connsiteY1" fmla="*/ 31434 h 175151"/>
                      <a:gd name="connsiteX2" fmla="*/ 115627 w 487121"/>
                      <a:gd name="connsiteY2" fmla="*/ 30853 h 175151"/>
                      <a:gd name="connsiteX3" fmla="*/ 117395 w 487121"/>
                      <a:gd name="connsiteY3" fmla="*/ 29691 h 175151"/>
                      <a:gd name="connsiteX4" fmla="*/ 132518 w 487121"/>
                      <a:gd name="connsiteY4" fmla="*/ 23860 h 175151"/>
                      <a:gd name="connsiteX5" fmla="*/ 165138 w 487121"/>
                      <a:gd name="connsiteY5" fmla="*/ 9898 h 175151"/>
                      <a:gd name="connsiteX6" fmla="*/ 168925 w 487121"/>
                      <a:gd name="connsiteY6" fmla="*/ 37544 h 175151"/>
                      <a:gd name="connsiteX7" fmla="*/ 216088 w 487121"/>
                      <a:gd name="connsiteY7" fmla="*/ 56479 h 175151"/>
                      <a:gd name="connsiteX8" fmla="*/ 306626 w 487121"/>
                      <a:gd name="connsiteY8" fmla="*/ 53576 h 175151"/>
                      <a:gd name="connsiteX9" fmla="*/ 487122 w 487121"/>
                      <a:gd name="connsiteY9" fmla="*/ 0 h 175151"/>
                      <a:gd name="connsiteX10" fmla="*/ 481593 w 487121"/>
                      <a:gd name="connsiteY10" fmla="*/ 47163 h 175151"/>
                      <a:gd name="connsiteX11" fmla="*/ 445792 w 487121"/>
                      <a:gd name="connsiteY11" fmla="*/ 133333 h 175151"/>
                      <a:gd name="connsiteX12" fmla="*/ 241992 w 487121"/>
                      <a:gd name="connsiteY12" fmla="*/ 170902 h 175151"/>
                      <a:gd name="connsiteX13" fmla="*/ 18095 w 487121"/>
                      <a:gd name="connsiteY13" fmla="*/ 150224 h 175151"/>
                      <a:gd name="connsiteX14" fmla="*/ 59729 w 487121"/>
                      <a:gd name="connsiteY14" fmla="*/ 55293 h 175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87121" h="175151">
                        <a:moveTo>
                          <a:pt x="59729" y="55293"/>
                        </a:moveTo>
                        <a:cubicBezTo>
                          <a:pt x="78740" y="47542"/>
                          <a:pt x="97575" y="39564"/>
                          <a:pt x="116208" y="31434"/>
                        </a:cubicBezTo>
                        <a:lnTo>
                          <a:pt x="115627" y="30853"/>
                        </a:lnTo>
                        <a:lnTo>
                          <a:pt x="117395" y="29691"/>
                        </a:lnTo>
                        <a:cubicBezTo>
                          <a:pt x="118556" y="29313"/>
                          <a:pt x="123605" y="27369"/>
                          <a:pt x="132518" y="23860"/>
                        </a:cubicBezTo>
                        <a:cubicBezTo>
                          <a:pt x="141254" y="20552"/>
                          <a:pt x="152135" y="15906"/>
                          <a:pt x="165138" y="9898"/>
                        </a:cubicBezTo>
                        <a:cubicBezTo>
                          <a:pt x="160290" y="19214"/>
                          <a:pt x="161553" y="28429"/>
                          <a:pt x="168925" y="37544"/>
                        </a:cubicBezTo>
                        <a:cubicBezTo>
                          <a:pt x="176298" y="46481"/>
                          <a:pt x="192027" y="52793"/>
                          <a:pt x="216088" y="56479"/>
                        </a:cubicBezTo>
                        <a:cubicBezTo>
                          <a:pt x="241891" y="59206"/>
                          <a:pt x="272087" y="58221"/>
                          <a:pt x="306626" y="53576"/>
                        </a:cubicBezTo>
                        <a:cubicBezTo>
                          <a:pt x="371639" y="45800"/>
                          <a:pt x="431804" y="27949"/>
                          <a:pt x="487122" y="0"/>
                        </a:cubicBezTo>
                        <a:cubicBezTo>
                          <a:pt x="485961" y="10099"/>
                          <a:pt x="484118" y="25803"/>
                          <a:pt x="481593" y="47163"/>
                        </a:cubicBezTo>
                        <a:cubicBezTo>
                          <a:pt x="479649" y="88897"/>
                          <a:pt x="467707" y="117629"/>
                          <a:pt x="445792" y="133333"/>
                        </a:cubicBezTo>
                        <a:cubicBezTo>
                          <a:pt x="426200" y="149442"/>
                          <a:pt x="358258" y="161964"/>
                          <a:pt x="241992" y="170902"/>
                        </a:cubicBezTo>
                        <a:cubicBezTo>
                          <a:pt x="127468" y="180597"/>
                          <a:pt x="52836" y="173704"/>
                          <a:pt x="18095" y="150224"/>
                        </a:cubicBezTo>
                        <a:cubicBezTo>
                          <a:pt x="-15888" y="128486"/>
                          <a:pt x="-2002" y="96851"/>
                          <a:pt x="59729" y="55293"/>
                        </a:cubicBezTo>
                        <a:close/>
                      </a:path>
                    </a:pathLst>
                  </a:custGeom>
                  <a:solidFill>
                    <a:srgbClr val="64938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" name="Graphic 6">
                  <a:extLst>
                    <a:ext uri="{FF2B5EF4-FFF2-40B4-BE49-F238E27FC236}">
                      <a16:creationId xmlns:a16="http://schemas.microsoft.com/office/drawing/2014/main" id="{BA552599-34A2-0C79-7A0B-3E134A92D1DE}"/>
                    </a:ext>
                  </a:extLst>
                </p:cNvPr>
                <p:cNvGrpSpPr/>
                <p:nvPr/>
              </p:nvGrpSpPr>
              <p:grpSpPr>
                <a:xfrm>
                  <a:off x="-936797" y="5656977"/>
                  <a:ext cx="539811" cy="1340737"/>
                  <a:chOff x="-936797" y="5656977"/>
                  <a:chExt cx="539811" cy="1340737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6E7F20A7-C7AA-1218-30EC-711ED5B26CA1}"/>
                      </a:ext>
                    </a:extLst>
                  </p:cNvPr>
                  <p:cNvSpPr/>
                  <p:nvPr/>
                </p:nvSpPr>
                <p:spPr>
                  <a:xfrm>
                    <a:off x="-936797" y="5656977"/>
                    <a:ext cx="532474" cy="1204080"/>
                  </a:xfrm>
                  <a:custGeom>
                    <a:avLst/>
                    <a:gdLst>
                      <a:gd name="connsiteX0" fmla="*/ 0 w 532474"/>
                      <a:gd name="connsiteY0" fmla="*/ 123240 h 1204080"/>
                      <a:gd name="connsiteX1" fmla="*/ 2903 w 532474"/>
                      <a:gd name="connsiteY1" fmla="*/ 123240 h 1204080"/>
                      <a:gd name="connsiteX2" fmla="*/ 280073 w 532474"/>
                      <a:gd name="connsiteY2" fmla="*/ 5914 h 1204080"/>
                      <a:gd name="connsiteX3" fmla="*/ 435245 w 532474"/>
                      <a:gd name="connsiteY3" fmla="*/ 522987 h 1204080"/>
                      <a:gd name="connsiteX4" fmla="*/ 435245 w 532474"/>
                      <a:gd name="connsiteY4" fmla="*/ 524148 h 1204080"/>
                      <a:gd name="connsiteX5" fmla="*/ 528410 w 532474"/>
                      <a:gd name="connsiteY5" fmla="*/ 1061597 h 1204080"/>
                      <a:gd name="connsiteX6" fmla="*/ 532474 w 532474"/>
                      <a:gd name="connsiteY6" fmla="*/ 1095656 h 1204080"/>
                      <a:gd name="connsiteX7" fmla="*/ 415148 w 532474"/>
                      <a:gd name="connsiteY7" fmla="*/ 1171348 h 1204080"/>
                      <a:gd name="connsiteX8" fmla="*/ 271034 w 532474"/>
                      <a:gd name="connsiteY8" fmla="*/ 1203968 h 1204080"/>
                      <a:gd name="connsiteX9" fmla="*/ 214858 w 532474"/>
                      <a:gd name="connsiteY9" fmla="*/ 1194071 h 1204080"/>
                      <a:gd name="connsiteX10" fmla="*/ 211349 w 532474"/>
                      <a:gd name="connsiteY10" fmla="*/ 1168445 h 1204080"/>
                      <a:gd name="connsiteX11" fmla="*/ 294035 w 532474"/>
                      <a:gd name="connsiteY11" fmla="*/ 1115753 h 1204080"/>
                      <a:gd name="connsiteX12" fmla="*/ 294035 w 532474"/>
                      <a:gd name="connsiteY12" fmla="*/ 1111966 h 1204080"/>
                      <a:gd name="connsiteX13" fmla="*/ 171179 w 532474"/>
                      <a:gd name="connsiteY13" fmla="*/ 652533 h 1204080"/>
                      <a:gd name="connsiteX14" fmla="*/ 154869 w 532474"/>
                      <a:gd name="connsiteY14" fmla="*/ 602164 h 1204080"/>
                      <a:gd name="connsiteX15" fmla="*/ 150501 w 532474"/>
                      <a:gd name="connsiteY15" fmla="*/ 588757 h 1204080"/>
                      <a:gd name="connsiteX16" fmla="*/ 0 w 532474"/>
                      <a:gd name="connsiteY16" fmla="*/ 123240 h 120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32474" h="1204080">
                        <a:moveTo>
                          <a:pt x="0" y="123240"/>
                        </a:moveTo>
                        <a:lnTo>
                          <a:pt x="2903" y="123240"/>
                        </a:lnTo>
                        <a:cubicBezTo>
                          <a:pt x="63472" y="23082"/>
                          <a:pt x="155854" y="-16027"/>
                          <a:pt x="280073" y="5914"/>
                        </a:cubicBezTo>
                        <a:cubicBezTo>
                          <a:pt x="336754" y="170125"/>
                          <a:pt x="388461" y="342466"/>
                          <a:pt x="435245" y="522987"/>
                        </a:cubicBezTo>
                        <a:lnTo>
                          <a:pt x="435245" y="524148"/>
                        </a:lnTo>
                        <a:cubicBezTo>
                          <a:pt x="486094" y="727367"/>
                          <a:pt x="517149" y="906525"/>
                          <a:pt x="528410" y="1061597"/>
                        </a:cubicBezTo>
                        <a:cubicBezTo>
                          <a:pt x="528030" y="1061975"/>
                          <a:pt x="529369" y="1073337"/>
                          <a:pt x="532474" y="1095656"/>
                        </a:cubicBezTo>
                        <a:cubicBezTo>
                          <a:pt x="525304" y="1125170"/>
                          <a:pt x="486170" y="1150393"/>
                          <a:pt x="415148" y="1171348"/>
                        </a:cubicBezTo>
                        <a:cubicBezTo>
                          <a:pt x="344303" y="1192304"/>
                          <a:pt x="296282" y="1203186"/>
                          <a:pt x="271034" y="1203968"/>
                        </a:cubicBezTo>
                        <a:cubicBezTo>
                          <a:pt x="245610" y="1204751"/>
                          <a:pt x="226876" y="1201443"/>
                          <a:pt x="214858" y="1194071"/>
                        </a:cubicBezTo>
                        <a:cubicBezTo>
                          <a:pt x="201855" y="1187078"/>
                          <a:pt x="200694" y="1178544"/>
                          <a:pt x="211349" y="1168445"/>
                        </a:cubicBezTo>
                        <a:cubicBezTo>
                          <a:pt x="240257" y="1147691"/>
                          <a:pt x="267827" y="1130119"/>
                          <a:pt x="294035" y="1115753"/>
                        </a:cubicBezTo>
                        <a:cubicBezTo>
                          <a:pt x="293656" y="1113809"/>
                          <a:pt x="293656" y="1112546"/>
                          <a:pt x="294035" y="1111966"/>
                        </a:cubicBezTo>
                        <a:cubicBezTo>
                          <a:pt x="260657" y="970654"/>
                          <a:pt x="219706" y="817527"/>
                          <a:pt x="171179" y="652533"/>
                        </a:cubicBezTo>
                        <a:cubicBezTo>
                          <a:pt x="166332" y="637965"/>
                          <a:pt x="160878" y="621175"/>
                          <a:pt x="154869" y="602164"/>
                        </a:cubicBezTo>
                        <a:lnTo>
                          <a:pt x="150501" y="588757"/>
                        </a:lnTo>
                        <a:cubicBezTo>
                          <a:pt x="92507" y="401091"/>
                          <a:pt x="42315" y="245918"/>
                          <a:pt x="0" y="123240"/>
                        </a:cubicBezTo>
                        <a:close/>
                      </a:path>
                    </a:pathLst>
                  </a:custGeom>
                  <a:solidFill>
                    <a:srgbClr val="FCC4B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9FD9C3BD-C40A-F715-357D-B8FA87B00F31}"/>
                      </a:ext>
                    </a:extLst>
                  </p:cNvPr>
                  <p:cNvSpPr/>
                  <p:nvPr/>
                </p:nvSpPr>
                <p:spPr>
                  <a:xfrm>
                    <a:off x="-852879" y="6738670"/>
                    <a:ext cx="455893" cy="259043"/>
                  </a:xfrm>
                  <a:custGeom>
                    <a:avLst/>
                    <a:gdLst>
                      <a:gd name="connsiteX0" fmla="*/ 283512 w 455893"/>
                      <a:gd name="connsiteY0" fmla="*/ 93164 h 259043"/>
                      <a:gd name="connsiteX1" fmla="*/ 447420 w 455893"/>
                      <a:gd name="connsiteY1" fmla="*/ 0 h 259043"/>
                      <a:gd name="connsiteX2" fmla="*/ 452368 w 455893"/>
                      <a:gd name="connsiteY2" fmla="*/ 47163 h 259043"/>
                      <a:gd name="connsiteX3" fmla="*/ 437220 w 455893"/>
                      <a:gd name="connsiteY3" fmla="*/ 139166 h 259043"/>
                      <a:gd name="connsiteX4" fmla="*/ 247104 w 455893"/>
                      <a:gd name="connsiteY4" fmla="*/ 221549 h 259043"/>
                      <a:gd name="connsiteX5" fmla="*/ 24369 w 455893"/>
                      <a:gd name="connsiteY5" fmla="*/ 252401 h 259043"/>
                      <a:gd name="connsiteX6" fmla="*/ 43860 w 455893"/>
                      <a:gd name="connsiteY6" fmla="*/ 150224 h 259043"/>
                      <a:gd name="connsiteX7" fmla="*/ 93346 w 455893"/>
                      <a:gd name="connsiteY7" fmla="*/ 113817 h 259043"/>
                      <a:gd name="connsiteX8" fmla="*/ 92765 w 455893"/>
                      <a:gd name="connsiteY8" fmla="*/ 113236 h 259043"/>
                      <a:gd name="connsiteX9" fmla="*/ 93927 w 455893"/>
                      <a:gd name="connsiteY9" fmla="*/ 112378 h 259043"/>
                      <a:gd name="connsiteX10" fmla="*/ 107333 w 455893"/>
                      <a:gd name="connsiteY10" fmla="*/ 103061 h 259043"/>
                      <a:gd name="connsiteX11" fmla="*/ 136141 w 455893"/>
                      <a:gd name="connsiteY11" fmla="*/ 82384 h 259043"/>
                      <a:gd name="connsiteX12" fmla="*/ 146038 w 455893"/>
                      <a:gd name="connsiteY12" fmla="*/ 108312 h 259043"/>
                      <a:gd name="connsiteX13" fmla="*/ 196407 w 455893"/>
                      <a:gd name="connsiteY13" fmla="*/ 115306 h 259043"/>
                      <a:gd name="connsiteX14" fmla="*/ 283512 w 455893"/>
                      <a:gd name="connsiteY14" fmla="*/ 93164 h 259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55893" h="259043">
                        <a:moveTo>
                          <a:pt x="283512" y="93164"/>
                        </a:moveTo>
                        <a:cubicBezTo>
                          <a:pt x="345217" y="70643"/>
                          <a:pt x="399878" y="39588"/>
                          <a:pt x="447420" y="0"/>
                        </a:cubicBezTo>
                        <a:cubicBezTo>
                          <a:pt x="448379" y="9897"/>
                          <a:pt x="450046" y="25626"/>
                          <a:pt x="452368" y="47163"/>
                        </a:cubicBezTo>
                        <a:cubicBezTo>
                          <a:pt x="460119" y="88316"/>
                          <a:pt x="455095" y="118968"/>
                          <a:pt x="437220" y="139166"/>
                        </a:cubicBezTo>
                        <a:cubicBezTo>
                          <a:pt x="421490" y="159162"/>
                          <a:pt x="358118" y="186631"/>
                          <a:pt x="247104" y="221549"/>
                        </a:cubicBezTo>
                        <a:cubicBezTo>
                          <a:pt x="137630" y="257072"/>
                          <a:pt x="63377" y="267348"/>
                          <a:pt x="24369" y="252401"/>
                        </a:cubicBezTo>
                        <a:cubicBezTo>
                          <a:pt x="-13680" y="238414"/>
                          <a:pt x="-7165" y="204355"/>
                          <a:pt x="43860" y="150224"/>
                        </a:cubicBezTo>
                        <a:cubicBezTo>
                          <a:pt x="60549" y="138181"/>
                          <a:pt x="77061" y="126062"/>
                          <a:pt x="93346" y="113817"/>
                        </a:cubicBezTo>
                        <a:lnTo>
                          <a:pt x="92765" y="113236"/>
                        </a:lnTo>
                        <a:lnTo>
                          <a:pt x="93927" y="112378"/>
                        </a:lnTo>
                        <a:cubicBezTo>
                          <a:pt x="95088" y="111595"/>
                          <a:pt x="99557" y="108489"/>
                          <a:pt x="107333" y="103061"/>
                        </a:cubicBezTo>
                        <a:cubicBezTo>
                          <a:pt x="114908" y="98012"/>
                          <a:pt x="124501" y="91119"/>
                          <a:pt x="136141" y="82384"/>
                        </a:cubicBezTo>
                        <a:cubicBezTo>
                          <a:pt x="133414" y="92281"/>
                          <a:pt x="136721" y="100940"/>
                          <a:pt x="146038" y="108312"/>
                        </a:cubicBezTo>
                        <a:cubicBezTo>
                          <a:pt x="154975" y="114902"/>
                          <a:pt x="171765" y="117250"/>
                          <a:pt x="196407" y="115306"/>
                        </a:cubicBezTo>
                        <a:cubicBezTo>
                          <a:pt x="222084" y="112555"/>
                          <a:pt x="251094" y="105182"/>
                          <a:pt x="283512" y="93164"/>
                        </a:cubicBezTo>
                        <a:close/>
                      </a:path>
                    </a:pathLst>
                  </a:custGeom>
                  <a:solidFill>
                    <a:srgbClr val="64938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8" name="Graphic 6">
                  <a:extLst>
                    <a:ext uri="{FF2B5EF4-FFF2-40B4-BE49-F238E27FC236}">
                      <a16:creationId xmlns:a16="http://schemas.microsoft.com/office/drawing/2014/main" id="{5EC2CBA9-8D66-A6DB-804B-7D6B4FAAAA8D}"/>
                    </a:ext>
                  </a:extLst>
                </p:cNvPr>
                <p:cNvGrpSpPr/>
                <p:nvPr/>
              </p:nvGrpSpPr>
              <p:grpSpPr>
                <a:xfrm>
                  <a:off x="-1330769" y="2755981"/>
                  <a:ext cx="1150694" cy="1252291"/>
                  <a:chOff x="-1330769" y="2755981"/>
                  <a:chExt cx="1150694" cy="1252291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009BB6A8-80E4-7C45-3AAF-8A2D0091BE02}"/>
                      </a:ext>
                    </a:extLst>
                  </p:cNvPr>
                  <p:cNvSpPr/>
                  <p:nvPr/>
                </p:nvSpPr>
                <p:spPr>
                  <a:xfrm>
                    <a:off x="-1330769" y="2755981"/>
                    <a:ext cx="1150694" cy="1252291"/>
                  </a:xfrm>
                  <a:custGeom>
                    <a:avLst/>
                    <a:gdLst>
                      <a:gd name="connsiteX0" fmla="*/ 31792 w 1150694"/>
                      <a:gd name="connsiteY0" fmla="*/ 162887 h 1252291"/>
                      <a:gd name="connsiteX1" fmla="*/ 112156 w 1150694"/>
                      <a:gd name="connsiteY1" fmla="*/ 62426 h 1252291"/>
                      <a:gd name="connsiteX2" fmla="*/ 278109 w 1150694"/>
                      <a:gd name="connsiteY2" fmla="*/ 1301 h 1252291"/>
                      <a:gd name="connsiteX3" fmla="*/ 468503 w 1150694"/>
                      <a:gd name="connsiteY3" fmla="*/ 60684 h 1252291"/>
                      <a:gd name="connsiteX4" fmla="*/ 615823 w 1150694"/>
                      <a:gd name="connsiteY4" fmla="*/ 255748 h 1252291"/>
                      <a:gd name="connsiteX5" fmla="*/ 753524 w 1150694"/>
                      <a:gd name="connsiteY5" fmla="*/ 432759 h 1252291"/>
                      <a:gd name="connsiteX6" fmla="*/ 889786 w 1150694"/>
                      <a:gd name="connsiteY6" fmla="*/ 483987 h 1252291"/>
                      <a:gd name="connsiteX7" fmla="*/ 995473 w 1150694"/>
                      <a:gd name="connsiteY7" fmla="*/ 538421 h 1252291"/>
                      <a:gd name="connsiteX8" fmla="*/ 1053416 w 1150694"/>
                      <a:gd name="connsiteY8" fmla="*/ 707884 h 1252291"/>
                      <a:gd name="connsiteX9" fmla="*/ 1099721 w 1150694"/>
                      <a:gd name="connsiteY9" fmla="*/ 830739 h 1252291"/>
                      <a:gd name="connsiteX10" fmla="*/ 1148625 w 1150694"/>
                      <a:gd name="connsiteY10" fmla="*/ 944581 h 1252291"/>
                      <a:gd name="connsiteX11" fmla="*/ 1125347 w 1150694"/>
                      <a:gd name="connsiteY11" fmla="*/ 1054939 h 1252291"/>
                      <a:gd name="connsiteX12" fmla="*/ 986763 w 1150694"/>
                      <a:gd name="connsiteY12" fmla="*/ 1178097 h 1252291"/>
                      <a:gd name="connsiteX13" fmla="*/ 757058 w 1150694"/>
                      <a:gd name="connsiteY13" fmla="*/ 1250003 h 1252291"/>
                      <a:gd name="connsiteX14" fmla="*/ 620519 w 1150694"/>
                      <a:gd name="connsiteY14" fmla="*/ 1240106 h 1252291"/>
                      <a:gd name="connsiteX15" fmla="*/ 541039 w 1150694"/>
                      <a:gd name="connsiteY15" fmla="*/ 1206627 h 1252291"/>
                      <a:gd name="connsiteX16" fmla="*/ 497361 w 1150694"/>
                      <a:gd name="connsiteY16" fmla="*/ 1145477 h 1252291"/>
                      <a:gd name="connsiteX17" fmla="*/ 462721 w 1150694"/>
                      <a:gd name="connsiteY17" fmla="*/ 1086953 h 1252291"/>
                      <a:gd name="connsiteX18" fmla="*/ 359963 w 1150694"/>
                      <a:gd name="connsiteY18" fmla="*/ 989421 h 1252291"/>
                      <a:gd name="connsiteX19" fmla="*/ 249630 w 1150694"/>
                      <a:gd name="connsiteY19" fmla="*/ 874998 h 1252291"/>
                      <a:gd name="connsiteX20" fmla="*/ 120942 w 1150694"/>
                      <a:gd name="connsiteY20" fmla="*/ 715736 h 1252291"/>
                      <a:gd name="connsiteX21" fmla="*/ 35353 w 1150694"/>
                      <a:gd name="connsiteY21" fmla="*/ 513375 h 1252291"/>
                      <a:gd name="connsiteX22" fmla="*/ 33611 w 1150694"/>
                      <a:gd name="connsiteY22" fmla="*/ 509311 h 1252291"/>
                      <a:gd name="connsiteX23" fmla="*/ 12932 w 1150694"/>
                      <a:gd name="connsiteY23" fmla="*/ 230677 h 1252291"/>
                      <a:gd name="connsiteX24" fmla="*/ 31792 w 1150694"/>
                      <a:gd name="connsiteY24" fmla="*/ 162887 h 125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50694" h="1252291">
                        <a:moveTo>
                          <a:pt x="31792" y="162887"/>
                        </a:moveTo>
                        <a:cubicBezTo>
                          <a:pt x="39948" y="129686"/>
                          <a:pt x="66736" y="96207"/>
                          <a:pt x="112156" y="62426"/>
                        </a:cubicBezTo>
                        <a:cubicBezTo>
                          <a:pt x="157375" y="28468"/>
                          <a:pt x="212693" y="8093"/>
                          <a:pt x="278109" y="1301"/>
                        </a:cubicBezTo>
                        <a:cubicBezTo>
                          <a:pt x="343122" y="-5490"/>
                          <a:pt x="406595" y="14304"/>
                          <a:pt x="468503" y="60684"/>
                        </a:cubicBezTo>
                        <a:cubicBezTo>
                          <a:pt x="529653" y="107089"/>
                          <a:pt x="578759" y="172102"/>
                          <a:pt x="615823" y="255748"/>
                        </a:cubicBezTo>
                        <a:cubicBezTo>
                          <a:pt x="652306" y="339974"/>
                          <a:pt x="698232" y="398978"/>
                          <a:pt x="753524" y="432759"/>
                        </a:cubicBezTo>
                        <a:cubicBezTo>
                          <a:pt x="782837" y="449448"/>
                          <a:pt x="828257" y="466541"/>
                          <a:pt x="889786" y="483987"/>
                        </a:cubicBezTo>
                        <a:cubicBezTo>
                          <a:pt x="940054" y="497570"/>
                          <a:pt x="975275" y="515723"/>
                          <a:pt x="995473" y="538421"/>
                        </a:cubicBezTo>
                        <a:cubicBezTo>
                          <a:pt x="1025568" y="571420"/>
                          <a:pt x="1044882" y="627899"/>
                          <a:pt x="1053416" y="707884"/>
                        </a:cubicBezTo>
                        <a:cubicBezTo>
                          <a:pt x="1057683" y="746488"/>
                          <a:pt x="1073110" y="787439"/>
                          <a:pt x="1099721" y="830739"/>
                        </a:cubicBezTo>
                        <a:cubicBezTo>
                          <a:pt x="1126105" y="874998"/>
                          <a:pt x="1142415" y="912946"/>
                          <a:pt x="1148625" y="944581"/>
                        </a:cubicBezTo>
                        <a:cubicBezTo>
                          <a:pt x="1154836" y="976419"/>
                          <a:pt x="1147060" y="1013204"/>
                          <a:pt x="1125347" y="1054939"/>
                        </a:cubicBezTo>
                        <a:cubicBezTo>
                          <a:pt x="1103785" y="1096850"/>
                          <a:pt x="1057607" y="1137903"/>
                          <a:pt x="986763" y="1178097"/>
                        </a:cubicBezTo>
                        <a:cubicBezTo>
                          <a:pt x="915917" y="1217509"/>
                          <a:pt x="839341" y="1241469"/>
                          <a:pt x="757058" y="1250003"/>
                        </a:cubicBezTo>
                        <a:cubicBezTo>
                          <a:pt x="712017" y="1255052"/>
                          <a:pt x="666495" y="1251745"/>
                          <a:pt x="620519" y="1240106"/>
                        </a:cubicBezTo>
                        <a:cubicBezTo>
                          <a:pt x="584036" y="1230789"/>
                          <a:pt x="557526" y="1219630"/>
                          <a:pt x="541039" y="1206627"/>
                        </a:cubicBezTo>
                        <a:cubicBezTo>
                          <a:pt x="526875" y="1195771"/>
                          <a:pt x="512307" y="1175371"/>
                          <a:pt x="497361" y="1145477"/>
                        </a:cubicBezTo>
                        <a:cubicBezTo>
                          <a:pt x="482035" y="1113640"/>
                          <a:pt x="470472" y="1094149"/>
                          <a:pt x="462721" y="1086953"/>
                        </a:cubicBezTo>
                        <a:cubicBezTo>
                          <a:pt x="399072" y="1027368"/>
                          <a:pt x="364810" y="994849"/>
                          <a:pt x="359963" y="989421"/>
                        </a:cubicBezTo>
                        <a:cubicBezTo>
                          <a:pt x="318809" y="946121"/>
                          <a:pt x="282023" y="907997"/>
                          <a:pt x="249630" y="874998"/>
                        </a:cubicBezTo>
                        <a:cubicBezTo>
                          <a:pt x="216631" y="842202"/>
                          <a:pt x="173736" y="789106"/>
                          <a:pt x="120942" y="715736"/>
                        </a:cubicBezTo>
                        <a:cubicBezTo>
                          <a:pt x="67947" y="642366"/>
                          <a:pt x="39417" y="574904"/>
                          <a:pt x="35353" y="513375"/>
                        </a:cubicBezTo>
                        <a:lnTo>
                          <a:pt x="33611" y="509311"/>
                        </a:lnTo>
                        <a:cubicBezTo>
                          <a:pt x="-2696" y="400998"/>
                          <a:pt x="-9588" y="308137"/>
                          <a:pt x="12932" y="230677"/>
                        </a:cubicBezTo>
                        <a:cubicBezTo>
                          <a:pt x="17149" y="218482"/>
                          <a:pt x="23461" y="195860"/>
                          <a:pt x="31792" y="162887"/>
                        </a:cubicBezTo>
                        <a:close/>
                      </a:path>
                    </a:pathLst>
                  </a:custGeom>
                  <a:solidFill>
                    <a:srgbClr val="6B4528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DB3988E2-8FED-AEC5-13E2-543ACF916CBF}"/>
                      </a:ext>
                    </a:extLst>
                  </p:cNvPr>
                  <p:cNvSpPr/>
                  <p:nvPr/>
                </p:nvSpPr>
                <p:spPr>
                  <a:xfrm>
                    <a:off x="-550376" y="3449022"/>
                    <a:ext cx="249139" cy="256757"/>
                  </a:xfrm>
                  <a:custGeom>
                    <a:avLst/>
                    <a:gdLst>
                      <a:gd name="connsiteX0" fmla="*/ 222 w 249139"/>
                      <a:gd name="connsiteY0" fmla="*/ 62612 h 256757"/>
                      <a:gd name="connsiteX1" fmla="*/ 20319 w 249139"/>
                      <a:gd name="connsiteY1" fmla="*/ 49230 h 256757"/>
                      <a:gd name="connsiteX2" fmla="*/ 20016 w 249139"/>
                      <a:gd name="connsiteY2" fmla="*/ 35243 h 256757"/>
                      <a:gd name="connsiteX3" fmla="*/ 39810 w 249139"/>
                      <a:gd name="connsiteY3" fmla="*/ 22720 h 256757"/>
                      <a:gd name="connsiteX4" fmla="*/ 69805 w 249139"/>
                      <a:gd name="connsiteY4" fmla="*/ 27669 h 256757"/>
                      <a:gd name="connsiteX5" fmla="*/ 107651 w 249139"/>
                      <a:gd name="connsiteY5" fmla="*/ 1462 h 256757"/>
                      <a:gd name="connsiteX6" fmla="*/ 128026 w 249139"/>
                      <a:gd name="connsiteY6" fmla="*/ 6991 h 256757"/>
                      <a:gd name="connsiteX7" fmla="*/ 134717 w 249139"/>
                      <a:gd name="connsiteY7" fmla="*/ 22417 h 256757"/>
                      <a:gd name="connsiteX8" fmla="*/ 134136 w 249139"/>
                      <a:gd name="connsiteY8" fmla="*/ 32314 h 256757"/>
                      <a:gd name="connsiteX9" fmla="*/ 122774 w 249139"/>
                      <a:gd name="connsiteY9" fmla="*/ 40469 h 256757"/>
                      <a:gd name="connsiteX10" fmla="*/ 113458 w 249139"/>
                      <a:gd name="connsiteY10" fmla="*/ 38424 h 256757"/>
                      <a:gd name="connsiteX11" fmla="*/ 100051 w 249139"/>
                      <a:gd name="connsiteY11" fmla="*/ 35798 h 256757"/>
                      <a:gd name="connsiteX12" fmla="*/ 98310 w 249139"/>
                      <a:gd name="connsiteY12" fmla="*/ 50341 h 256757"/>
                      <a:gd name="connsiteX13" fmla="*/ 86670 w 249139"/>
                      <a:gd name="connsiteY13" fmla="*/ 60819 h 256757"/>
                      <a:gd name="connsiteX14" fmla="*/ 69199 w 249139"/>
                      <a:gd name="connsiteY14" fmla="*/ 56754 h 256757"/>
                      <a:gd name="connsiteX15" fmla="*/ 49985 w 249139"/>
                      <a:gd name="connsiteY15" fmla="*/ 52083 h 256757"/>
                      <a:gd name="connsiteX16" fmla="*/ 50566 w 249139"/>
                      <a:gd name="connsiteY16" fmla="*/ 68090 h 256757"/>
                      <a:gd name="connsiteX17" fmla="*/ 33398 w 249139"/>
                      <a:gd name="connsiteY17" fmla="*/ 80032 h 256757"/>
                      <a:gd name="connsiteX18" fmla="*/ 5145 w 249139"/>
                      <a:gd name="connsiteY18" fmla="*/ 73039 h 256757"/>
                      <a:gd name="connsiteX19" fmla="*/ 222 w 249139"/>
                      <a:gd name="connsiteY19" fmla="*/ 62612 h 256757"/>
                      <a:gd name="connsiteX20" fmla="*/ 137064 w 249139"/>
                      <a:gd name="connsiteY20" fmla="*/ 206423 h 256757"/>
                      <a:gd name="connsiteX21" fmla="*/ 171704 w 249139"/>
                      <a:gd name="connsiteY21" fmla="*/ 201777 h 256757"/>
                      <a:gd name="connsiteX22" fmla="*/ 208667 w 249139"/>
                      <a:gd name="connsiteY22" fmla="*/ 166834 h 256757"/>
                      <a:gd name="connsiteX23" fmla="*/ 249139 w 249139"/>
                      <a:gd name="connsiteY23" fmla="*/ 181402 h 256757"/>
                      <a:gd name="connsiteX24" fmla="*/ 242448 w 249139"/>
                      <a:gd name="connsiteY24" fmla="*/ 192183 h 256757"/>
                      <a:gd name="connsiteX25" fmla="*/ 202557 w 249139"/>
                      <a:gd name="connsiteY25" fmla="*/ 203544 h 256757"/>
                      <a:gd name="connsiteX26" fmla="*/ 204577 w 249139"/>
                      <a:gd name="connsiteY26" fmla="*/ 217506 h 256757"/>
                      <a:gd name="connsiteX27" fmla="*/ 187989 w 249139"/>
                      <a:gd name="connsiteY27" fmla="*/ 229726 h 256757"/>
                      <a:gd name="connsiteX28" fmla="*/ 173447 w 249139"/>
                      <a:gd name="connsiteY28" fmla="*/ 229726 h 256757"/>
                      <a:gd name="connsiteX29" fmla="*/ 161505 w 249139"/>
                      <a:gd name="connsiteY29" fmla="*/ 226823 h 256757"/>
                      <a:gd name="connsiteX30" fmla="*/ 160343 w 249139"/>
                      <a:gd name="connsiteY30" fmla="*/ 241971 h 256757"/>
                      <a:gd name="connsiteX31" fmla="*/ 144336 w 249139"/>
                      <a:gd name="connsiteY31" fmla="*/ 256539 h 256757"/>
                      <a:gd name="connsiteX32" fmla="*/ 117548 w 249139"/>
                      <a:gd name="connsiteY32" fmla="*/ 246061 h 256757"/>
                      <a:gd name="connsiteX33" fmla="*/ 105909 w 249139"/>
                      <a:gd name="connsiteY33" fmla="*/ 234422 h 256757"/>
                      <a:gd name="connsiteX34" fmla="*/ 109418 w 249139"/>
                      <a:gd name="connsiteY34" fmla="*/ 222480 h 256757"/>
                      <a:gd name="connsiteX35" fmla="*/ 119618 w 249139"/>
                      <a:gd name="connsiteY35" fmla="*/ 219274 h 256757"/>
                      <a:gd name="connsiteX36" fmla="*/ 133580 w 249139"/>
                      <a:gd name="connsiteY36" fmla="*/ 223919 h 256757"/>
                      <a:gd name="connsiteX37" fmla="*/ 137064 w 249139"/>
                      <a:gd name="connsiteY37" fmla="*/ 206423 h 25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49139" h="256757">
                        <a:moveTo>
                          <a:pt x="222" y="62612"/>
                        </a:moveTo>
                        <a:cubicBezTo>
                          <a:pt x="-1343" y="49786"/>
                          <a:pt x="5373" y="45342"/>
                          <a:pt x="20319" y="49230"/>
                        </a:cubicBezTo>
                        <a:cubicBezTo>
                          <a:pt x="20698" y="47665"/>
                          <a:pt x="20597" y="43019"/>
                          <a:pt x="20016" y="35243"/>
                        </a:cubicBezTo>
                        <a:cubicBezTo>
                          <a:pt x="21178" y="28249"/>
                          <a:pt x="27792" y="24084"/>
                          <a:pt x="39810" y="22720"/>
                        </a:cubicBezTo>
                        <a:cubicBezTo>
                          <a:pt x="45239" y="22518"/>
                          <a:pt x="55237" y="24185"/>
                          <a:pt x="69805" y="27669"/>
                        </a:cubicBezTo>
                        <a:cubicBezTo>
                          <a:pt x="73491" y="17191"/>
                          <a:pt x="86115" y="8455"/>
                          <a:pt x="107651" y="1462"/>
                        </a:cubicBezTo>
                        <a:cubicBezTo>
                          <a:pt x="116387" y="-1644"/>
                          <a:pt x="123178" y="199"/>
                          <a:pt x="128026" y="6991"/>
                        </a:cubicBezTo>
                        <a:cubicBezTo>
                          <a:pt x="131712" y="11838"/>
                          <a:pt x="133934" y="16989"/>
                          <a:pt x="134717" y="22417"/>
                        </a:cubicBezTo>
                        <a:cubicBezTo>
                          <a:pt x="135120" y="25523"/>
                          <a:pt x="134919" y="28830"/>
                          <a:pt x="134136" y="32314"/>
                        </a:cubicBezTo>
                        <a:cubicBezTo>
                          <a:pt x="132394" y="37364"/>
                          <a:pt x="128607" y="40091"/>
                          <a:pt x="122774" y="40469"/>
                        </a:cubicBezTo>
                        <a:cubicBezTo>
                          <a:pt x="121613" y="40873"/>
                          <a:pt x="118508" y="40166"/>
                          <a:pt x="113458" y="38424"/>
                        </a:cubicBezTo>
                        <a:cubicBezTo>
                          <a:pt x="106843" y="37465"/>
                          <a:pt x="102399" y="36581"/>
                          <a:pt x="100051" y="35798"/>
                        </a:cubicBezTo>
                        <a:cubicBezTo>
                          <a:pt x="99673" y="41606"/>
                          <a:pt x="99092" y="46478"/>
                          <a:pt x="98310" y="50341"/>
                        </a:cubicBezTo>
                        <a:cubicBezTo>
                          <a:pt x="97905" y="56552"/>
                          <a:pt x="94042" y="60036"/>
                          <a:pt x="86670" y="60819"/>
                        </a:cubicBezTo>
                        <a:cubicBezTo>
                          <a:pt x="84726" y="61223"/>
                          <a:pt x="78919" y="59860"/>
                          <a:pt x="69199" y="56754"/>
                        </a:cubicBezTo>
                        <a:cubicBezTo>
                          <a:pt x="60084" y="52487"/>
                          <a:pt x="53671" y="50922"/>
                          <a:pt x="49985" y="52083"/>
                        </a:cubicBezTo>
                        <a:cubicBezTo>
                          <a:pt x="51146" y="59077"/>
                          <a:pt x="51323" y="64404"/>
                          <a:pt x="50566" y="68090"/>
                        </a:cubicBezTo>
                        <a:cubicBezTo>
                          <a:pt x="48824" y="74882"/>
                          <a:pt x="43092" y="78871"/>
                          <a:pt x="33398" y="80032"/>
                        </a:cubicBezTo>
                        <a:cubicBezTo>
                          <a:pt x="20193" y="81775"/>
                          <a:pt x="10801" y="79452"/>
                          <a:pt x="5145" y="73039"/>
                        </a:cubicBezTo>
                        <a:cubicBezTo>
                          <a:pt x="2646" y="70943"/>
                          <a:pt x="1005" y="67459"/>
                          <a:pt x="222" y="62612"/>
                        </a:cubicBezTo>
                        <a:close/>
                        <a:moveTo>
                          <a:pt x="137064" y="206423"/>
                        </a:moveTo>
                        <a:cubicBezTo>
                          <a:pt x="142291" y="198268"/>
                          <a:pt x="153854" y="196702"/>
                          <a:pt x="171704" y="201777"/>
                        </a:cubicBezTo>
                        <a:cubicBezTo>
                          <a:pt x="172462" y="182563"/>
                          <a:pt x="184808" y="170899"/>
                          <a:pt x="208667" y="166834"/>
                        </a:cubicBezTo>
                        <a:cubicBezTo>
                          <a:pt x="234092" y="163148"/>
                          <a:pt x="247574" y="167996"/>
                          <a:pt x="249139" y="181402"/>
                        </a:cubicBezTo>
                        <a:cubicBezTo>
                          <a:pt x="248735" y="185669"/>
                          <a:pt x="246513" y="189254"/>
                          <a:pt x="242448" y="192183"/>
                        </a:cubicBezTo>
                        <a:cubicBezTo>
                          <a:pt x="234496" y="199757"/>
                          <a:pt x="221190" y="203544"/>
                          <a:pt x="202557" y="203544"/>
                        </a:cubicBezTo>
                        <a:cubicBezTo>
                          <a:pt x="203895" y="209351"/>
                          <a:pt x="204577" y="214022"/>
                          <a:pt x="204577" y="217506"/>
                        </a:cubicBezTo>
                        <a:cubicBezTo>
                          <a:pt x="203996" y="224879"/>
                          <a:pt x="198467" y="228969"/>
                          <a:pt x="187989" y="229726"/>
                        </a:cubicBezTo>
                        <a:cubicBezTo>
                          <a:pt x="184682" y="230130"/>
                          <a:pt x="179834" y="230130"/>
                          <a:pt x="173447" y="229726"/>
                        </a:cubicBezTo>
                        <a:cubicBezTo>
                          <a:pt x="168220" y="229347"/>
                          <a:pt x="164231" y="228363"/>
                          <a:pt x="161505" y="226823"/>
                        </a:cubicBezTo>
                        <a:cubicBezTo>
                          <a:pt x="163449" y="229550"/>
                          <a:pt x="163070" y="234599"/>
                          <a:pt x="160343" y="241971"/>
                        </a:cubicBezTo>
                        <a:cubicBezTo>
                          <a:pt x="156253" y="251086"/>
                          <a:pt x="150925" y="255959"/>
                          <a:pt x="144336" y="256539"/>
                        </a:cubicBezTo>
                        <a:cubicBezTo>
                          <a:pt x="136181" y="257701"/>
                          <a:pt x="127243" y="254216"/>
                          <a:pt x="117548" y="246061"/>
                        </a:cubicBezTo>
                        <a:cubicBezTo>
                          <a:pt x="113281" y="241795"/>
                          <a:pt x="109393" y="237907"/>
                          <a:pt x="105909" y="234422"/>
                        </a:cubicBezTo>
                        <a:cubicBezTo>
                          <a:pt x="105126" y="229373"/>
                          <a:pt x="106313" y="225409"/>
                          <a:pt x="109418" y="222480"/>
                        </a:cubicBezTo>
                        <a:cubicBezTo>
                          <a:pt x="112524" y="220359"/>
                          <a:pt x="115932" y="219274"/>
                          <a:pt x="119618" y="219274"/>
                        </a:cubicBezTo>
                        <a:cubicBezTo>
                          <a:pt x="122522" y="218870"/>
                          <a:pt x="127193" y="220435"/>
                          <a:pt x="133580" y="223919"/>
                        </a:cubicBezTo>
                        <a:cubicBezTo>
                          <a:pt x="135120" y="213795"/>
                          <a:pt x="136282" y="207988"/>
                          <a:pt x="137064" y="206423"/>
                        </a:cubicBezTo>
                        <a:close/>
                      </a:path>
                    </a:pathLst>
                  </a:custGeom>
                  <a:solidFill>
                    <a:srgbClr val="7E563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64B6000F-8482-CB9C-89C2-AEC53283766D}"/>
                      </a:ext>
                    </a:extLst>
                  </p:cNvPr>
                  <p:cNvSpPr/>
                  <p:nvPr/>
                </p:nvSpPr>
                <p:spPr>
                  <a:xfrm>
                    <a:off x="-662150" y="3323982"/>
                    <a:ext cx="77939" cy="38145"/>
                  </a:xfrm>
                  <a:custGeom>
                    <a:avLst/>
                    <a:gdLst>
                      <a:gd name="connsiteX0" fmla="*/ 30193 w 77939"/>
                      <a:gd name="connsiteY0" fmla="*/ 30762 h 38145"/>
                      <a:gd name="connsiteX1" fmla="*/ 68116 w 77939"/>
                      <a:gd name="connsiteY1" fmla="*/ 33868 h 38145"/>
                      <a:gd name="connsiteX2" fmla="*/ 77356 w 77939"/>
                      <a:gd name="connsiteY2" fmla="*/ 23567 h 38145"/>
                      <a:gd name="connsiteX3" fmla="*/ 73266 w 77939"/>
                      <a:gd name="connsiteY3" fmla="*/ 4328 h 38145"/>
                      <a:gd name="connsiteX4" fmla="*/ 52563 w 77939"/>
                      <a:gd name="connsiteY4" fmla="*/ 10539 h 38145"/>
                      <a:gd name="connsiteX5" fmla="*/ 12368 w 77939"/>
                      <a:gd name="connsiteY5" fmla="*/ 10892 h 38145"/>
                      <a:gd name="connsiteX6" fmla="*/ 275 w 77939"/>
                      <a:gd name="connsiteY6" fmla="*/ 20537 h 38145"/>
                      <a:gd name="connsiteX7" fmla="*/ 1663 w 77939"/>
                      <a:gd name="connsiteY7" fmla="*/ 29778 h 38145"/>
                      <a:gd name="connsiteX8" fmla="*/ 10777 w 77939"/>
                      <a:gd name="connsiteY8" fmla="*/ 37781 h 38145"/>
                      <a:gd name="connsiteX9" fmla="*/ 30193 w 77939"/>
                      <a:gd name="connsiteY9" fmla="*/ 30762 h 38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7939" h="38145">
                        <a:moveTo>
                          <a:pt x="30193" y="30762"/>
                        </a:moveTo>
                        <a:cubicBezTo>
                          <a:pt x="46604" y="37100"/>
                          <a:pt x="59228" y="38135"/>
                          <a:pt x="68116" y="33868"/>
                        </a:cubicBezTo>
                        <a:cubicBezTo>
                          <a:pt x="73291" y="31394"/>
                          <a:pt x="76372" y="27960"/>
                          <a:pt x="77356" y="23567"/>
                        </a:cubicBezTo>
                        <a:cubicBezTo>
                          <a:pt x="78846" y="16952"/>
                          <a:pt x="77482" y="10564"/>
                          <a:pt x="73266" y="4328"/>
                        </a:cubicBezTo>
                        <a:cubicBezTo>
                          <a:pt x="68342" y="-3070"/>
                          <a:pt x="61425" y="-974"/>
                          <a:pt x="52563" y="10539"/>
                        </a:cubicBezTo>
                        <a:cubicBezTo>
                          <a:pt x="33400" y="9201"/>
                          <a:pt x="19993" y="9327"/>
                          <a:pt x="12368" y="10892"/>
                        </a:cubicBezTo>
                        <a:cubicBezTo>
                          <a:pt x="5451" y="12306"/>
                          <a:pt x="1436" y="15538"/>
                          <a:pt x="275" y="20537"/>
                        </a:cubicBezTo>
                        <a:cubicBezTo>
                          <a:pt x="-357" y="23365"/>
                          <a:pt x="98" y="26445"/>
                          <a:pt x="1663" y="29778"/>
                        </a:cubicBezTo>
                        <a:cubicBezTo>
                          <a:pt x="3658" y="34171"/>
                          <a:pt x="6688" y="36847"/>
                          <a:pt x="10777" y="37781"/>
                        </a:cubicBezTo>
                        <a:cubicBezTo>
                          <a:pt x="16761" y="39119"/>
                          <a:pt x="23250" y="36771"/>
                          <a:pt x="30193" y="30762"/>
                        </a:cubicBezTo>
                        <a:close/>
                      </a:path>
                    </a:pathLst>
                  </a:custGeom>
                  <a:solidFill>
                    <a:srgbClr val="7E563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2" name="Graphic 6">
                  <a:extLst>
                    <a:ext uri="{FF2B5EF4-FFF2-40B4-BE49-F238E27FC236}">
                      <a16:creationId xmlns:a16="http://schemas.microsoft.com/office/drawing/2014/main" id="{DD6A1458-4B25-EDEF-2A44-7B08DEF04A17}"/>
                    </a:ext>
                  </a:extLst>
                </p:cNvPr>
                <p:cNvGrpSpPr/>
                <p:nvPr/>
              </p:nvGrpSpPr>
              <p:grpSpPr>
                <a:xfrm>
                  <a:off x="-1546126" y="3536957"/>
                  <a:ext cx="1198913" cy="2421432"/>
                  <a:chOff x="-1546126" y="3536957"/>
                  <a:chExt cx="1198913" cy="2421432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009775A0-BF57-12CE-9A63-D8247829A2AA}"/>
                      </a:ext>
                    </a:extLst>
                  </p:cNvPr>
                  <p:cNvSpPr/>
                  <p:nvPr/>
                </p:nvSpPr>
                <p:spPr>
                  <a:xfrm>
                    <a:off x="-1546126" y="3536957"/>
                    <a:ext cx="1198913" cy="2421432"/>
                  </a:xfrm>
                  <a:custGeom>
                    <a:avLst/>
                    <a:gdLst>
                      <a:gd name="connsiteX0" fmla="*/ 832947 w 1198913"/>
                      <a:gd name="connsiteY0" fmla="*/ 104526 h 2421432"/>
                      <a:gd name="connsiteX1" fmla="*/ 273963 w 1198913"/>
                      <a:gd name="connsiteY1" fmla="*/ 109171 h 2421432"/>
                      <a:gd name="connsiteX2" fmla="*/ 287344 w 1198913"/>
                      <a:gd name="connsiteY2" fmla="*/ 44840 h 2421432"/>
                      <a:gd name="connsiteX3" fmla="*/ 378488 w 1198913"/>
                      <a:gd name="connsiteY3" fmla="*/ 0 h 2421432"/>
                      <a:gd name="connsiteX4" fmla="*/ 378488 w 1198913"/>
                      <a:gd name="connsiteY4" fmla="*/ 23884 h 2421432"/>
                      <a:gd name="connsiteX5" fmla="*/ 696989 w 1198913"/>
                      <a:gd name="connsiteY5" fmla="*/ 23884 h 2421432"/>
                      <a:gd name="connsiteX6" fmla="*/ 827141 w 1198913"/>
                      <a:gd name="connsiteY6" fmla="*/ 85034 h 2421432"/>
                      <a:gd name="connsiteX7" fmla="*/ 832947 w 1198913"/>
                      <a:gd name="connsiteY7" fmla="*/ 104526 h 2421432"/>
                      <a:gd name="connsiteX8" fmla="*/ 837593 w 1198913"/>
                      <a:gd name="connsiteY8" fmla="*/ 121391 h 2421432"/>
                      <a:gd name="connsiteX9" fmla="*/ 857968 w 1198913"/>
                      <a:gd name="connsiteY9" fmla="*/ 194483 h 2421432"/>
                      <a:gd name="connsiteX10" fmla="*/ 254421 w 1198913"/>
                      <a:gd name="connsiteY10" fmla="*/ 199129 h 2421432"/>
                      <a:gd name="connsiteX11" fmla="*/ 270151 w 1198913"/>
                      <a:gd name="connsiteY11" fmla="*/ 126062 h 2421432"/>
                      <a:gd name="connsiteX12" fmla="*/ 837593 w 1198913"/>
                      <a:gd name="connsiteY12" fmla="*/ 121391 h 2421432"/>
                      <a:gd name="connsiteX13" fmla="*/ 862916 w 1198913"/>
                      <a:gd name="connsiteY13" fmla="*/ 210793 h 2421432"/>
                      <a:gd name="connsiteX14" fmla="*/ 882711 w 1198913"/>
                      <a:gd name="connsiteY14" fmla="*/ 283860 h 2421432"/>
                      <a:gd name="connsiteX15" fmla="*/ 235788 w 1198913"/>
                      <a:gd name="connsiteY15" fmla="*/ 289112 h 2421432"/>
                      <a:gd name="connsiteX16" fmla="*/ 250912 w 1198913"/>
                      <a:gd name="connsiteY16" fmla="*/ 216019 h 2421432"/>
                      <a:gd name="connsiteX17" fmla="*/ 862916 w 1198913"/>
                      <a:gd name="connsiteY17" fmla="*/ 210793 h 2421432"/>
                      <a:gd name="connsiteX18" fmla="*/ 887104 w 1198913"/>
                      <a:gd name="connsiteY18" fmla="*/ 300751 h 2421432"/>
                      <a:gd name="connsiteX19" fmla="*/ 892052 w 1198913"/>
                      <a:gd name="connsiteY19" fmla="*/ 318222 h 2421432"/>
                      <a:gd name="connsiteX20" fmla="*/ 906595 w 1198913"/>
                      <a:gd name="connsiteY20" fmla="*/ 373237 h 2421432"/>
                      <a:gd name="connsiteX21" fmla="*/ 217762 w 1198913"/>
                      <a:gd name="connsiteY21" fmla="*/ 379650 h 2421432"/>
                      <a:gd name="connsiteX22" fmla="*/ 221246 w 1198913"/>
                      <a:gd name="connsiteY22" fmla="*/ 361017 h 2421432"/>
                      <a:gd name="connsiteX23" fmla="*/ 232608 w 1198913"/>
                      <a:gd name="connsiteY23" fmla="*/ 305977 h 2421432"/>
                      <a:gd name="connsiteX24" fmla="*/ 887104 w 1198913"/>
                      <a:gd name="connsiteY24" fmla="*/ 300751 h 2421432"/>
                      <a:gd name="connsiteX25" fmla="*/ 910685 w 1198913"/>
                      <a:gd name="connsiteY25" fmla="*/ 390128 h 2421432"/>
                      <a:gd name="connsiteX26" fmla="*/ 925253 w 1198913"/>
                      <a:gd name="connsiteY26" fmla="*/ 444562 h 2421432"/>
                      <a:gd name="connsiteX27" fmla="*/ 929899 w 1198913"/>
                      <a:gd name="connsiteY27" fmla="*/ 462614 h 2421432"/>
                      <a:gd name="connsiteX28" fmla="*/ 201174 w 1198913"/>
                      <a:gd name="connsiteY28" fmla="*/ 469607 h 2421432"/>
                      <a:gd name="connsiteX29" fmla="*/ 203799 w 1198913"/>
                      <a:gd name="connsiteY29" fmla="*/ 453020 h 2421432"/>
                      <a:gd name="connsiteX30" fmla="*/ 207284 w 1198913"/>
                      <a:gd name="connsiteY30" fmla="*/ 434968 h 2421432"/>
                      <a:gd name="connsiteX31" fmla="*/ 210768 w 1198913"/>
                      <a:gd name="connsiteY31" fmla="*/ 415451 h 2421432"/>
                      <a:gd name="connsiteX32" fmla="*/ 214833 w 1198913"/>
                      <a:gd name="connsiteY32" fmla="*/ 396515 h 2421432"/>
                      <a:gd name="connsiteX33" fmla="*/ 910685 w 1198913"/>
                      <a:gd name="connsiteY33" fmla="*/ 390128 h 2421432"/>
                      <a:gd name="connsiteX34" fmla="*/ 933383 w 1198913"/>
                      <a:gd name="connsiteY34" fmla="*/ 479505 h 2421432"/>
                      <a:gd name="connsiteX35" fmla="*/ 938054 w 1198913"/>
                      <a:gd name="connsiteY35" fmla="*/ 496976 h 2421432"/>
                      <a:gd name="connsiteX36" fmla="*/ 950880 w 1198913"/>
                      <a:gd name="connsiteY36" fmla="*/ 549668 h 2421432"/>
                      <a:gd name="connsiteX37" fmla="*/ 185444 w 1198913"/>
                      <a:gd name="connsiteY37" fmla="*/ 553758 h 2421432"/>
                      <a:gd name="connsiteX38" fmla="*/ 194458 w 1198913"/>
                      <a:gd name="connsiteY38" fmla="*/ 503389 h 2421432"/>
                      <a:gd name="connsiteX39" fmla="*/ 197967 w 1198913"/>
                      <a:gd name="connsiteY39" fmla="*/ 486498 h 2421432"/>
                      <a:gd name="connsiteX40" fmla="*/ 933383 w 1198913"/>
                      <a:gd name="connsiteY40" fmla="*/ 479505 h 2421432"/>
                      <a:gd name="connsiteX41" fmla="*/ 954919 w 1198913"/>
                      <a:gd name="connsiteY41" fmla="*/ 566559 h 2421432"/>
                      <a:gd name="connsiteX42" fmla="*/ 972971 w 1198913"/>
                      <a:gd name="connsiteY42" fmla="*/ 638464 h 2421432"/>
                      <a:gd name="connsiteX43" fmla="*/ 169109 w 1198913"/>
                      <a:gd name="connsiteY43" fmla="*/ 644271 h 2421432"/>
                      <a:gd name="connsiteX44" fmla="*/ 182213 w 1198913"/>
                      <a:gd name="connsiteY44" fmla="*/ 570598 h 2421432"/>
                      <a:gd name="connsiteX45" fmla="*/ 954919 w 1198913"/>
                      <a:gd name="connsiteY45" fmla="*/ 566559 h 2421432"/>
                      <a:gd name="connsiteX46" fmla="*/ 976759 w 1198913"/>
                      <a:gd name="connsiteY46" fmla="*/ 655355 h 2421432"/>
                      <a:gd name="connsiteX47" fmla="*/ 993069 w 1198913"/>
                      <a:gd name="connsiteY47" fmla="*/ 727841 h 2421432"/>
                      <a:gd name="connsiteX48" fmla="*/ 153986 w 1198913"/>
                      <a:gd name="connsiteY48" fmla="*/ 734254 h 2421432"/>
                      <a:gd name="connsiteX49" fmla="*/ 167089 w 1198913"/>
                      <a:gd name="connsiteY49" fmla="*/ 660581 h 2421432"/>
                      <a:gd name="connsiteX50" fmla="*/ 976759 w 1198913"/>
                      <a:gd name="connsiteY50" fmla="*/ 655355 h 2421432"/>
                      <a:gd name="connsiteX51" fmla="*/ 996552 w 1198913"/>
                      <a:gd name="connsiteY51" fmla="*/ 744732 h 2421432"/>
                      <a:gd name="connsiteX52" fmla="*/ 1000920 w 1198913"/>
                      <a:gd name="connsiteY52" fmla="*/ 763365 h 2421432"/>
                      <a:gd name="connsiteX53" fmla="*/ 1012862 w 1198913"/>
                      <a:gd name="connsiteY53" fmla="*/ 817521 h 2421432"/>
                      <a:gd name="connsiteX54" fmla="*/ 139418 w 1198913"/>
                      <a:gd name="connsiteY54" fmla="*/ 823631 h 2421432"/>
                      <a:gd name="connsiteX55" fmla="*/ 151057 w 1198913"/>
                      <a:gd name="connsiteY55" fmla="*/ 750842 h 2421432"/>
                      <a:gd name="connsiteX56" fmla="*/ 996552 w 1198913"/>
                      <a:gd name="connsiteY56" fmla="*/ 744732 h 2421432"/>
                      <a:gd name="connsiteX57" fmla="*/ 1016069 w 1198913"/>
                      <a:gd name="connsiteY57" fmla="*/ 833831 h 2421432"/>
                      <a:gd name="connsiteX58" fmla="*/ 1031218 w 1198913"/>
                      <a:gd name="connsiteY58" fmla="*/ 906620 h 2421432"/>
                      <a:gd name="connsiteX59" fmla="*/ 126062 w 1198913"/>
                      <a:gd name="connsiteY59" fmla="*/ 914194 h 2421432"/>
                      <a:gd name="connsiteX60" fmla="*/ 133939 w 1198913"/>
                      <a:gd name="connsiteY60" fmla="*/ 859180 h 2421432"/>
                      <a:gd name="connsiteX61" fmla="*/ 136540 w 1198913"/>
                      <a:gd name="connsiteY61" fmla="*/ 840547 h 2421432"/>
                      <a:gd name="connsiteX62" fmla="*/ 1016069 w 1198913"/>
                      <a:gd name="connsiteY62" fmla="*/ 833831 h 2421432"/>
                      <a:gd name="connsiteX63" fmla="*/ 1034399 w 1198913"/>
                      <a:gd name="connsiteY63" fmla="*/ 923511 h 2421432"/>
                      <a:gd name="connsiteX64" fmla="*/ 1049851 w 1198913"/>
                      <a:gd name="connsiteY64" fmla="*/ 995997 h 2421432"/>
                      <a:gd name="connsiteX65" fmla="*/ 112655 w 1198913"/>
                      <a:gd name="connsiteY65" fmla="*/ 1003571 h 2421432"/>
                      <a:gd name="connsiteX66" fmla="*/ 123133 w 1198913"/>
                      <a:gd name="connsiteY66" fmla="*/ 930479 h 2421432"/>
                      <a:gd name="connsiteX67" fmla="*/ 1034399 w 1198913"/>
                      <a:gd name="connsiteY67" fmla="*/ 923511 h 2421432"/>
                      <a:gd name="connsiteX68" fmla="*/ 1052451 w 1198913"/>
                      <a:gd name="connsiteY68" fmla="*/ 1012888 h 2421432"/>
                      <a:gd name="connsiteX69" fmla="*/ 1066716 w 1198913"/>
                      <a:gd name="connsiteY69" fmla="*/ 1085096 h 2421432"/>
                      <a:gd name="connsiteX70" fmla="*/ 99830 w 1198913"/>
                      <a:gd name="connsiteY70" fmla="*/ 1093529 h 2421432"/>
                      <a:gd name="connsiteX71" fmla="*/ 109726 w 1198913"/>
                      <a:gd name="connsiteY71" fmla="*/ 1020462 h 2421432"/>
                      <a:gd name="connsiteX72" fmla="*/ 1052451 w 1198913"/>
                      <a:gd name="connsiteY72" fmla="*/ 1012888 h 2421432"/>
                      <a:gd name="connsiteX73" fmla="*/ 1069342 w 1198913"/>
                      <a:gd name="connsiteY73" fmla="*/ 1101684 h 2421432"/>
                      <a:gd name="connsiteX74" fmla="*/ 1083026 w 1198913"/>
                      <a:gd name="connsiteY74" fmla="*/ 1174751 h 2421432"/>
                      <a:gd name="connsiteX75" fmla="*/ 88468 w 1198913"/>
                      <a:gd name="connsiteY75" fmla="*/ 1184067 h 2421432"/>
                      <a:gd name="connsiteX76" fmla="*/ 87887 w 1198913"/>
                      <a:gd name="connsiteY76" fmla="*/ 1184067 h 2421432"/>
                      <a:gd name="connsiteX77" fmla="*/ 90513 w 1198913"/>
                      <a:gd name="connsiteY77" fmla="*/ 1165434 h 2421432"/>
                      <a:gd name="connsiteX78" fmla="*/ 98087 w 1198913"/>
                      <a:gd name="connsiteY78" fmla="*/ 1110395 h 2421432"/>
                      <a:gd name="connsiteX79" fmla="*/ 1069342 w 1198913"/>
                      <a:gd name="connsiteY79" fmla="*/ 1101684 h 2421432"/>
                      <a:gd name="connsiteX80" fmla="*/ 1085652 w 1198913"/>
                      <a:gd name="connsiteY80" fmla="*/ 1191642 h 2421432"/>
                      <a:gd name="connsiteX81" fmla="*/ 1097594 w 1198913"/>
                      <a:gd name="connsiteY81" fmla="*/ 1264128 h 2421432"/>
                      <a:gd name="connsiteX82" fmla="*/ 76551 w 1198913"/>
                      <a:gd name="connsiteY82" fmla="*/ 1273444 h 2421432"/>
                      <a:gd name="connsiteX83" fmla="*/ 83545 w 1198913"/>
                      <a:gd name="connsiteY83" fmla="*/ 1218404 h 2421432"/>
                      <a:gd name="connsiteX84" fmla="*/ 85590 w 1198913"/>
                      <a:gd name="connsiteY84" fmla="*/ 1200655 h 2421432"/>
                      <a:gd name="connsiteX85" fmla="*/ 86170 w 1198913"/>
                      <a:gd name="connsiteY85" fmla="*/ 1200655 h 2421432"/>
                      <a:gd name="connsiteX86" fmla="*/ 1085652 w 1198913"/>
                      <a:gd name="connsiteY86" fmla="*/ 1191642 h 2421432"/>
                      <a:gd name="connsiteX87" fmla="*/ 1099916 w 1198913"/>
                      <a:gd name="connsiteY87" fmla="*/ 1281019 h 2421432"/>
                      <a:gd name="connsiteX88" fmla="*/ 1112162 w 1198913"/>
                      <a:gd name="connsiteY88" fmla="*/ 1353530 h 2421432"/>
                      <a:gd name="connsiteX89" fmla="*/ 66654 w 1198913"/>
                      <a:gd name="connsiteY89" fmla="*/ 1364008 h 2421432"/>
                      <a:gd name="connsiteX90" fmla="*/ 66073 w 1198913"/>
                      <a:gd name="connsiteY90" fmla="*/ 1364008 h 2421432"/>
                      <a:gd name="connsiteX91" fmla="*/ 68118 w 1198913"/>
                      <a:gd name="connsiteY91" fmla="*/ 1345375 h 2421432"/>
                      <a:gd name="connsiteX92" fmla="*/ 75087 w 1198913"/>
                      <a:gd name="connsiteY92" fmla="*/ 1290360 h 2421432"/>
                      <a:gd name="connsiteX93" fmla="*/ 1099916 w 1198913"/>
                      <a:gd name="connsiteY93" fmla="*/ 1281019 h 2421432"/>
                      <a:gd name="connsiteX94" fmla="*/ 64331 w 1198913"/>
                      <a:gd name="connsiteY94" fmla="*/ 1380595 h 2421432"/>
                      <a:gd name="connsiteX95" fmla="*/ 1114207 w 1198913"/>
                      <a:gd name="connsiteY95" fmla="*/ 1370396 h 2421432"/>
                      <a:gd name="connsiteX96" fmla="*/ 1124963 w 1198913"/>
                      <a:gd name="connsiteY96" fmla="*/ 1443462 h 2421432"/>
                      <a:gd name="connsiteX97" fmla="*/ 57060 w 1198913"/>
                      <a:gd name="connsiteY97" fmla="*/ 1453359 h 2421432"/>
                      <a:gd name="connsiteX98" fmla="*/ 62589 w 1198913"/>
                      <a:gd name="connsiteY98" fmla="*/ 1398622 h 2421432"/>
                      <a:gd name="connsiteX99" fmla="*/ 64331 w 1198913"/>
                      <a:gd name="connsiteY99" fmla="*/ 1380595 h 2421432"/>
                      <a:gd name="connsiteX100" fmla="*/ 55293 w 1198913"/>
                      <a:gd name="connsiteY100" fmla="*/ 1470275 h 2421432"/>
                      <a:gd name="connsiteX101" fmla="*/ 1127285 w 1198913"/>
                      <a:gd name="connsiteY101" fmla="*/ 1459798 h 2421432"/>
                      <a:gd name="connsiteX102" fmla="*/ 1137763 w 1198913"/>
                      <a:gd name="connsiteY102" fmla="*/ 1536955 h 2421432"/>
                      <a:gd name="connsiteX103" fmla="*/ 47138 w 1198913"/>
                      <a:gd name="connsiteY103" fmla="*/ 1552103 h 2421432"/>
                      <a:gd name="connsiteX104" fmla="*/ 55293 w 1198913"/>
                      <a:gd name="connsiteY104" fmla="*/ 1470275 h 2421432"/>
                      <a:gd name="connsiteX105" fmla="*/ 2020 w 1198913"/>
                      <a:gd name="connsiteY105" fmla="*/ 2295951 h 2421432"/>
                      <a:gd name="connsiteX106" fmla="*/ 1196868 w 1198913"/>
                      <a:gd name="connsiteY106" fmla="*/ 2279061 h 2421432"/>
                      <a:gd name="connsiteX107" fmla="*/ 1198913 w 1198913"/>
                      <a:gd name="connsiteY107" fmla="*/ 2392903 h 2421432"/>
                      <a:gd name="connsiteX108" fmla="*/ 916492 w 1198913"/>
                      <a:gd name="connsiteY108" fmla="*/ 2409793 h 2421432"/>
                      <a:gd name="connsiteX109" fmla="*/ 583727 w 1198913"/>
                      <a:gd name="connsiteY109" fmla="*/ 2421432 h 2421432"/>
                      <a:gd name="connsiteX110" fmla="*/ 119649 w 1198913"/>
                      <a:gd name="connsiteY110" fmla="*/ 2412116 h 2421432"/>
                      <a:gd name="connsiteX111" fmla="*/ 0 w 1198913"/>
                      <a:gd name="connsiteY111" fmla="*/ 2399316 h 2421432"/>
                      <a:gd name="connsiteX112" fmla="*/ 2020 w 1198913"/>
                      <a:gd name="connsiteY112" fmla="*/ 2295951 h 2421432"/>
                      <a:gd name="connsiteX113" fmla="*/ 30247 w 1198913"/>
                      <a:gd name="connsiteY113" fmla="*/ 1749187 h 2421432"/>
                      <a:gd name="connsiteX114" fmla="*/ 1160183 w 1198913"/>
                      <a:gd name="connsiteY114" fmla="*/ 1733457 h 2421432"/>
                      <a:gd name="connsiteX115" fmla="*/ 1161344 w 1198913"/>
                      <a:gd name="connsiteY115" fmla="*/ 1743658 h 2421432"/>
                      <a:gd name="connsiteX116" fmla="*/ 1167454 w 1198913"/>
                      <a:gd name="connsiteY116" fmla="*/ 1806247 h 2421432"/>
                      <a:gd name="connsiteX117" fmla="*/ 24995 w 1198913"/>
                      <a:gd name="connsiteY117" fmla="*/ 1822557 h 2421432"/>
                      <a:gd name="connsiteX118" fmla="*/ 28479 w 1198913"/>
                      <a:gd name="connsiteY118" fmla="*/ 1767517 h 2421432"/>
                      <a:gd name="connsiteX119" fmla="*/ 29641 w 1198913"/>
                      <a:gd name="connsiteY119" fmla="*/ 1749187 h 2421432"/>
                      <a:gd name="connsiteX120" fmla="*/ 30247 w 1198913"/>
                      <a:gd name="connsiteY120" fmla="*/ 1749187 h 2421432"/>
                      <a:gd name="connsiteX121" fmla="*/ 1196287 w 1198913"/>
                      <a:gd name="connsiteY121" fmla="*/ 2261892 h 2421432"/>
                      <a:gd name="connsiteX122" fmla="*/ 2601 w 1198913"/>
                      <a:gd name="connsiteY122" fmla="*/ 2279061 h 2421432"/>
                      <a:gd name="connsiteX123" fmla="*/ 4923 w 1198913"/>
                      <a:gd name="connsiteY123" fmla="*/ 2201626 h 2421432"/>
                      <a:gd name="connsiteX124" fmla="*/ 1193358 w 1198913"/>
                      <a:gd name="connsiteY124" fmla="*/ 2184154 h 2421432"/>
                      <a:gd name="connsiteX125" fmla="*/ 1196287 w 1198913"/>
                      <a:gd name="connsiteY125" fmla="*/ 2261892 h 2421432"/>
                      <a:gd name="connsiteX126" fmla="*/ 1192778 w 1198913"/>
                      <a:gd name="connsiteY126" fmla="*/ 2167264 h 2421432"/>
                      <a:gd name="connsiteX127" fmla="*/ 5479 w 1198913"/>
                      <a:gd name="connsiteY127" fmla="*/ 2184735 h 2421432"/>
                      <a:gd name="connsiteX128" fmla="*/ 8104 w 1198913"/>
                      <a:gd name="connsiteY128" fmla="*/ 2110785 h 2421432"/>
                      <a:gd name="connsiteX129" fmla="*/ 1189269 w 1198913"/>
                      <a:gd name="connsiteY129" fmla="*/ 2094197 h 2421432"/>
                      <a:gd name="connsiteX130" fmla="*/ 1192778 w 1198913"/>
                      <a:gd name="connsiteY130" fmla="*/ 2167264 h 2421432"/>
                      <a:gd name="connsiteX131" fmla="*/ 1188713 w 1198913"/>
                      <a:gd name="connsiteY131" fmla="*/ 2077306 h 2421432"/>
                      <a:gd name="connsiteX132" fmla="*/ 9291 w 1198913"/>
                      <a:gd name="connsiteY132" fmla="*/ 2094197 h 2421432"/>
                      <a:gd name="connsiteX133" fmla="*/ 12775 w 1198913"/>
                      <a:gd name="connsiteY133" fmla="*/ 2020524 h 2421432"/>
                      <a:gd name="connsiteX134" fmla="*/ 1183765 w 1198913"/>
                      <a:gd name="connsiteY134" fmla="*/ 2003633 h 2421432"/>
                      <a:gd name="connsiteX135" fmla="*/ 1188713 w 1198913"/>
                      <a:gd name="connsiteY135" fmla="*/ 2077306 h 2421432"/>
                      <a:gd name="connsiteX136" fmla="*/ 1182881 w 1198913"/>
                      <a:gd name="connsiteY136" fmla="*/ 1986768 h 2421432"/>
                      <a:gd name="connsiteX137" fmla="*/ 13937 w 1198913"/>
                      <a:gd name="connsiteY137" fmla="*/ 2003659 h 2421432"/>
                      <a:gd name="connsiteX138" fmla="*/ 17724 w 1198913"/>
                      <a:gd name="connsiteY138" fmla="*/ 1929708 h 2421432"/>
                      <a:gd name="connsiteX139" fmla="*/ 1177048 w 1198913"/>
                      <a:gd name="connsiteY139" fmla="*/ 1913398 h 2421432"/>
                      <a:gd name="connsiteX140" fmla="*/ 1182881 w 1198913"/>
                      <a:gd name="connsiteY140" fmla="*/ 1986768 h 2421432"/>
                      <a:gd name="connsiteX141" fmla="*/ 1175912 w 1198913"/>
                      <a:gd name="connsiteY141" fmla="*/ 1896810 h 2421432"/>
                      <a:gd name="connsiteX142" fmla="*/ 18911 w 1198913"/>
                      <a:gd name="connsiteY142" fmla="*/ 1913120 h 2421432"/>
                      <a:gd name="connsiteX143" fmla="*/ 23859 w 1198913"/>
                      <a:gd name="connsiteY143" fmla="*/ 1839473 h 2421432"/>
                      <a:gd name="connsiteX144" fmla="*/ 1169222 w 1198913"/>
                      <a:gd name="connsiteY144" fmla="*/ 1823743 h 2421432"/>
                      <a:gd name="connsiteX145" fmla="*/ 1175912 w 1198913"/>
                      <a:gd name="connsiteY145" fmla="*/ 1896810 h 2421432"/>
                      <a:gd name="connsiteX146" fmla="*/ 1158441 w 1198913"/>
                      <a:gd name="connsiteY146" fmla="*/ 1716870 h 2421432"/>
                      <a:gd name="connsiteX147" fmla="*/ 31433 w 1198913"/>
                      <a:gd name="connsiteY147" fmla="*/ 1732296 h 2421432"/>
                      <a:gd name="connsiteX148" fmla="*/ 33176 w 1198913"/>
                      <a:gd name="connsiteY148" fmla="*/ 1713966 h 2421432"/>
                      <a:gd name="connsiteX149" fmla="*/ 37266 w 1198913"/>
                      <a:gd name="connsiteY149" fmla="*/ 1658926 h 2421432"/>
                      <a:gd name="connsiteX150" fmla="*/ 1150589 w 1198913"/>
                      <a:gd name="connsiteY150" fmla="*/ 1643778 h 2421432"/>
                      <a:gd name="connsiteX151" fmla="*/ 1151750 w 1198913"/>
                      <a:gd name="connsiteY151" fmla="*/ 1653675 h 2421432"/>
                      <a:gd name="connsiteX152" fmla="*/ 1158441 w 1198913"/>
                      <a:gd name="connsiteY152" fmla="*/ 1716870 h 2421432"/>
                      <a:gd name="connsiteX153" fmla="*/ 1149124 w 1198913"/>
                      <a:gd name="connsiteY153" fmla="*/ 1626912 h 2421432"/>
                      <a:gd name="connsiteX154" fmla="*/ 38427 w 1198913"/>
                      <a:gd name="connsiteY154" fmla="*/ 1642036 h 2421432"/>
                      <a:gd name="connsiteX155" fmla="*/ 45421 w 1198913"/>
                      <a:gd name="connsiteY155" fmla="*/ 1568969 h 2421432"/>
                      <a:gd name="connsiteX156" fmla="*/ 1140111 w 1198913"/>
                      <a:gd name="connsiteY156" fmla="*/ 1553820 h 2421432"/>
                      <a:gd name="connsiteX157" fmla="*/ 1149124 w 1198913"/>
                      <a:gd name="connsiteY157" fmla="*/ 1626912 h 242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</a:cxnLst>
                    <a:rect l="l" t="t" r="r" b="b"/>
                    <a:pathLst>
                      <a:path w="1198913" h="2421432">
                        <a:moveTo>
                          <a:pt x="832947" y="104526"/>
                        </a:moveTo>
                        <a:cubicBezTo>
                          <a:pt x="646417" y="113640"/>
                          <a:pt x="460089" y="115205"/>
                          <a:pt x="273963" y="109171"/>
                        </a:cubicBezTo>
                        <a:cubicBezTo>
                          <a:pt x="278230" y="87433"/>
                          <a:pt x="282699" y="65998"/>
                          <a:pt x="287344" y="44840"/>
                        </a:cubicBezTo>
                        <a:lnTo>
                          <a:pt x="378488" y="0"/>
                        </a:lnTo>
                        <a:lnTo>
                          <a:pt x="378488" y="23884"/>
                        </a:lnTo>
                        <a:lnTo>
                          <a:pt x="696989" y="23884"/>
                        </a:lnTo>
                        <a:lnTo>
                          <a:pt x="827141" y="85034"/>
                        </a:lnTo>
                        <a:cubicBezTo>
                          <a:pt x="829060" y="91422"/>
                          <a:pt x="831003" y="97911"/>
                          <a:pt x="832947" y="104526"/>
                        </a:cubicBezTo>
                        <a:close/>
                        <a:moveTo>
                          <a:pt x="837593" y="121391"/>
                        </a:moveTo>
                        <a:cubicBezTo>
                          <a:pt x="844183" y="145856"/>
                          <a:pt x="850974" y="170195"/>
                          <a:pt x="857968" y="194483"/>
                        </a:cubicBezTo>
                        <a:cubicBezTo>
                          <a:pt x="656693" y="204582"/>
                          <a:pt x="455494" y="206122"/>
                          <a:pt x="254421" y="199129"/>
                        </a:cubicBezTo>
                        <a:cubicBezTo>
                          <a:pt x="259673" y="174664"/>
                          <a:pt x="264899" y="150325"/>
                          <a:pt x="270151" y="126062"/>
                        </a:cubicBezTo>
                        <a:cubicBezTo>
                          <a:pt x="459206" y="131894"/>
                          <a:pt x="648361" y="130329"/>
                          <a:pt x="837593" y="121391"/>
                        </a:cubicBezTo>
                        <a:close/>
                        <a:moveTo>
                          <a:pt x="862916" y="210793"/>
                        </a:moveTo>
                        <a:cubicBezTo>
                          <a:pt x="869708" y="235056"/>
                          <a:pt x="876323" y="259420"/>
                          <a:pt x="882711" y="283860"/>
                        </a:cubicBezTo>
                        <a:cubicBezTo>
                          <a:pt x="666868" y="295499"/>
                          <a:pt x="451227" y="297241"/>
                          <a:pt x="235788" y="289112"/>
                        </a:cubicBezTo>
                        <a:cubicBezTo>
                          <a:pt x="240434" y="264849"/>
                          <a:pt x="245483" y="240484"/>
                          <a:pt x="250912" y="216019"/>
                        </a:cubicBezTo>
                        <a:cubicBezTo>
                          <a:pt x="454737" y="223392"/>
                          <a:pt x="658738" y="221650"/>
                          <a:pt x="862916" y="210793"/>
                        </a:cubicBezTo>
                        <a:close/>
                        <a:moveTo>
                          <a:pt x="887104" y="300751"/>
                        </a:moveTo>
                        <a:cubicBezTo>
                          <a:pt x="888644" y="306558"/>
                          <a:pt x="890311" y="312390"/>
                          <a:pt x="892052" y="318222"/>
                        </a:cubicBezTo>
                        <a:lnTo>
                          <a:pt x="906595" y="373237"/>
                        </a:lnTo>
                        <a:cubicBezTo>
                          <a:pt x="676790" y="386820"/>
                          <a:pt x="447188" y="388966"/>
                          <a:pt x="217762" y="379650"/>
                        </a:cubicBezTo>
                        <a:cubicBezTo>
                          <a:pt x="218923" y="373237"/>
                          <a:pt x="220084" y="367026"/>
                          <a:pt x="221246" y="361017"/>
                        </a:cubicBezTo>
                        <a:lnTo>
                          <a:pt x="232608" y="305977"/>
                        </a:lnTo>
                        <a:cubicBezTo>
                          <a:pt x="450571" y="314132"/>
                          <a:pt x="668737" y="312390"/>
                          <a:pt x="887104" y="300751"/>
                        </a:cubicBezTo>
                        <a:close/>
                        <a:moveTo>
                          <a:pt x="910685" y="390128"/>
                        </a:moveTo>
                        <a:lnTo>
                          <a:pt x="925253" y="444562"/>
                        </a:lnTo>
                        <a:cubicBezTo>
                          <a:pt x="926414" y="450571"/>
                          <a:pt x="927980" y="456605"/>
                          <a:pt x="929899" y="462614"/>
                        </a:cubicBezTo>
                        <a:cubicBezTo>
                          <a:pt x="686510" y="477762"/>
                          <a:pt x="443602" y="480085"/>
                          <a:pt x="201174" y="469607"/>
                        </a:cubicBezTo>
                        <a:cubicBezTo>
                          <a:pt x="201956" y="464179"/>
                          <a:pt x="202815" y="458650"/>
                          <a:pt x="203799" y="453020"/>
                        </a:cubicBezTo>
                        <a:cubicBezTo>
                          <a:pt x="204582" y="446607"/>
                          <a:pt x="205744" y="440598"/>
                          <a:pt x="207284" y="434968"/>
                        </a:cubicBezTo>
                        <a:lnTo>
                          <a:pt x="210768" y="415451"/>
                        </a:lnTo>
                        <a:cubicBezTo>
                          <a:pt x="211929" y="409038"/>
                          <a:pt x="213293" y="402726"/>
                          <a:pt x="214833" y="396515"/>
                        </a:cubicBezTo>
                        <a:cubicBezTo>
                          <a:pt x="446582" y="405857"/>
                          <a:pt x="678532" y="403711"/>
                          <a:pt x="910685" y="390128"/>
                        </a:cubicBezTo>
                        <a:close/>
                        <a:moveTo>
                          <a:pt x="933383" y="479505"/>
                        </a:moveTo>
                        <a:cubicBezTo>
                          <a:pt x="934948" y="485337"/>
                          <a:pt x="936488" y="491144"/>
                          <a:pt x="938054" y="496976"/>
                        </a:cubicBezTo>
                        <a:lnTo>
                          <a:pt x="950880" y="549668"/>
                        </a:lnTo>
                        <a:cubicBezTo>
                          <a:pt x="695448" y="567518"/>
                          <a:pt x="440295" y="568881"/>
                          <a:pt x="185444" y="553758"/>
                        </a:cubicBezTo>
                        <a:cubicBezTo>
                          <a:pt x="188348" y="537069"/>
                          <a:pt x="191353" y="520280"/>
                          <a:pt x="194458" y="503389"/>
                        </a:cubicBezTo>
                        <a:cubicBezTo>
                          <a:pt x="195619" y="497961"/>
                          <a:pt x="196806" y="492330"/>
                          <a:pt x="197967" y="486498"/>
                        </a:cubicBezTo>
                        <a:cubicBezTo>
                          <a:pt x="442895" y="496976"/>
                          <a:pt x="688051" y="494653"/>
                          <a:pt x="933383" y="479505"/>
                        </a:cubicBezTo>
                        <a:close/>
                        <a:moveTo>
                          <a:pt x="954919" y="566559"/>
                        </a:moveTo>
                        <a:cubicBezTo>
                          <a:pt x="960928" y="590241"/>
                          <a:pt x="966962" y="614201"/>
                          <a:pt x="972971" y="638464"/>
                        </a:cubicBezTo>
                        <a:cubicBezTo>
                          <a:pt x="704740" y="658258"/>
                          <a:pt x="436785" y="660202"/>
                          <a:pt x="169109" y="644271"/>
                        </a:cubicBezTo>
                        <a:cubicBezTo>
                          <a:pt x="173200" y="619630"/>
                          <a:pt x="177542" y="595064"/>
                          <a:pt x="182213" y="570598"/>
                        </a:cubicBezTo>
                        <a:cubicBezTo>
                          <a:pt x="439614" y="585772"/>
                          <a:pt x="697165" y="584409"/>
                          <a:pt x="954919" y="566559"/>
                        </a:cubicBezTo>
                        <a:close/>
                        <a:moveTo>
                          <a:pt x="976759" y="655355"/>
                        </a:moveTo>
                        <a:cubicBezTo>
                          <a:pt x="981984" y="679416"/>
                          <a:pt x="987438" y="703578"/>
                          <a:pt x="993069" y="727841"/>
                        </a:cubicBezTo>
                        <a:cubicBezTo>
                          <a:pt x="713374" y="749579"/>
                          <a:pt x="433680" y="751725"/>
                          <a:pt x="153986" y="734254"/>
                        </a:cubicBezTo>
                        <a:cubicBezTo>
                          <a:pt x="158253" y="709410"/>
                          <a:pt x="162620" y="684870"/>
                          <a:pt x="167089" y="660581"/>
                        </a:cubicBezTo>
                        <a:cubicBezTo>
                          <a:pt x="436507" y="676916"/>
                          <a:pt x="706406" y="675149"/>
                          <a:pt x="976759" y="655355"/>
                        </a:cubicBezTo>
                        <a:close/>
                        <a:moveTo>
                          <a:pt x="996552" y="744732"/>
                        </a:moveTo>
                        <a:cubicBezTo>
                          <a:pt x="998118" y="750564"/>
                          <a:pt x="999557" y="756775"/>
                          <a:pt x="1000920" y="763365"/>
                        </a:cubicBezTo>
                        <a:lnTo>
                          <a:pt x="1012862" y="817521"/>
                        </a:lnTo>
                        <a:cubicBezTo>
                          <a:pt x="721529" y="840623"/>
                          <a:pt x="430372" y="842642"/>
                          <a:pt x="139418" y="823631"/>
                        </a:cubicBezTo>
                        <a:cubicBezTo>
                          <a:pt x="143306" y="799368"/>
                          <a:pt x="147194" y="775105"/>
                          <a:pt x="151057" y="750842"/>
                        </a:cubicBezTo>
                        <a:cubicBezTo>
                          <a:pt x="433099" y="768717"/>
                          <a:pt x="714939" y="766672"/>
                          <a:pt x="996552" y="744732"/>
                        </a:cubicBezTo>
                        <a:close/>
                        <a:moveTo>
                          <a:pt x="1016069" y="833831"/>
                        </a:moveTo>
                        <a:cubicBezTo>
                          <a:pt x="1021295" y="858094"/>
                          <a:pt x="1026370" y="882357"/>
                          <a:pt x="1031218" y="906620"/>
                        </a:cubicBezTo>
                        <a:cubicBezTo>
                          <a:pt x="729583" y="931868"/>
                          <a:pt x="427873" y="934367"/>
                          <a:pt x="126062" y="914194"/>
                        </a:cubicBezTo>
                        <a:cubicBezTo>
                          <a:pt x="128789" y="895764"/>
                          <a:pt x="131414" y="877409"/>
                          <a:pt x="133939" y="859180"/>
                        </a:cubicBezTo>
                        <a:cubicBezTo>
                          <a:pt x="134520" y="852767"/>
                          <a:pt x="135379" y="846556"/>
                          <a:pt x="136540" y="840547"/>
                        </a:cubicBezTo>
                        <a:cubicBezTo>
                          <a:pt x="429792" y="859937"/>
                          <a:pt x="722994" y="857715"/>
                          <a:pt x="1016069" y="833831"/>
                        </a:cubicBezTo>
                        <a:close/>
                        <a:moveTo>
                          <a:pt x="1034399" y="923511"/>
                        </a:moveTo>
                        <a:cubicBezTo>
                          <a:pt x="1039853" y="947572"/>
                          <a:pt x="1044977" y="971734"/>
                          <a:pt x="1049851" y="995997"/>
                        </a:cubicBezTo>
                        <a:cubicBezTo>
                          <a:pt x="737360" y="1022785"/>
                          <a:pt x="424944" y="1025310"/>
                          <a:pt x="112655" y="1003571"/>
                        </a:cubicBezTo>
                        <a:cubicBezTo>
                          <a:pt x="115963" y="979106"/>
                          <a:pt x="119447" y="954768"/>
                          <a:pt x="123133" y="930479"/>
                        </a:cubicBezTo>
                        <a:cubicBezTo>
                          <a:pt x="427267" y="951258"/>
                          <a:pt x="731048" y="948935"/>
                          <a:pt x="1034399" y="923511"/>
                        </a:cubicBezTo>
                        <a:close/>
                        <a:moveTo>
                          <a:pt x="1052451" y="1012888"/>
                        </a:moveTo>
                        <a:cubicBezTo>
                          <a:pt x="1056920" y="1037151"/>
                          <a:pt x="1061666" y="1061212"/>
                          <a:pt x="1066716" y="1085096"/>
                        </a:cubicBezTo>
                        <a:cubicBezTo>
                          <a:pt x="744328" y="1114207"/>
                          <a:pt x="422041" y="1117035"/>
                          <a:pt x="99830" y="1093529"/>
                        </a:cubicBezTo>
                        <a:cubicBezTo>
                          <a:pt x="102935" y="1069266"/>
                          <a:pt x="106242" y="1044902"/>
                          <a:pt x="109726" y="1020462"/>
                        </a:cubicBezTo>
                        <a:cubicBezTo>
                          <a:pt x="424187" y="1042579"/>
                          <a:pt x="738420" y="1040054"/>
                          <a:pt x="1052451" y="1012888"/>
                        </a:cubicBezTo>
                        <a:close/>
                        <a:moveTo>
                          <a:pt x="1069342" y="1101684"/>
                        </a:moveTo>
                        <a:cubicBezTo>
                          <a:pt x="1073785" y="1126149"/>
                          <a:pt x="1078355" y="1150513"/>
                          <a:pt x="1083026" y="1174751"/>
                        </a:cubicBezTo>
                        <a:cubicBezTo>
                          <a:pt x="751120" y="1205402"/>
                          <a:pt x="419592" y="1208532"/>
                          <a:pt x="88468" y="1184067"/>
                        </a:cubicBezTo>
                        <a:lnTo>
                          <a:pt x="87887" y="1184067"/>
                        </a:lnTo>
                        <a:cubicBezTo>
                          <a:pt x="88670" y="1177452"/>
                          <a:pt x="89528" y="1171267"/>
                          <a:pt x="90513" y="1165434"/>
                        </a:cubicBezTo>
                        <a:lnTo>
                          <a:pt x="98087" y="1110395"/>
                        </a:lnTo>
                        <a:cubicBezTo>
                          <a:pt x="421839" y="1133900"/>
                          <a:pt x="745590" y="1130997"/>
                          <a:pt x="1069342" y="1101684"/>
                        </a:cubicBezTo>
                        <a:close/>
                        <a:moveTo>
                          <a:pt x="1085652" y="1191642"/>
                        </a:moveTo>
                        <a:cubicBezTo>
                          <a:pt x="1089338" y="1215501"/>
                          <a:pt x="1093302" y="1239688"/>
                          <a:pt x="1097594" y="1264128"/>
                        </a:cubicBezTo>
                        <a:cubicBezTo>
                          <a:pt x="757153" y="1296546"/>
                          <a:pt x="416815" y="1299651"/>
                          <a:pt x="76551" y="1273444"/>
                        </a:cubicBezTo>
                        <a:lnTo>
                          <a:pt x="83545" y="1218404"/>
                        </a:lnTo>
                        <a:cubicBezTo>
                          <a:pt x="84126" y="1212597"/>
                          <a:pt x="84807" y="1206664"/>
                          <a:pt x="85590" y="1200655"/>
                        </a:cubicBezTo>
                        <a:lnTo>
                          <a:pt x="86170" y="1200655"/>
                        </a:lnTo>
                        <a:cubicBezTo>
                          <a:pt x="419238" y="1225322"/>
                          <a:pt x="752382" y="1222318"/>
                          <a:pt x="1085652" y="1191642"/>
                        </a:cubicBezTo>
                        <a:close/>
                        <a:moveTo>
                          <a:pt x="1099916" y="1281019"/>
                        </a:moveTo>
                        <a:cubicBezTo>
                          <a:pt x="1103805" y="1305105"/>
                          <a:pt x="1107870" y="1329242"/>
                          <a:pt x="1112162" y="1353530"/>
                        </a:cubicBezTo>
                        <a:cubicBezTo>
                          <a:pt x="763566" y="1387311"/>
                          <a:pt x="415072" y="1390796"/>
                          <a:pt x="66654" y="1364008"/>
                        </a:cubicBezTo>
                        <a:lnTo>
                          <a:pt x="66073" y="1364008"/>
                        </a:lnTo>
                        <a:cubicBezTo>
                          <a:pt x="66831" y="1357418"/>
                          <a:pt x="67538" y="1351207"/>
                          <a:pt x="68118" y="1345375"/>
                        </a:cubicBezTo>
                        <a:lnTo>
                          <a:pt x="75087" y="1290360"/>
                        </a:lnTo>
                        <a:cubicBezTo>
                          <a:pt x="416688" y="1316542"/>
                          <a:pt x="758315" y="1313437"/>
                          <a:pt x="1099916" y="1281019"/>
                        </a:cubicBezTo>
                        <a:close/>
                        <a:moveTo>
                          <a:pt x="64331" y="1380595"/>
                        </a:moveTo>
                        <a:cubicBezTo>
                          <a:pt x="414668" y="1407964"/>
                          <a:pt x="764627" y="1404581"/>
                          <a:pt x="1114207" y="1370396"/>
                        </a:cubicBezTo>
                        <a:cubicBezTo>
                          <a:pt x="1117893" y="1394860"/>
                          <a:pt x="1121478" y="1419199"/>
                          <a:pt x="1124963" y="1443462"/>
                        </a:cubicBezTo>
                        <a:cubicBezTo>
                          <a:pt x="768995" y="1478582"/>
                          <a:pt x="413028" y="1481889"/>
                          <a:pt x="57060" y="1453359"/>
                        </a:cubicBezTo>
                        <a:lnTo>
                          <a:pt x="62589" y="1398622"/>
                        </a:lnTo>
                        <a:cubicBezTo>
                          <a:pt x="62968" y="1392639"/>
                          <a:pt x="63549" y="1386630"/>
                          <a:pt x="64331" y="1380595"/>
                        </a:cubicBezTo>
                        <a:close/>
                        <a:moveTo>
                          <a:pt x="55293" y="1470275"/>
                        </a:moveTo>
                        <a:cubicBezTo>
                          <a:pt x="412825" y="1499209"/>
                          <a:pt x="770156" y="1495700"/>
                          <a:pt x="1127285" y="1459798"/>
                        </a:cubicBezTo>
                        <a:cubicBezTo>
                          <a:pt x="1130593" y="1485626"/>
                          <a:pt x="1134077" y="1511328"/>
                          <a:pt x="1137763" y="1536955"/>
                        </a:cubicBezTo>
                        <a:cubicBezTo>
                          <a:pt x="774019" y="1570332"/>
                          <a:pt x="410503" y="1575382"/>
                          <a:pt x="47138" y="1552103"/>
                        </a:cubicBezTo>
                        <a:cubicBezTo>
                          <a:pt x="49460" y="1524911"/>
                          <a:pt x="52187" y="1497644"/>
                          <a:pt x="55293" y="1470275"/>
                        </a:cubicBezTo>
                        <a:close/>
                        <a:moveTo>
                          <a:pt x="2020" y="2295951"/>
                        </a:moveTo>
                        <a:cubicBezTo>
                          <a:pt x="399898" y="2324683"/>
                          <a:pt x="798206" y="2319053"/>
                          <a:pt x="1196868" y="2279061"/>
                        </a:cubicBezTo>
                        <a:cubicBezTo>
                          <a:pt x="1197827" y="2317109"/>
                          <a:pt x="1198509" y="2355056"/>
                          <a:pt x="1198913" y="2392903"/>
                        </a:cubicBezTo>
                        <a:cubicBezTo>
                          <a:pt x="1113298" y="2398129"/>
                          <a:pt x="1019174" y="2403759"/>
                          <a:pt x="916492" y="2409793"/>
                        </a:cubicBezTo>
                        <a:cubicBezTo>
                          <a:pt x="771318" y="2417570"/>
                          <a:pt x="660379" y="2421432"/>
                          <a:pt x="583727" y="2421432"/>
                        </a:cubicBezTo>
                        <a:cubicBezTo>
                          <a:pt x="372757" y="2421432"/>
                          <a:pt x="218040" y="2418327"/>
                          <a:pt x="119649" y="2412116"/>
                        </a:cubicBezTo>
                        <a:cubicBezTo>
                          <a:pt x="75592" y="2409011"/>
                          <a:pt x="35700" y="2404744"/>
                          <a:pt x="0" y="2399316"/>
                        </a:cubicBezTo>
                        <a:cubicBezTo>
                          <a:pt x="354" y="2364777"/>
                          <a:pt x="1061" y="2330313"/>
                          <a:pt x="2020" y="2295951"/>
                        </a:cubicBezTo>
                        <a:close/>
                        <a:moveTo>
                          <a:pt x="30247" y="1749187"/>
                        </a:moveTo>
                        <a:cubicBezTo>
                          <a:pt x="406791" y="1774409"/>
                          <a:pt x="783437" y="1769183"/>
                          <a:pt x="1160183" y="1733457"/>
                        </a:cubicBezTo>
                        <a:cubicBezTo>
                          <a:pt x="1160562" y="1736765"/>
                          <a:pt x="1160966" y="1740148"/>
                          <a:pt x="1161344" y="1743658"/>
                        </a:cubicBezTo>
                        <a:cubicBezTo>
                          <a:pt x="1163692" y="1764411"/>
                          <a:pt x="1165712" y="1785291"/>
                          <a:pt x="1167454" y="1806247"/>
                        </a:cubicBezTo>
                        <a:cubicBezTo>
                          <a:pt x="786063" y="1843310"/>
                          <a:pt x="405251" y="1848764"/>
                          <a:pt x="24995" y="1822557"/>
                        </a:cubicBezTo>
                        <a:cubicBezTo>
                          <a:pt x="26157" y="1804328"/>
                          <a:pt x="27318" y="1785973"/>
                          <a:pt x="28479" y="1767517"/>
                        </a:cubicBezTo>
                        <a:cubicBezTo>
                          <a:pt x="28858" y="1761306"/>
                          <a:pt x="29262" y="1755196"/>
                          <a:pt x="29641" y="1749187"/>
                        </a:cubicBezTo>
                        <a:lnTo>
                          <a:pt x="30247" y="1749187"/>
                        </a:lnTo>
                        <a:close/>
                        <a:moveTo>
                          <a:pt x="1196287" y="2261892"/>
                        </a:moveTo>
                        <a:cubicBezTo>
                          <a:pt x="798005" y="2302061"/>
                          <a:pt x="400100" y="2307793"/>
                          <a:pt x="2601" y="2279061"/>
                        </a:cubicBezTo>
                        <a:cubicBezTo>
                          <a:pt x="3383" y="2253232"/>
                          <a:pt x="4166" y="2227429"/>
                          <a:pt x="4923" y="2201626"/>
                        </a:cubicBezTo>
                        <a:cubicBezTo>
                          <a:pt x="400883" y="2229777"/>
                          <a:pt x="797020" y="2223945"/>
                          <a:pt x="1193358" y="2184154"/>
                        </a:cubicBezTo>
                        <a:cubicBezTo>
                          <a:pt x="1194520" y="2209958"/>
                          <a:pt x="1195505" y="2235887"/>
                          <a:pt x="1196287" y="2261892"/>
                        </a:cubicBezTo>
                        <a:close/>
                        <a:moveTo>
                          <a:pt x="1192778" y="2167264"/>
                        </a:moveTo>
                        <a:cubicBezTo>
                          <a:pt x="796818" y="2207054"/>
                          <a:pt x="401060" y="2212886"/>
                          <a:pt x="5479" y="2184735"/>
                        </a:cubicBezTo>
                        <a:cubicBezTo>
                          <a:pt x="6060" y="2160270"/>
                          <a:pt x="6943" y="2135628"/>
                          <a:pt x="8104" y="2110785"/>
                        </a:cubicBezTo>
                        <a:cubicBezTo>
                          <a:pt x="401540" y="2138734"/>
                          <a:pt x="795252" y="2133205"/>
                          <a:pt x="1189269" y="2094197"/>
                        </a:cubicBezTo>
                        <a:cubicBezTo>
                          <a:pt x="1190859" y="2118839"/>
                          <a:pt x="1192021" y="2143203"/>
                          <a:pt x="1192778" y="2167264"/>
                        </a:cubicBezTo>
                        <a:close/>
                        <a:moveTo>
                          <a:pt x="1188713" y="2077306"/>
                        </a:moveTo>
                        <a:cubicBezTo>
                          <a:pt x="795101" y="2116516"/>
                          <a:pt x="401944" y="2122146"/>
                          <a:pt x="9291" y="2094197"/>
                        </a:cubicBezTo>
                        <a:cubicBezTo>
                          <a:pt x="10453" y="2069353"/>
                          <a:pt x="11614" y="2044787"/>
                          <a:pt x="12775" y="2020524"/>
                        </a:cubicBezTo>
                        <a:cubicBezTo>
                          <a:pt x="402726" y="2047893"/>
                          <a:pt x="793056" y="2042262"/>
                          <a:pt x="1183765" y="2003633"/>
                        </a:cubicBezTo>
                        <a:cubicBezTo>
                          <a:pt x="1185507" y="2027896"/>
                          <a:pt x="1187173" y="2052463"/>
                          <a:pt x="1188713" y="2077306"/>
                        </a:cubicBezTo>
                        <a:close/>
                        <a:moveTo>
                          <a:pt x="1182881" y="1986768"/>
                        </a:moveTo>
                        <a:cubicBezTo>
                          <a:pt x="792753" y="2025397"/>
                          <a:pt x="403105" y="2031027"/>
                          <a:pt x="13937" y="2003659"/>
                        </a:cubicBezTo>
                        <a:cubicBezTo>
                          <a:pt x="15098" y="1979017"/>
                          <a:pt x="16360" y="1954350"/>
                          <a:pt x="17724" y="1929708"/>
                        </a:cubicBezTo>
                        <a:cubicBezTo>
                          <a:pt x="403963" y="1956496"/>
                          <a:pt x="790430" y="1951042"/>
                          <a:pt x="1177048" y="1913398"/>
                        </a:cubicBezTo>
                        <a:cubicBezTo>
                          <a:pt x="1178993" y="1937838"/>
                          <a:pt x="1180962" y="1962303"/>
                          <a:pt x="1182881" y="1986768"/>
                        </a:cubicBezTo>
                        <a:close/>
                        <a:moveTo>
                          <a:pt x="1175912" y="1896810"/>
                        </a:moveTo>
                        <a:cubicBezTo>
                          <a:pt x="789648" y="1934455"/>
                          <a:pt x="403989" y="1939908"/>
                          <a:pt x="18911" y="1913120"/>
                        </a:cubicBezTo>
                        <a:cubicBezTo>
                          <a:pt x="20274" y="1888655"/>
                          <a:pt x="21915" y="1864114"/>
                          <a:pt x="23859" y="1839473"/>
                        </a:cubicBezTo>
                        <a:cubicBezTo>
                          <a:pt x="405251" y="1865680"/>
                          <a:pt x="787047" y="1860428"/>
                          <a:pt x="1169222" y="1823743"/>
                        </a:cubicBezTo>
                        <a:cubicBezTo>
                          <a:pt x="1171342" y="1847981"/>
                          <a:pt x="1173590" y="1872345"/>
                          <a:pt x="1175912" y="1896810"/>
                        </a:cubicBezTo>
                        <a:close/>
                        <a:moveTo>
                          <a:pt x="1158441" y="1716870"/>
                        </a:moveTo>
                        <a:cubicBezTo>
                          <a:pt x="782881" y="1752595"/>
                          <a:pt x="407195" y="1757721"/>
                          <a:pt x="31433" y="1732296"/>
                        </a:cubicBezTo>
                        <a:cubicBezTo>
                          <a:pt x="31812" y="1725883"/>
                          <a:pt x="32393" y="1719773"/>
                          <a:pt x="33176" y="1713966"/>
                        </a:cubicBezTo>
                        <a:lnTo>
                          <a:pt x="37266" y="1658926"/>
                        </a:lnTo>
                        <a:cubicBezTo>
                          <a:pt x="408003" y="1683568"/>
                          <a:pt x="779094" y="1678518"/>
                          <a:pt x="1150589" y="1643778"/>
                        </a:cubicBezTo>
                        <a:cubicBezTo>
                          <a:pt x="1150968" y="1647085"/>
                          <a:pt x="1151372" y="1650393"/>
                          <a:pt x="1151750" y="1653675"/>
                        </a:cubicBezTo>
                        <a:cubicBezTo>
                          <a:pt x="1154452" y="1674656"/>
                          <a:pt x="1156699" y="1695712"/>
                          <a:pt x="1158441" y="1716870"/>
                        </a:cubicBezTo>
                        <a:close/>
                        <a:moveTo>
                          <a:pt x="1149124" y="1626912"/>
                        </a:moveTo>
                        <a:cubicBezTo>
                          <a:pt x="778589" y="1661653"/>
                          <a:pt x="408357" y="1666703"/>
                          <a:pt x="38427" y="1642036"/>
                        </a:cubicBezTo>
                        <a:cubicBezTo>
                          <a:pt x="40750" y="1617571"/>
                          <a:pt x="43073" y="1593232"/>
                          <a:pt x="45421" y="1568969"/>
                        </a:cubicBezTo>
                        <a:cubicBezTo>
                          <a:pt x="409922" y="1592651"/>
                          <a:pt x="774827" y="1587602"/>
                          <a:pt x="1140111" y="1553820"/>
                        </a:cubicBezTo>
                        <a:cubicBezTo>
                          <a:pt x="1143015" y="1578285"/>
                          <a:pt x="1146019" y="1602649"/>
                          <a:pt x="1149124" y="16269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70278CAF-5645-7658-6EE7-DBC89F4698C6}"/>
                      </a:ext>
                    </a:extLst>
                  </p:cNvPr>
                  <p:cNvSpPr/>
                  <p:nvPr/>
                </p:nvSpPr>
                <p:spPr>
                  <a:xfrm>
                    <a:off x="-1544106" y="3641483"/>
                    <a:ext cx="1194848" cy="2209425"/>
                  </a:xfrm>
                  <a:custGeom>
                    <a:avLst/>
                    <a:gdLst>
                      <a:gd name="connsiteX0" fmla="*/ 268131 w 1194848"/>
                      <a:gd name="connsiteY0" fmla="*/ 21536 h 2209425"/>
                      <a:gd name="connsiteX1" fmla="*/ 271918 w 1194848"/>
                      <a:gd name="connsiteY1" fmla="*/ 4645 h 2209425"/>
                      <a:gd name="connsiteX2" fmla="*/ 830902 w 1194848"/>
                      <a:gd name="connsiteY2" fmla="*/ 0 h 2209425"/>
                      <a:gd name="connsiteX3" fmla="*/ 835573 w 1194848"/>
                      <a:gd name="connsiteY3" fmla="*/ 16891 h 2209425"/>
                      <a:gd name="connsiteX4" fmla="*/ 268131 w 1194848"/>
                      <a:gd name="connsiteY4" fmla="*/ 21536 h 2209425"/>
                      <a:gd name="connsiteX5" fmla="*/ 855948 w 1194848"/>
                      <a:gd name="connsiteY5" fmla="*/ 89958 h 2209425"/>
                      <a:gd name="connsiteX6" fmla="*/ 856529 w 1194848"/>
                      <a:gd name="connsiteY6" fmla="*/ 89958 h 2209425"/>
                      <a:gd name="connsiteX7" fmla="*/ 860897 w 1194848"/>
                      <a:gd name="connsiteY7" fmla="*/ 106268 h 2209425"/>
                      <a:gd name="connsiteX8" fmla="*/ 248917 w 1194848"/>
                      <a:gd name="connsiteY8" fmla="*/ 111519 h 2209425"/>
                      <a:gd name="connsiteX9" fmla="*/ 252401 w 1194848"/>
                      <a:gd name="connsiteY9" fmla="*/ 94628 h 2209425"/>
                      <a:gd name="connsiteX10" fmla="*/ 855948 w 1194848"/>
                      <a:gd name="connsiteY10" fmla="*/ 89958 h 2209425"/>
                      <a:gd name="connsiteX11" fmla="*/ 880691 w 1194848"/>
                      <a:gd name="connsiteY11" fmla="*/ 179334 h 2209425"/>
                      <a:gd name="connsiteX12" fmla="*/ 885059 w 1194848"/>
                      <a:gd name="connsiteY12" fmla="*/ 196225 h 2209425"/>
                      <a:gd name="connsiteX13" fmla="*/ 230562 w 1194848"/>
                      <a:gd name="connsiteY13" fmla="*/ 201451 h 2209425"/>
                      <a:gd name="connsiteX14" fmla="*/ 233768 w 1194848"/>
                      <a:gd name="connsiteY14" fmla="*/ 184586 h 2209425"/>
                      <a:gd name="connsiteX15" fmla="*/ 880691 w 1194848"/>
                      <a:gd name="connsiteY15" fmla="*/ 179334 h 2209425"/>
                      <a:gd name="connsiteX16" fmla="*/ 904575 w 1194848"/>
                      <a:gd name="connsiteY16" fmla="*/ 268711 h 2209425"/>
                      <a:gd name="connsiteX17" fmla="*/ 908665 w 1194848"/>
                      <a:gd name="connsiteY17" fmla="*/ 285602 h 2209425"/>
                      <a:gd name="connsiteX18" fmla="*/ 212838 w 1194848"/>
                      <a:gd name="connsiteY18" fmla="*/ 292015 h 2209425"/>
                      <a:gd name="connsiteX19" fmla="*/ 215767 w 1194848"/>
                      <a:gd name="connsiteY19" fmla="*/ 275124 h 2209425"/>
                      <a:gd name="connsiteX20" fmla="*/ 904575 w 1194848"/>
                      <a:gd name="connsiteY20" fmla="*/ 268711 h 2209425"/>
                      <a:gd name="connsiteX21" fmla="*/ 927879 w 1194848"/>
                      <a:gd name="connsiteY21" fmla="*/ 358113 h 2209425"/>
                      <a:gd name="connsiteX22" fmla="*/ 931943 w 1194848"/>
                      <a:gd name="connsiteY22" fmla="*/ 375004 h 2209425"/>
                      <a:gd name="connsiteX23" fmla="*/ 931363 w 1194848"/>
                      <a:gd name="connsiteY23" fmla="*/ 375004 h 2209425"/>
                      <a:gd name="connsiteX24" fmla="*/ 195947 w 1194848"/>
                      <a:gd name="connsiteY24" fmla="*/ 381998 h 2209425"/>
                      <a:gd name="connsiteX25" fmla="*/ 199154 w 1194848"/>
                      <a:gd name="connsiteY25" fmla="*/ 365107 h 2209425"/>
                      <a:gd name="connsiteX26" fmla="*/ 927879 w 1194848"/>
                      <a:gd name="connsiteY26" fmla="*/ 358113 h 2209425"/>
                      <a:gd name="connsiteX27" fmla="*/ 948835 w 1194848"/>
                      <a:gd name="connsiteY27" fmla="*/ 445142 h 2209425"/>
                      <a:gd name="connsiteX28" fmla="*/ 952899 w 1194848"/>
                      <a:gd name="connsiteY28" fmla="*/ 462033 h 2209425"/>
                      <a:gd name="connsiteX29" fmla="*/ 180193 w 1194848"/>
                      <a:gd name="connsiteY29" fmla="*/ 466098 h 2209425"/>
                      <a:gd name="connsiteX30" fmla="*/ 183399 w 1194848"/>
                      <a:gd name="connsiteY30" fmla="*/ 449207 h 2209425"/>
                      <a:gd name="connsiteX31" fmla="*/ 948835 w 1194848"/>
                      <a:gd name="connsiteY31" fmla="*/ 445142 h 2209425"/>
                      <a:gd name="connsiteX32" fmla="*/ 970952 w 1194848"/>
                      <a:gd name="connsiteY32" fmla="*/ 533964 h 2209425"/>
                      <a:gd name="connsiteX33" fmla="*/ 974739 w 1194848"/>
                      <a:gd name="connsiteY33" fmla="*/ 550854 h 2209425"/>
                      <a:gd name="connsiteX34" fmla="*/ 165069 w 1194848"/>
                      <a:gd name="connsiteY34" fmla="*/ 556106 h 2209425"/>
                      <a:gd name="connsiteX35" fmla="*/ 167114 w 1194848"/>
                      <a:gd name="connsiteY35" fmla="*/ 539796 h 2209425"/>
                      <a:gd name="connsiteX36" fmla="*/ 970952 w 1194848"/>
                      <a:gd name="connsiteY36" fmla="*/ 533964 h 2209425"/>
                      <a:gd name="connsiteX37" fmla="*/ 991049 w 1194848"/>
                      <a:gd name="connsiteY37" fmla="*/ 623341 h 2209425"/>
                      <a:gd name="connsiteX38" fmla="*/ 995138 w 1194848"/>
                      <a:gd name="connsiteY38" fmla="*/ 640231 h 2209425"/>
                      <a:gd name="connsiteX39" fmla="*/ 994558 w 1194848"/>
                      <a:gd name="connsiteY39" fmla="*/ 640231 h 2209425"/>
                      <a:gd name="connsiteX40" fmla="*/ 149063 w 1194848"/>
                      <a:gd name="connsiteY40" fmla="*/ 646341 h 2209425"/>
                      <a:gd name="connsiteX41" fmla="*/ 151991 w 1194848"/>
                      <a:gd name="connsiteY41" fmla="*/ 629754 h 2209425"/>
                      <a:gd name="connsiteX42" fmla="*/ 991049 w 1194848"/>
                      <a:gd name="connsiteY42" fmla="*/ 623341 h 2209425"/>
                      <a:gd name="connsiteX43" fmla="*/ 1010842 w 1194848"/>
                      <a:gd name="connsiteY43" fmla="*/ 713021 h 2209425"/>
                      <a:gd name="connsiteX44" fmla="*/ 1014049 w 1194848"/>
                      <a:gd name="connsiteY44" fmla="*/ 729305 h 2209425"/>
                      <a:gd name="connsiteX45" fmla="*/ 134495 w 1194848"/>
                      <a:gd name="connsiteY45" fmla="*/ 735996 h 2209425"/>
                      <a:gd name="connsiteX46" fmla="*/ 137398 w 1194848"/>
                      <a:gd name="connsiteY46" fmla="*/ 719105 h 2209425"/>
                      <a:gd name="connsiteX47" fmla="*/ 1010842 w 1194848"/>
                      <a:gd name="connsiteY47" fmla="*/ 713021 h 2209425"/>
                      <a:gd name="connsiteX48" fmla="*/ 1029172 w 1194848"/>
                      <a:gd name="connsiteY48" fmla="*/ 802094 h 2209425"/>
                      <a:gd name="connsiteX49" fmla="*/ 1032379 w 1194848"/>
                      <a:gd name="connsiteY49" fmla="*/ 818985 h 2209425"/>
                      <a:gd name="connsiteX50" fmla="*/ 121113 w 1194848"/>
                      <a:gd name="connsiteY50" fmla="*/ 825979 h 2209425"/>
                      <a:gd name="connsiteX51" fmla="*/ 124016 w 1194848"/>
                      <a:gd name="connsiteY51" fmla="*/ 809669 h 2209425"/>
                      <a:gd name="connsiteX52" fmla="*/ 1029172 w 1194848"/>
                      <a:gd name="connsiteY52" fmla="*/ 802094 h 2209425"/>
                      <a:gd name="connsiteX53" fmla="*/ 1047831 w 1194848"/>
                      <a:gd name="connsiteY53" fmla="*/ 891471 h 2209425"/>
                      <a:gd name="connsiteX54" fmla="*/ 1050457 w 1194848"/>
                      <a:gd name="connsiteY54" fmla="*/ 908362 h 2209425"/>
                      <a:gd name="connsiteX55" fmla="*/ 107732 w 1194848"/>
                      <a:gd name="connsiteY55" fmla="*/ 915937 h 2209425"/>
                      <a:gd name="connsiteX56" fmla="*/ 110635 w 1194848"/>
                      <a:gd name="connsiteY56" fmla="*/ 899046 h 2209425"/>
                      <a:gd name="connsiteX57" fmla="*/ 1047831 w 1194848"/>
                      <a:gd name="connsiteY57" fmla="*/ 891471 h 2209425"/>
                      <a:gd name="connsiteX58" fmla="*/ 1064696 w 1194848"/>
                      <a:gd name="connsiteY58" fmla="*/ 980571 h 2209425"/>
                      <a:gd name="connsiteX59" fmla="*/ 1067322 w 1194848"/>
                      <a:gd name="connsiteY59" fmla="*/ 997158 h 2209425"/>
                      <a:gd name="connsiteX60" fmla="*/ 96067 w 1194848"/>
                      <a:gd name="connsiteY60" fmla="*/ 1005894 h 2209425"/>
                      <a:gd name="connsiteX61" fmla="*/ 97810 w 1194848"/>
                      <a:gd name="connsiteY61" fmla="*/ 989003 h 2209425"/>
                      <a:gd name="connsiteX62" fmla="*/ 1064696 w 1194848"/>
                      <a:gd name="connsiteY62" fmla="*/ 980571 h 2209425"/>
                      <a:gd name="connsiteX63" fmla="*/ 1081006 w 1194848"/>
                      <a:gd name="connsiteY63" fmla="*/ 1070225 h 2209425"/>
                      <a:gd name="connsiteX64" fmla="*/ 1083632 w 1194848"/>
                      <a:gd name="connsiteY64" fmla="*/ 1087116 h 2209425"/>
                      <a:gd name="connsiteX65" fmla="*/ 84125 w 1194848"/>
                      <a:gd name="connsiteY65" fmla="*/ 1096130 h 2209425"/>
                      <a:gd name="connsiteX66" fmla="*/ 86448 w 1194848"/>
                      <a:gd name="connsiteY66" fmla="*/ 1079542 h 2209425"/>
                      <a:gd name="connsiteX67" fmla="*/ 1081006 w 1194848"/>
                      <a:gd name="connsiteY67" fmla="*/ 1070225 h 2209425"/>
                      <a:gd name="connsiteX68" fmla="*/ 1095574 w 1194848"/>
                      <a:gd name="connsiteY68" fmla="*/ 1159627 h 2209425"/>
                      <a:gd name="connsiteX69" fmla="*/ 1097897 w 1194848"/>
                      <a:gd name="connsiteY69" fmla="*/ 1176518 h 2209425"/>
                      <a:gd name="connsiteX70" fmla="*/ 73067 w 1194848"/>
                      <a:gd name="connsiteY70" fmla="*/ 1185834 h 2209425"/>
                      <a:gd name="connsiteX71" fmla="*/ 74531 w 1194848"/>
                      <a:gd name="connsiteY71" fmla="*/ 1168944 h 2209425"/>
                      <a:gd name="connsiteX72" fmla="*/ 1095574 w 1194848"/>
                      <a:gd name="connsiteY72" fmla="*/ 1159627 h 2209425"/>
                      <a:gd name="connsiteX73" fmla="*/ 28227 w 1194848"/>
                      <a:gd name="connsiteY73" fmla="*/ 1644661 h 2209425"/>
                      <a:gd name="connsiteX74" fmla="*/ 29388 w 1194848"/>
                      <a:gd name="connsiteY74" fmla="*/ 1627771 h 2209425"/>
                      <a:gd name="connsiteX75" fmla="*/ 1156396 w 1194848"/>
                      <a:gd name="connsiteY75" fmla="*/ 1612344 h 2209425"/>
                      <a:gd name="connsiteX76" fmla="*/ 1158138 w 1194848"/>
                      <a:gd name="connsiteY76" fmla="*/ 1628932 h 2209425"/>
                      <a:gd name="connsiteX77" fmla="*/ 28227 w 1194848"/>
                      <a:gd name="connsiteY77" fmla="*/ 1644661 h 2209425"/>
                      <a:gd name="connsiteX78" fmla="*/ 23001 w 1194848"/>
                      <a:gd name="connsiteY78" fmla="*/ 1718031 h 2209425"/>
                      <a:gd name="connsiteX79" fmla="*/ 1165459 w 1194848"/>
                      <a:gd name="connsiteY79" fmla="*/ 1701721 h 2209425"/>
                      <a:gd name="connsiteX80" fmla="*/ 1167202 w 1194848"/>
                      <a:gd name="connsiteY80" fmla="*/ 1719192 h 2209425"/>
                      <a:gd name="connsiteX81" fmla="*/ 21839 w 1194848"/>
                      <a:gd name="connsiteY81" fmla="*/ 1734922 h 2209425"/>
                      <a:gd name="connsiteX82" fmla="*/ 23001 w 1194848"/>
                      <a:gd name="connsiteY82" fmla="*/ 1718031 h 2209425"/>
                      <a:gd name="connsiteX83" fmla="*/ 16891 w 1194848"/>
                      <a:gd name="connsiteY83" fmla="*/ 1808569 h 2209425"/>
                      <a:gd name="connsiteX84" fmla="*/ 1173892 w 1194848"/>
                      <a:gd name="connsiteY84" fmla="*/ 1792259 h 2209425"/>
                      <a:gd name="connsiteX85" fmla="*/ 1175054 w 1194848"/>
                      <a:gd name="connsiteY85" fmla="*/ 1808847 h 2209425"/>
                      <a:gd name="connsiteX86" fmla="*/ 15729 w 1194848"/>
                      <a:gd name="connsiteY86" fmla="*/ 1825157 h 2209425"/>
                      <a:gd name="connsiteX87" fmla="*/ 16891 w 1194848"/>
                      <a:gd name="connsiteY87" fmla="*/ 1808569 h 2209425"/>
                      <a:gd name="connsiteX88" fmla="*/ 11942 w 1194848"/>
                      <a:gd name="connsiteY88" fmla="*/ 1899108 h 2209425"/>
                      <a:gd name="connsiteX89" fmla="*/ 1180886 w 1194848"/>
                      <a:gd name="connsiteY89" fmla="*/ 1882217 h 2209425"/>
                      <a:gd name="connsiteX90" fmla="*/ 1181745 w 1194848"/>
                      <a:gd name="connsiteY90" fmla="*/ 1899108 h 2209425"/>
                      <a:gd name="connsiteX91" fmla="*/ 10756 w 1194848"/>
                      <a:gd name="connsiteY91" fmla="*/ 1915999 h 2209425"/>
                      <a:gd name="connsiteX92" fmla="*/ 11942 w 1194848"/>
                      <a:gd name="connsiteY92" fmla="*/ 1899108 h 2209425"/>
                      <a:gd name="connsiteX93" fmla="*/ 7271 w 1194848"/>
                      <a:gd name="connsiteY93" fmla="*/ 1989671 h 2209425"/>
                      <a:gd name="connsiteX94" fmla="*/ 1186693 w 1194848"/>
                      <a:gd name="connsiteY94" fmla="*/ 1972781 h 2209425"/>
                      <a:gd name="connsiteX95" fmla="*/ 1187274 w 1194848"/>
                      <a:gd name="connsiteY95" fmla="*/ 1989671 h 2209425"/>
                      <a:gd name="connsiteX96" fmla="*/ 6110 w 1194848"/>
                      <a:gd name="connsiteY96" fmla="*/ 2006259 h 2209425"/>
                      <a:gd name="connsiteX97" fmla="*/ 7271 w 1194848"/>
                      <a:gd name="connsiteY97" fmla="*/ 1989671 h 2209425"/>
                      <a:gd name="connsiteX98" fmla="*/ 3484 w 1194848"/>
                      <a:gd name="connsiteY98" fmla="*/ 2080209 h 2209425"/>
                      <a:gd name="connsiteX99" fmla="*/ 1190783 w 1194848"/>
                      <a:gd name="connsiteY99" fmla="*/ 2062738 h 2209425"/>
                      <a:gd name="connsiteX100" fmla="*/ 1191364 w 1194848"/>
                      <a:gd name="connsiteY100" fmla="*/ 2079629 h 2209425"/>
                      <a:gd name="connsiteX101" fmla="*/ 2929 w 1194848"/>
                      <a:gd name="connsiteY101" fmla="*/ 2097100 h 2209425"/>
                      <a:gd name="connsiteX102" fmla="*/ 3484 w 1194848"/>
                      <a:gd name="connsiteY102" fmla="*/ 2080209 h 2209425"/>
                      <a:gd name="connsiteX103" fmla="*/ 581 w 1194848"/>
                      <a:gd name="connsiteY103" fmla="*/ 2174535 h 2209425"/>
                      <a:gd name="connsiteX104" fmla="*/ 1194268 w 1194848"/>
                      <a:gd name="connsiteY104" fmla="*/ 2157367 h 2209425"/>
                      <a:gd name="connsiteX105" fmla="*/ 1194848 w 1194848"/>
                      <a:gd name="connsiteY105" fmla="*/ 2174535 h 2209425"/>
                      <a:gd name="connsiteX106" fmla="*/ 0 w 1194848"/>
                      <a:gd name="connsiteY106" fmla="*/ 2191426 h 2209425"/>
                      <a:gd name="connsiteX107" fmla="*/ 581 w 1194848"/>
                      <a:gd name="connsiteY107" fmla="*/ 2174535 h 2209425"/>
                      <a:gd name="connsiteX108" fmla="*/ 55015 w 1194848"/>
                      <a:gd name="connsiteY108" fmla="*/ 1348859 h 2209425"/>
                      <a:gd name="connsiteX109" fmla="*/ 1122917 w 1194848"/>
                      <a:gd name="connsiteY109" fmla="*/ 1338962 h 2209425"/>
                      <a:gd name="connsiteX110" fmla="*/ 1125240 w 1194848"/>
                      <a:gd name="connsiteY110" fmla="*/ 1355247 h 2209425"/>
                      <a:gd name="connsiteX111" fmla="*/ 53247 w 1194848"/>
                      <a:gd name="connsiteY111" fmla="*/ 1365724 h 2209425"/>
                      <a:gd name="connsiteX112" fmla="*/ 55015 w 1194848"/>
                      <a:gd name="connsiteY112" fmla="*/ 1348859 h 2209425"/>
                      <a:gd name="connsiteX113" fmla="*/ 1112162 w 1194848"/>
                      <a:gd name="connsiteY113" fmla="*/ 1265895 h 2209425"/>
                      <a:gd name="connsiteX114" fmla="*/ 62286 w 1194848"/>
                      <a:gd name="connsiteY114" fmla="*/ 1276095 h 2209425"/>
                      <a:gd name="connsiteX115" fmla="*/ 64609 w 1194848"/>
                      <a:gd name="connsiteY115" fmla="*/ 1259507 h 2209425"/>
                      <a:gd name="connsiteX116" fmla="*/ 1110117 w 1194848"/>
                      <a:gd name="connsiteY116" fmla="*/ 1249030 h 2209425"/>
                      <a:gd name="connsiteX117" fmla="*/ 1112162 w 1194848"/>
                      <a:gd name="connsiteY117" fmla="*/ 1265895 h 2209425"/>
                      <a:gd name="connsiteX118" fmla="*/ 1135743 w 1194848"/>
                      <a:gd name="connsiteY118" fmla="*/ 1432429 h 2209425"/>
                      <a:gd name="connsiteX119" fmla="*/ 1138066 w 1194848"/>
                      <a:gd name="connsiteY119" fmla="*/ 1449320 h 2209425"/>
                      <a:gd name="connsiteX120" fmla="*/ 43375 w 1194848"/>
                      <a:gd name="connsiteY120" fmla="*/ 1464469 h 2209425"/>
                      <a:gd name="connsiteX121" fmla="*/ 45118 w 1194848"/>
                      <a:gd name="connsiteY121" fmla="*/ 1447578 h 2209425"/>
                      <a:gd name="connsiteX122" fmla="*/ 1135743 w 1194848"/>
                      <a:gd name="connsiteY122" fmla="*/ 1432429 h 2209425"/>
                      <a:gd name="connsiteX123" fmla="*/ 1147104 w 1194848"/>
                      <a:gd name="connsiteY123" fmla="*/ 1522387 h 2209425"/>
                      <a:gd name="connsiteX124" fmla="*/ 1148569 w 1194848"/>
                      <a:gd name="connsiteY124" fmla="*/ 1539277 h 2209425"/>
                      <a:gd name="connsiteX125" fmla="*/ 35246 w 1194848"/>
                      <a:gd name="connsiteY125" fmla="*/ 1554426 h 2209425"/>
                      <a:gd name="connsiteX126" fmla="*/ 36407 w 1194848"/>
                      <a:gd name="connsiteY126" fmla="*/ 1537535 h 2209425"/>
                      <a:gd name="connsiteX127" fmla="*/ 1147104 w 1194848"/>
                      <a:gd name="connsiteY127" fmla="*/ 1522387 h 2209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</a:cxnLst>
                    <a:rect l="l" t="t" r="r" b="b"/>
                    <a:pathLst>
                      <a:path w="1194848" h="2209425">
                        <a:moveTo>
                          <a:pt x="268131" y="21536"/>
                        </a:moveTo>
                        <a:cubicBezTo>
                          <a:pt x="269292" y="15704"/>
                          <a:pt x="270554" y="10074"/>
                          <a:pt x="271918" y="4645"/>
                        </a:cubicBezTo>
                        <a:cubicBezTo>
                          <a:pt x="458044" y="10654"/>
                          <a:pt x="644372" y="9114"/>
                          <a:pt x="830902" y="0"/>
                        </a:cubicBezTo>
                        <a:cubicBezTo>
                          <a:pt x="832468" y="5832"/>
                          <a:pt x="834008" y="11462"/>
                          <a:pt x="835573" y="16891"/>
                        </a:cubicBezTo>
                        <a:cubicBezTo>
                          <a:pt x="646342" y="25803"/>
                          <a:pt x="457186" y="27368"/>
                          <a:pt x="268131" y="21536"/>
                        </a:cubicBezTo>
                        <a:close/>
                        <a:moveTo>
                          <a:pt x="855948" y="89958"/>
                        </a:moveTo>
                        <a:lnTo>
                          <a:pt x="856529" y="89958"/>
                        </a:lnTo>
                        <a:cubicBezTo>
                          <a:pt x="858094" y="95209"/>
                          <a:pt x="859533" y="100637"/>
                          <a:pt x="860897" y="106268"/>
                        </a:cubicBezTo>
                        <a:cubicBezTo>
                          <a:pt x="656718" y="117124"/>
                          <a:pt x="452717" y="118891"/>
                          <a:pt x="248917" y="111519"/>
                        </a:cubicBezTo>
                        <a:cubicBezTo>
                          <a:pt x="250079" y="105687"/>
                          <a:pt x="251240" y="100057"/>
                          <a:pt x="252401" y="94628"/>
                        </a:cubicBezTo>
                        <a:cubicBezTo>
                          <a:pt x="453499" y="101597"/>
                          <a:pt x="654673" y="100057"/>
                          <a:pt x="855948" y="89958"/>
                        </a:cubicBezTo>
                        <a:close/>
                        <a:moveTo>
                          <a:pt x="880691" y="179334"/>
                        </a:moveTo>
                        <a:cubicBezTo>
                          <a:pt x="882054" y="184763"/>
                          <a:pt x="883518" y="190393"/>
                          <a:pt x="885059" y="196225"/>
                        </a:cubicBezTo>
                        <a:cubicBezTo>
                          <a:pt x="666691" y="207864"/>
                          <a:pt x="448525" y="209606"/>
                          <a:pt x="230562" y="201451"/>
                        </a:cubicBezTo>
                        <a:cubicBezTo>
                          <a:pt x="231521" y="196023"/>
                          <a:pt x="232607" y="190393"/>
                          <a:pt x="233768" y="184586"/>
                        </a:cubicBezTo>
                        <a:cubicBezTo>
                          <a:pt x="449232" y="192741"/>
                          <a:pt x="664873" y="190974"/>
                          <a:pt x="880691" y="179334"/>
                        </a:cubicBezTo>
                        <a:close/>
                        <a:moveTo>
                          <a:pt x="904575" y="268711"/>
                        </a:moveTo>
                        <a:cubicBezTo>
                          <a:pt x="906140" y="274544"/>
                          <a:pt x="907478" y="280174"/>
                          <a:pt x="908665" y="285602"/>
                        </a:cubicBezTo>
                        <a:cubicBezTo>
                          <a:pt x="676538" y="299185"/>
                          <a:pt x="444587" y="301331"/>
                          <a:pt x="212838" y="292015"/>
                        </a:cubicBezTo>
                        <a:cubicBezTo>
                          <a:pt x="214000" y="286208"/>
                          <a:pt x="214984" y="280553"/>
                          <a:pt x="215767" y="275124"/>
                        </a:cubicBezTo>
                        <a:cubicBezTo>
                          <a:pt x="445143" y="284441"/>
                          <a:pt x="674770" y="282295"/>
                          <a:pt x="904575" y="268711"/>
                        </a:cubicBezTo>
                        <a:close/>
                        <a:moveTo>
                          <a:pt x="927879" y="358113"/>
                        </a:moveTo>
                        <a:cubicBezTo>
                          <a:pt x="929242" y="363542"/>
                          <a:pt x="930605" y="369172"/>
                          <a:pt x="931943" y="375004"/>
                        </a:cubicBezTo>
                        <a:lnTo>
                          <a:pt x="931363" y="375004"/>
                        </a:lnTo>
                        <a:cubicBezTo>
                          <a:pt x="686031" y="390153"/>
                          <a:pt x="440875" y="392476"/>
                          <a:pt x="195947" y="381998"/>
                        </a:cubicBezTo>
                        <a:cubicBezTo>
                          <a:pt x="196730" y="376166"/>
                          <a:pt x="197790" y="370535"/>
                          <a:pt x="199154" y="365107"/>
                        </a:cubicBezTo>
                        <a:cubicBezTo>
                          <a:pt x="441557" y="375560"/>
                          <a:pt x="684465" y="373237"/>
                          <a:pt x="927879" y="358113"/>
                        </a:cubicBezTo>
                        <a:close/>
                        <a:moveTo>
                          <a:pt x="948835" y="445142"/>
                        </a:moveTo>
                        <a:cubicBezTo>
                          <a:pt x="949996" y="450192"/>
                          <a:pt x="951359" y="455822"/>
                          <a:pt x="952899" y="462033"/>
                        </a:cubicBezTo>
                        <a:cubicBezTo>
                          <a:pt x="695146" y="479883"/>
                          <a:pt x="437568" y="481247"/>
                          <a:pt x="180193" y="466098"/>
                        </a:cubicBezTo>
                        <a:cubicBezTo>
                          <a:pt x="181355" y="460670"/>
                          <a:pt x="182415" y="455039"/>
                          <a:pt x="183399" y="449207"/>
                        </a:cubicBezTo>
                        <a:cubicBezTo>
                          <a:pt x="438275" y="464381"/>
                          <a:pt x="693403" y="463018"/>
                          <a:pt x="948835" y="445142"/>
                        </a:cubicBezTo>
                        <a:close/>
                        <a:moveTo>
                          <a:pt x="970952" y="533964"/>
                        </a:moveTo>
                        <a:cubicBezTo>
                          <a:pt x="971936" y="539771"/>
                          <a:pt x="973173" y="545401"/>
                          <a:pt x="974739" y="550854"/>
                        </a:cubicBezTo>
                        <a:cubicBezTo>
                          <a:pt x="704361" y="570649"/>
                          <a:pt x="434488" y="572391"/>
                          <a:pt x="165069" y="556106"/>
                        </a:cubicBezTo>
                        <a:cubicBezTo>
                          <a:pt x="165650" y="550299"/>
                          <a:pt x="166332" y="544845"/>
                          <a:pt x="167114" y="539796"/>
                        </a:cubicBezTo>
                        <a:cubicBezTo>
                          <a:pt x="434766" y="555677"/>
                          <a:pt x="702720" y="553733"/>
                          <a:pt x="970952" y="533964"/>
                        </a:cubicBezTo>
                        <a:close/>
                        <a:moveTo>
                          <a:pt x="991049" y="623341"/>
                        </a:moveTo>
                        <a:cubicBezTo>
                          <a:pt x="992210" y="628769"/>
                          <a:pt x="993573" y="634399"/>
                          <a:pt x="995138" y="640231"/>
                        </a:cubicBezTo>
                        <a:lnTo>
                          <a:pt x="994558" y="640231"/>
                        </a:lnTo>
                        <a:cubicBezTo>
                          <a:pt x="712919" y="662172"/>
                          <a:pt x="431105" y="664217"/>
                          <a:pt x="149063" y="646341"/>
                        </a:cubicBezTo>
                        <a:cubicBezTo>
                          <a:pt x="149845" y="640711"/>
                          <a:pt x="150830" y="635182"/>
                          <a:pt x="151991" y="629754"/>
                        </a:cubicBezTo>
                        <a:cubicBezTo>
                          <a:pt x="431660" y="647200"/>
                          <a:pt x="711354" y="645079"/>
                          <a:pt x="991049" y="623341"/>
                        </a:cubicBezTo>
                        <a:close/>
                        <a:moveTo>
                          <a:pt x="1010842" y="713021"/>
                        </a:moveTo>
                        <a:cubicBezTo>
                          <a:pt x="1012004" y="718247"/>
                          <a:pt x="1013065" y="723701"/>
                          <a:pt x="1014049" y="729305"/>
                        </a:cubicBezTo>
                        <a:cubicBezTo>
                          <a:pt x="720974" y="753190"/>
                          <a:pt x="427772" y="755411"/>
                          <a:pt x="134495" y="735996"/>
                        </a:cubicBezTo>
                        <a:cubicBezTo>
                          <a:pt x="135277" y="730568"/>
                          <a:pt x="136237" y="724938"/>
                          <a:pt x="137398" y="719105"/>
                        </a:cubicBezTo>
                        <a:cubicBezTo>
                          <a:pt x="428353" y="738142"/>
                          <a:pt x="719509" y="736097"/>
                          <a:pt x="1010842" y="713021"/>
                        </a:cubicBezTo>
                        <a:close/>
                        <a:moveTo>
                          <a:pt x="1029172" y="802094"/>
                        </a:moveTo>
                        <a:cubicBezTo>
                          <a:pt x="1030334" y="807927"/>
                          <a:pt x="1031394" y="813557"/>
                          <a:pt x="1032379" y="818985"/>
                        </a:cubicBezTo>
                        <a:cubicBezTo>
                          <a:pt x="729003" y="844410"/>
                          <a:pt x="425247" y="846733"/>
                          <a:pt x="121113" y="825979"/>
                        </a:cubicBezTo>
                        <a:cubicBezTo>
                          <a:pt x="121896" y="820147"/>
                          <a:pt x="122855" y="814718"/>
                          <a:pt x="124016" y="809669"/>
                        </a:cubicBezTo>
                        <a:cubicBezTo>
                          <a:pt x="425828" y="829842"/>
                          <a:pt x="727563" y="827317"/>
                          <a:pt x="1029172" y="802094"/>
                        </a:cubicBezTo>
                        <a:close/>
                        <a:moveTo>
                          <a:pt x="1047831" y="891471"/>
                        </a:moveTo>
                        <a:cubicBezTo>
                          <a:pt x="1048007" y="896900"/>
                          <a:pt x="1048891" y="902530"/>
                          <a:pt x="1050457" y="908362"/>
                        </a:cubicBezTo>
                        <a:cubicBezTo>
                          <a:pt x="736400" y="935529"/>
                          <a:pt x="422167" y="938054"/>
                          <a:pt x="107732" y="915937"/>
                        </a:cubicBezTo>
                        <a:cubicBezTo>
                          <a:pt x="108515" y="910508"/>
                          <a:pt x="109474" y="904878"/>
                          <a:pt x="110635" y="899046"/>
                        </a:cubicBezTo>
                        <a:cubicBezTo>
                          <a:pt x="422925" y="920784"/>
                          <a:pt x="735314" y="918259"/>
                          <a:pt x="1047831" y="891471"/>
                        </a:cubicBezTo>
                        <a:close/>
                        <a:moveTo>
                          <a:pt x="1064696" y="980571"/>
                        </a:moveTo>
                        <a:cubicBezTo>
                          <a:pt x="1065277" y="986201"/>
                          <a:pt x="1066161" y="991730"/>
                          <a:pt x="1067322" y="997158"/>
                        </a:cubicBezTo>
                        <a:cubicBezTo>
                          <a:pt x="743570" y="1026471"/>
                          <a:pt x="419819" y="1029374"/>
                          <a:pt x="96067" y="1005894"/>
                        </a:cubicBezTo>
                        <a:cubicBezTo>
                          <a:pt x="96446" y="1000062"/>
                          <a:pt x="97052" y="994432"/>
                          <a:pt x="97810" y="989003"/>
                        </a:cubicBezTo>
                        <a:cubicBezTo>
                          <a:pt x="420021" y="1012484"/>
                          <a:pt x="742308" y="1009681"/>
                          <a:pt x="1064696" y="980571"/>
                        </a:cubicBezTo>
                        <a:close/>
                        <a:moveTo>
                          <a:pt x="1081006" y="1070225"/>
                        </a:moveTo>
                        <a:cubicBezTo>
                          <a:pt x="1081587" y="1076057"/>
                          <a:pt x="1082471" y="1081688"/>
                          <a:pt x="1083632" y="1087116"/>
                        </a:cubicBezTo>
                        <a:cubicBezTo>
                          <a:pt x="750362" y="1117792"/>
                          <a:pt x="417218" y="1120796"/>
                          <a:pt x="84125" y="1096130"/>
                        </a:cubicBezTo>
                        <a:cubicBezTo>
                          <a:pt x="84504" y="1090499"/>
                          <a:pt x="85312" y="1084970"/>
                          <a:pt x="86448" y="1079542"/>
                        </a:cubicBezTo>
                        <a:cubicBezTo>
                          <a:pt x="417597" y="1104007"/>
                          <a:pt x="749100" y="1100901"/>
                          <a:pt x="1081006" y="1070225"/>
                        </a:cubicBezTo>
                        <a:close/>
                        <a:moveTo>
                          <a:pt x="1095574" y="1159627"/>
                        </a:moveTo>
                        <a:cubicBezTo>
                          <a:pt x="1096735" y="1165056"/>
                          <a:pt x="1097518" y="1170686"/>
                          <a:pt x="1097897" y="1176518"/>
                        </a:cubicBezTo>
                        <a:cubicBezTo>
                          <a:pt x="756295" y="1208936"/>
                          <a:pt x="414668" y="1212042"/>
                          <a:pt x="73067" y="1185834"/>
                        </a:cubicBezTo>
                        <a:cubicBezTo>
                          <a:pt x="73471" y="1180406"/>
                          <a:pt x="73950" y="1174776"/>
                          <a:pt x="74531" y="1168944"/>
                        </a:cubicBezTo>
                        <a:cubicBezTo>
                          <a:pt x="414770" y="1195126"/>
                          <a:pt x="755134" y="1192020"/>
                          <a:pt x="1095574" y="1159627"/>
                        </a:cubicBezTo>
                        <a:close/>
                        <a:moveTo>
                          <a:pt x="28227" y="1644661"/>
                        </a:moveTo>
                        <a:cubicBezTo>
                          <a:pt x="28631" y="1639031"/>
                          <a:pt x="29010" y="1633401"/>
                          <a:pt x="29388" y="1627771"/>
                        </a:cubicBezTo>
                        <a:cubicBezTo>
                          <a:pt x="405150" y="1653195"/>
                          <a:pt x="780836" y="1648045"/>
                          <a:pt x="1156396" y="1612344"/>
                        </a:cubicBezTo>
                        <a:cubicBezTo>
                          <a:pt x="1156800" y="1617773"/>
                          <a:pt x="1157355" y="1623302"/>
                          <a:pt x="1158138" y="1628932"/>
                        </a:cubicBezTo>
                        <a:cubicBezTo>
                          <a:pt x="781417" y="1664657"/>
                          <a:pt x="404772" y="1669884"/>
                          <a:pt x="28227" y="1644661"/>
                        </a:cubicBezTo>
                        <a:close/>
                        <a:moveTo>
                          <a:pt x="23001" y="1718031"/>
                        </a:moveTo>
                        <a:cubicBezTo>
                          <a:pt x="403231" y="1744238"/>
                          <a:pt x="784043" y="1738785"/>
                          <a:pt x="1165459" y="1701721"/>
                        </a:cubicBezTo>
                        <a:cubicBezTo>
                          <a:pt x="1166217" y="1707553"/>
                          <a:pt x="1166823" y="1713360"/>
                          <a:pt x="1167202" y="1719192"/>
                        </a:cubicBezTo>
                        <a:cubicBezTo>
                          <a:pt x="785027" y="1755877"/>
                          <a:pt x="403256" y="1761129"/>
                          <a:pt x="21839" y="1734922"/>
                        </a:cubicBezTo>
                        <a:cubicBezTo>
                          <a:pt x="22218" y="1729291"/>
                          <a:pt x="22597" y="1723661"/>
                          <a:pt x="23001" y="1718031"/>
                        </a:cubicBezTo>
                        <a:close/>
                        <a:moveTo>
                          <a:pt x="16891" y="1808569"/>
                        </a:moveTo>
                        <a:cubicBezTo>
                          <a:pt x="401969" y="1835357"/>
                          <a:pt x="787628" y="1829929"/>
                          <a:pt x="1173892" y="1792259"/>
                        </a:cubicBezTo>
                        <a:cubicBezTo>
                          <a:pt x="1174296" y="1797688"/>
                          <a:pt x="1174675" y="1803217"/>
                          <a:pt x="1175054" y="1808847"/>
                        </a:cubicBezTo>
                        <a:cubicBezTo>
                          <a:pt x="788436" y="1846491"/>
                          <a:pt x="401969" y="1851945"/>
                          <a:pt x="15729" y="1825157"/>
                        </a:cubicBezTo>
                        <a:cubicBezTo>
                          <a:pt x="16108" y="1819552"/>
                          <a:pt x="16487" y="1813998"/>
                          <a:pt x="16891" y="1808569"/>
                        </a:cubicBezTo>
                        <a:close/>
                        <a:moveTo>
                          <a:pt x="11942" y="1899108"/>
                        </a:moveTo>
                        <a:cubicBezTo>
                          <a:pt x="401110" y="1926476"/>
                          <a:pt x="790758" y="1920846"/>
                          <a:pt x="1180886" y="1882217"/>
                        </a:cubicBezTo>
                        <a:cubicBezTo>
                          <a:pt x="1181063" y="1888049"/>
                          <a:pt x="1181366" y="1893680"/>
                          <a:pt x="1181745" y="1899108"/>
                        </a:cubicBezTo>
                        <a:cubicBezTo>
                          <a:pt x="791036" y="1937737"/>
                          <a:pt x="400706" y="1943367"/>
                          <a:pt x="10756" y="1915999"/>
                        </a:cubicBezTo>
                        <a:cubicBezTo>
                          <a:pt x="11159" y="1910368"/>
                          <a:pt x="11538" y="1904738"/>
                          <a:pt x="11942" y="1899108"/>
                        </a:cubicBezTo>
                        <a:close/>
                        <a:moveTo>
                          <a:pt x="7271" y="1989671"/>
                        </a:moveTo>
                        <a:cubicBezTo>
                          <a:pt x="399924" y="2017621"/>
                          <a:pt x="793081" y="2011990"/>
                          <a:pt x="1186693" y="1972781"/>
                        </a:cubicBezTo>
                        <a:cubicBezTo>
                          <a:pt x="1186693" y="1978209"/>
                          <a:pt x="1186895" y="1983839"/>
                          <a:pt x="1187274" y="1989671"/>
                        </a:cubicBezTo>
                        <a:cubicBezTo>
                          <a:pt x="793258" y="2028704"/>
                          <a:pt x="399545" y="2034208"/>
                          <a:pt x="6110" y="2006259"/>
                        </a:cubicBezTo>
                        <a:cubicBezTo>
                          <a:pt x="6514" y="2000629"/>
                          <a:pt x="6893" y="1995099"/>
                          <a:pt x="7271" y="1989671"/>
                        </a:cubicBezTo>
                        <a:close/>
                        <a:moveTo>
                          <a:pt x="3484" y="2080209"/>
                        </a:moveTo>
                        <a:cubicBezTo>
                          <a:pt x="399066" y="2108361"/>
                          <a:pt x="794823" y="2102529"/>
                          <a:pt x="1190783" y="2062738"/>
                        </a:cubicBezTo>
                        <a:cubicBezTo>
                          <a:pt x="1190783" y="2068570"/>
                          <a:pt x="1190985" y="2074201"/>
                          <a:pt x="1191364" y="2079629"/>
                        </a:cubicBezTo>
                        <a:cubicBezTo>
                          <a:pt x="795025" y="2119419"/>
                          <a:pt x="398863" y="2125252"/>
                          <a:pt x="2929" y="2097100"/>
                        </a:cubicBezTo>
                        <a:cubicBezTo>
                          <a:pt x="3282" y="2091672"/>
                          <a:pt x="3484" y="2086042"/>
                          <a:pt x="3484" y="2080209"/>
                        </a:cubicBezTo>
                        <a:close/>
                        <a:moveTo>
                          <a:pt x="581" y="2174535"/>
                        </a:moveTo>
                        <a:cubicBezTo>
                          <a:pt x="398081" y="2203267"/>
                          <a:pt x="795985" y="2197536"/>
                          <a:pt x="1194268" y="2157367"/>
                        </a:cubicBezTo>
                        <a:cubicBezTo>
                          <a:pt x="1194646" y="2162795"/>
                          <a:pt x="1194848" y="2168526"/>
                          <a:pt x="1194848" y="2174535"/>
                        </a:cubicBezTo>
                        <a:cubicBezTo>
                          <a:pt x="796161" y="2214502"/>
                          <a:pt x="397878" y="2220132"/>
                          <a:pt x="0" y="2191426"/>
                        </a:cubicBezTo>
                        <a:cubicBezTo>
                          <a:pt x="0" y="2185796"/>
                          <a:pt x="177" y="2180165"/>
                          <a:pt x="581" y="2174535"/>
                        </a:cubicBezTo>
                        <a:close/>
                        <a:moveTo>
                          <a:pt x="55015" y="1348859"/>
                        </a:moveTo>
                        <a:cubicBezTo>
                          <a:pt x="410982" y="1377389"/>
                          <a:pt x="766950" y="1374082"/>
                          <a:pt x="1122917" y="1338962"/>
                        </a:cubicBezTo>
                        <a:cubicBezTo>
                          <a:pt x="1123321" y="1344011"/>
                          <a:pt x="1124079" y="1349440"/>
                          <a:pt x="1125240" y="1355247"/>
                        </a:cubicBezTo>
                        <a:cubicBezTo>
                          <a:pt x="768111" y="1391149"/>
                          <a:pt x="410780" y="1394659"/>
                          <a:pt x="53247" y="1365724"/>
                        </a:cubicBezTo>
                        <a:cubicBezTo>
                          <a:pt x="53651" y="1360296"/>
                          <a:pt x="54232" y="1354691"/>
                          <a:pt x="55015" y="1348859"/>
                        </a:cubicBezTo>
                        <a:close/>
                        <a:moveTo>
                          <a:pt x="1112162" y="1265895"/>
                        </a:moveTo>
                        <a:cubicBezTo>
                          <a:pt x="762582" y="1300055"/>
                          <a:pt x="412649" y="1303464"/>
                          <a:pt x="62286" y="1276095"/>
                        </a:cubicBezTo>
                        <a:cubicBezTo>
                          <a:pt x="63069" y="1270465"/>
                          <a:pt x="63826" y="1264936"/>
                          <a:pt x="64609" y="1259507"/>
                        </a:cubicBezTo>
                        <a:cubicBezTo>
                          <a:pt x="413002" y="1286295"/>
                          <a:pt x="761496" y="1282811"/>
                          <a:pt x="1110117" y="1249030"/>
                        </a:cubicBezTo>
                        <a:cubicBezTo>
                          <a:pt x="1110899" y="1254811"/>
                          <a:pt x="1111581" y="1260442"/>
                          <a:pt x="1112162" y="1265895"/>
                        </a:cubicBezTo>
                        <a:close/>
                        <a:moveTo>
                          <a:pt x="1135743" y="1432429"/>
                        </a:moveTo>
                        <a:cubicBezTo>
                          <a:pt x="1136526" y="1438236"/>
                          <a:pt x="1137309" y="1443892"/>
                          <a:pt x="1138066" y="1449320"/>
                        </a:cubicBezTo>
                        <a:cubicBezTo>
                          <a:pt x="772782" y="1483101"/>
                          <a:pt x="407877" y="1488126"/>
                          <a:pt x="43375" y="1464469"/>
                        </a:cubicBezTo>
                        <a:cubicBezTo>
                          <a:pt x="44133" y="1459040"/>
                          <a:pt x="44739" y="1453410"/>
                          <a:pt x="45118" y="1447578"/>
                        </a:cubicBezTo>
                        <a:cubicBezTo>
                          <a:pt x="408483" y="1470856"/>
                          <a:pt x="772025" y="1465806"/>
                          <a:pt x="1135743" y="1432429"/>
                        </a:cubicBezTo>
                        <a:close/>
                        <a:moveTo>
                          <a:pt x="1147104" y="1522387"/>
                        </a:moveTo>
                        <a:cubicBezTo>
                          <a:pt x="1147483" y="1527815"/>
                          <a:pt x="1147988" y="1533445"/>
                          <a:pt x="1148569" y="1539277"/>
                        </a:cubicBezTo>
                        <a:cubicBezTo>
                          <a:pt x="777074" y="1574018"/>
                          <a:pt x="405958" y="1579068"/>
                          <a:pt x="35246" y="1554426"/>
                        </a:cubicBezTo>
                        <a:cubicBezTo>
                          <a:pt x="35650" y="1548619"/>
                          <a:pt x="36029" y="1542964"/>
                          <a:pt x="36407" y="1537535"/>
                        </a:cubicBezTo>
                        <a:cubicBezTo>
                          <a:pt x="406337" y="1562177"/>
                          <a:pt x="776569" y="1557127"/>
                          <a:pt x="1147104" y="1522387"/>
                        </a:cubicBezTo>
                        <a:close/>
                      </a:path>
                    </a:pathLst>
                  </a:custGeom>
                  <a:solidFill>
                    <a:srgbClr val="A3CFDB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5" name="Graphic 6">
                  <a:extLst>
                    <a:ext uri="{FF2B5EF4-FFF2-40B4-BE49-F238E27FC236}">
                      <a16:creationId xmlns:a16="http://schemas.microsoft.com/office/drawing/2014/main" id="{14128D31-B997-B4CD-74BD-D4CD185B3EC2}"/>
                    </a:ext>
                  </a:extLst>
                </p:cNvPr>
                <p:cNvGrpSpPr/>
                <p:nvPr/>
              </p:nvGrpSpPr>
              <p:grpSpPr>
                <a:xfrm>
                  <a:off x="-1206392" y="3400115"/>
                  <a:ext cx="353745" cy="237134"/>
                  <a:chOff x="-1206392" y="3400115"/>
                  <a:chExt cx="353745" cy="237134"/>
                </a:xfrm>
              </p:grpSpPr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9FDD6B3A-FAC2-901D-6DD7-07F9F3EAB18E}"/>
                      </a:ext>
                    </a:extLst>
                  </p:cNvPr>
                  <p:cNvSpPr/>
                  <p:nvPr/>
                </p:nvSpPr>
                <p:spPr>
                  <a:xfrm>
                    <a:off x="-1206392" y="3400115"/>
                    <a:ext cx="353745" cy="237134"/>
                  </a:xfrm>
                  <a:custGeom>
                    <a:avLst/>
                    <a:gdLst>
                      <a:gd name="connsiteX0" fmla="*/ 270201 w 353745"/>
                      <a:gd name="connsiteY0" fmla="*/ 2323 h 237134"/>
                      <a:gd name="connsiteX1" fmla="*/ 271362 w 353745"/>
                      <a:gd name="connsiteY1" fmla="*/ 55318 h 237134"/>
                      <a:gd name="connsiteX2" fmla="*/ 272524 w 353745"/>
                      <a:gd name="connsiteY2" fmla="*/ 74809 h 237134"/>
                      <a:gd name="connsiteX3" fmla="*/ 277472 w 353745"/>
                      <a:gd name="connsiteY3" fmla="*/ 117604 h 237134"/>
                      <a:gd name="connsiteX4" fmla="*/ 329003 w 353745"/>
                      <a:gd name="connsiteY4" fmla="*/ 150805 h 237134"/>
                      <a:gd name="connsiteX5" fmla="*/ 353745 w 353745"/>
                      <a:gd name="connsiteY5" fmla="*/ 159540 h 237134"/>
                      <a:gd name="connsiteX6" fmla="*/ 224477 w 353745"/>
                      <a:gd name="connsiteY6" fmla="*/ 233794 h 237134"/>
                      <a:gd name="connsiteX7" fmla="*/ 74531 w 353745"/>
                      <a:gd name="connsiteY7" fmla="*/ 221852 h 237134"/>
                      <a:gd name="connsiteX8" fmla="*/ 0 w 353745"/>
                      <a:gd name="connsiteY8" fmla="*/ 155753 h 237134"/>
                      <a:gd name="connsiteX9" fmla="*/ 10781 w 353745"/>
                      <a:gd name="connsiteY9" fmla="*/ 150224 h 237134"/>
                      <a:gd name="connsiteX10" fmla="*/ 73370 w 353745"/>
                      <a:gd name="connsiteY10" fmla="*/ 107429 h 237134"/>
                      <a:gd name="connsiteX11" fmla="*/ 78318 w 353745"/>
                      <a:gd name="connsiteY11" fmla="*/ 93442 h 237134"/>
                      <a:gd name="connsiteX12" fmla="*/ 80641 w 353745"/>
                      <a:gd name="connsiteY12" fmla="*/ 62589 h 237134"/>
                      <a:gd name="connsiteX13" fmla="*/ 83544 w 353745"/>
                      <a:gd name="connsiteY13" fmla="*/ 0 h 237134"/>
                      <a:gd name="connsiteX14" fmla="*/ 270201 w 353745"/>
                      <a:gd name="connsiteY14" fmla="*/ 2323 h 23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53745" h="237134">
                        <a:moveTo>
                          <a:pt x="270201" y="2323"/>
                        </a:moveTo>
                        <a:cubicBezTo>
                          <a:pt x="269216" y="13003"/>
                          <a:pt x="269620" y="30651"/>
                          <a:pt x="271362" y="55318"/>
                        </a:cubicBezTo>
                        <a:cubicBezTo>
                          <a:pt x="271766" y="62109"/>
                          <a:pt x="272145" y="68598"/>
                          <a:pt x="272524" y="74809"/>
                        </a:cubicBezTo>
                        <a:cubicBezTo>
                          <a:pt x="273685" y="89554"/>
                          <a:pt x="275326" y="103844"/>
                          <a:pt x="277472" y="117604"/>
                        </a:cubicBezTo>
                        <a:cubicBezTo>
                          <a:pt x="278230" y="128460"/>
                          <a:pt x="295424" y="139544"/>
                          <a:pt x="329003" y="150805"/>
                        </a:cubicBezTo>
                        <a:cubicBezTo>
                          <a:pt x="335996" y="153506"/>
                          <a:pt x="344227" y="156435"/>
                          <a:pt x="353745" y="159540"/>
                        </a:cubicBezTo>
                        <a:cubicBezTo>
                          <a:pt x="330266" y="202234"/>
                          <a:pt x="287167" y="226977"/>
                          <a:pt x="224477" y="233794"/>
                        </a:cubicBezTo>
                        <a:cubicBezTo>
                          <a:pt x="161383" y="240787"/>
                          <a:pt x="111418" y="236798"/>
                          <a:pt x="74531" y="221852"/>
                        </a:cubicBezTo>
                        <a:cubicBezTo>
                          <a:pt x="37063" y="206905"/>
                          <a:pt x="12219" y="184889"/>
                          <a:pt x="0" y="155753"/>
                        </a:cubicBezTo>
                        <a:cubicBezTo>
                          <a:pt x="3686" y="154011"/>
                          <a:pt x="7271" y="152168"/>
                          <a:pt x="10781" y="150224"/>
                        </a:cubicBezTo>
                        <a:cubicBezTo>
                          <a:pt x="43578" y="134495"/>
                          <a:pt x="64457" y="120230"/>
                          <a:pt x="73370" y="107429"/>
                        </a:cubicBezTo>
                        <a:cubicBezTo>
                          <a:pt x="76677" y="103162"/>
                          <a:pt x="78318" y="98517"/>
                          <a:pt x="78318" y="93442"/>
                        </a:cubicBezTo>
                        <a:cubicBezTo>
                          <a:pt x="79076" y="84529"/>
                          <a:pt x="79858" y="74228"/>
                          <a:pt x="80641" y="62589"/>
                        </a:cubicBezTo>
                        <a:cubicBezTo>
                          <a:pt x="83368" y="29010"/>
                          <a:pt x="84327" y="8155"/>
                          <a:pt x="83544" y="0"/>
                        </a:cubicBezTo>
                        <a:lnTo>
                          <a:pt x="270201" y="2323"/>
                        </a:ln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5EBB1CEC-2F62-043A-5D52-5E402D8BAAB4}"/>
                      </a:ext>
                    </a:extLst>
                  </p:cNvPr>
                  <p:cNvSpPr/>
                  <p:nvPr/>
                </p:nvSpPr>
                <p:spPr>
                  <a:xfrm>
                    <a:off x="-1133022" y="3400115"/>
                    <a:ext cx="199153" cy="107428"/>
                  </a:xfrm>
                  <a:custGeom>
                    <a:avLst/>
                    <a:gdLst>
                      <a:gd name="connsiteX0" fmla="*/ 196831 w 199153"/>
                      <a:gd name="connsiteY0" fmla="*/ 2323 h 107428"/>
                      <a:gd name="connsiteX1" fmla="*/ 197992 w 199153"/>
                      <a:gd name="connsiteY1" fmla="*/ 55318 h 107428"/>
                      <a:gd name="connsiteX2" fmla="*/ 199154 w 199153"/>
                      <a:gd name="connsiteY2" fmla="*/ 74809 h 107428"/>
                      <a:gd name="connsiteX3" fmla="*/ 0 w 199153"/>
                      <a:gd name="connsiteY3" fmla="*/ 107429 h 107428"/>
                      <a:gd name="connsiteX4" fmla="*/ 4948 w 199153"/>
                      <a:gd name="connsiteY4" fmla="*/ 93442 h 107428"/>
                      <a:gd name="connsiteX5" fmla="*/ 7271 w 199153"/>
                      <a:gd name="connsiteY5" fmla="*/ 62589 h 107428"/>
                      <a:gd name="connsiteX6" fmla="*/ 10174 w 199153"/>
                      <a:gd name="connsiteY6" fmla="*/ 0 h 107428"/>
                      <a:gd name="connsiteX7" fmla="*/ 196831 w 199153"/>
                      <a:gd name="connsiteY7" fmla="*/ 2323 h 107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9153" h="107428">
                        <a:moveTo>
                          <a:pt x="196831" y="2323"/>
                        </a:moveTo>
                        <a:cubicBezTo>
                          <a:pt x="195846" y="13003"/>
                          <a:pt x="196250" y="30651"/>
                          <a:pt x="197992" y="55318"/>
                        </a:cubicBezTo>
                        <a:cubicBezTo>
                          <a:pt x="198396" y="62109"/>
                          <a:pt x="198775" y="68598"/>
                          <a:pt x="199154" y="74809"/>
                        </a:cubicBezTo>
                        <a:cubicBezTo>
                          <a:pt x="125784" y="93265"/>
                          <a:pt x="59407" y="104122"/>
                          <a:pt x="0" y="107429"/>
                        </a:cubicBezTo>
                        <a:cubicBezTo>
                          <a:pt x="3307" y="103162"/>
                          <a:pt x="4948" y="98517"/>
                          <a:pt x="4948" y="93442"/>
                        </a:cubicBezTo>
                        <a:cubicBezTo>
                          <a:pt x="5706" y="84529"/>
                          <a:pt x="6488" y="74228"/>
                          <a:pt x="7271" y="62589"/>
                        </a:cubicBezTo>
                        <a:cubicBezTo>
                          <a:pt x="9998" y="29010"/>
                          <a:pt x="10957" y="8155"/>
                          <a:pt x="10174" y="0"/>
                        </a:cubicBezTo>
                        <a:lnTo>
                          <a:pt x="196831" y="2323"/>
                        </a:lnTo>
                        <a:close/>
                      </a:path>
                    </a:pathLst>
                  </a:custGeom>
                  <a:solidFill>
                    <a:srgbClr val="FFABA1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" name="Graphic 6">
                  <a:extLst>
                    <a:ext uri="{FF2B5EF4-FFF2-40B4-BE49-F238E27FC236}">
                      <a16:creationId xmlns:a16="http://schemas.microsoft.com/office/drawing/2014/main" id="{0F4799E4-9E19-754B-0B57-4164AC657814}"/>
                    </a:ext>
                  </a:extLst>
                </p:cNvPr>
                <p:cNvGrpSpPr/>
                <p:nvPr/>
              </p:nvGrpSpPr>
              <p:grpSpPr>
                <a:xfrm>
                  <a:off x="-1365200" y="2770110"/>
                  <a:ext cx="653959" cy="679048"/>
                  <a:chOff x="-1365200" y="2770110"/>
                  <a:chExt cx="653959" cy="679048"/>
                </a:xfrm>
              </p:grpSpPr>
              <p:grpSp>
                <p:nvGrpSpPr>
                  <p:cNvPr id="179" name="Graphic 6">
                    <a:extLst>
                      <a:ext uri="{FF2B5EF4-FFF2-40B4-BE49-F238E27FC236}">
                        <a16:creationId xmlns:a16="http://schemas.microsoft.com/office/drawing/2014/main" id="{CB239360-8A5C-6B87-39D3-65D892CB25EE}"/>
                      </a:ext>
                    </a:extLst>
                  </p:cNvPr>
                  <p:cNvGrpSpPr/>
                  <p:nvPr/>
                </p:nvGrpSpPr>
                <p:grpSpPr>
                  <a:xfrm>
                    <a:off x="-1365200" y="2770110"/>
                    <a:ext cx="653959" cy="679048"/>
                    <a:chOff x="-1365200" y="2770110"/>
                    <a:chExt cx="653959" cy="679048"/>
                  </a:xfrm>
                </p:grpSpPr>
                <p:sp>
                  <p:nvSpPr>
                    <p:cNvPr id="180" name="Freeform: Shape 179">
                      <a:extLst>
                        <a:ext uri="{FF2B5EF4-FFF2-40B4-BE49-F238E27FC236}">
                          <a16:creationId xmlns:a16="http://schemas.microsoft.com/office/drawing/2014/main" id="{64DE2AA3-E7FC-EF0F-F6D7-2AD3AB820E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365200" y="3153686"/>
                      <a:ext cx="653959" cy="136989"/>
                    </a:xfrm>
                    <a:custGeom>
                      <a:avLst/>
                      <a:gdLst>
                        <a:gd name="connsiteX0" fmla="*/ 624654 w 653959"/>
                        <a:gd name="connsiteY0" fmla="*/ 2157 h 136989"/>
                        <a:gd name="connsiteX1" fmla="*/ 647957 w 653959"/>
                        <a:gd name="connsiteY1" fmla="*/ 24880 h 136989"/>
                        <a:gd name="connsiteX2" fmla="*/ 649699 w 653959"/>
                        <a:gd name="connsiteY2" fmla="*/ 76991 h 136989"/>
                        <a:gd name="connsiteX3" fmla="*/ 617105 w 653959"/>
                        <a:gd name="connsiteY3" fmla="*/ 123271 h 136989"/>
                        <a:gd name="connsiteX4" fmla="*/ 568477 w 653959"/>
                        <a:gd name="connsiteY4" fmla="*/ 134910 h 136989"/>
                        <a:gd name="connsiteX5" fmla="*/ 560323 w 653959"/>
                        <a:gd name="connsiteY5" fmla="*/ 132006 h 136989"/>
                        <a:gd name="connsiteX6" fmla="*/ 555071 w 653959"/>
                        <a:gd name="connsiteY6" fmla="*/ 129103 h 136989"/>
                        <a:gd name="connsiteX7" fmla="*/ 555651 w 653959"/>
                        <a:gd name="connsiteY7" fmla="*/ 129103 h 136989"/>
                        <a:gd name="connsiteX8" fmla="*/ 584484 w 653959"/>
                        <a:gd name="connsiteY8" fmla="*/ 2738 h 136989"/>
                        <a:gd name="connsiteX9" fmla="*/ 584484 w 653959"/>
                        <a:gd name="connsiteY9" fmla="*/ 1854 h 136989"/>
                        <a:gd name="connsiteX10" fmla="*/ 614175 w 653959"/>
                        <a:gd name="connsiteY10" fmla="*/ 112 h 136989"/>
                        <a:gd name="connsiteX11" fmla="*/ 624654 w 653959"/>
                        <a:gd name="connsiteY11" fmla="*/ 2157 h 136989"/>
                        <a:gd name="connsiteX12" fmla="*/ 60695 w 653959"/>
                        <a:gd name="connsiteY12" fmla="*/ 6222 h 136989"/>
                        <a:gd name="connsiteX13" fmla="*/ 90967 w 653959"/>
                        <a:gd name="connsiteY13" fmla="*/ 132006 h 136989"/>
                        <a:gd name="connsiteX14" fmla="*/ 92432 w 653959"/>
                        <a:gd name="connsiteY14" fmla="*/ 133168 h 136989"/>
                        <a:gd name="connsiteX15" fmla="*/ 90967 w 653959"/>
                        <a:gd name="connsiteY15" fmla="*/ 133168 h 136989"/>
                        <a:gd name="connsiteX16" fmla="*/ 34488 w 653959"/>
                        <a:gd name="connsiteY16" fmla="*/ 129103 h 136989"/>
                        <a:gd name="connsiteX17" fmla="*/ 3030 w 653959"/>
                        <a:gd name="connsiteY17" fmla="*/ 89792 h 136989"/>
                        <a:gd name="connsiteX18" fmla="*/ 6817 w 653959"/>
                        <a:gd name="connsiteY18" fmla="*/ 37100 h 136989"/>
                        <a:gd name="connsiteX19" fmla="*/ 23985 w 653959"/>
                        <a:gd name="connsiteY19" fmla="*/ 15842 h 136989"/>
                        <a:gd name="connsiteX20" fmla="*/ 60695 w 653959"/>
                        <a:gd name="connsiteY20" fmla="*/ 6222 h 1369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653959" h="136989">
                          <a:moveTo>
                            <a:pt x="624654" y="2157"/>
                          </a:moveTo>
                          <a:cubicBezTo>
                            <a:pt x="633970" y="6045"/>
                            <a:pt x="641746" y="13620"/>
                            <a:pt x="647957" y="24880"/>
                          </a:cubicBezTo>
                          <a:cubicBezTo>
                            <a:pt x="655329" y="39827"/>
                            <a:pt x="655910" y="57197"/>
                            <a:pt x="649699" y="76991"/>
                          </a:cubicBezTo>
                          <a:cubicBezTo>
                            <a:pt x="643110" y="97164"/>
                            <a:pt x="632228" y="112616"/>
                            <a:pt x="617105" y="123271"/>
                          </a:cubicBezTo>
                          <a:cubicBezTo>
                            <a:pt x="601754" y="134127"/>
                            <a:pt x="585570" y="138015"/>
                            <a:pt x="568477" y="134910"/>
                          </a:cubicBezTo>
                          <a:cubicBezTo>
                            <a:pt x="565751" y="134127"/>
                            <a:pt x="563049" y="133168"/>
                            <a:pt x="560323" y="132006"/>
                          </a:cubicBezTo>
                          <a:lnTo>
                            <a:pt x="555071" y="129103"/>
                          </a:lnTo>
                          <a:lnTo>
                            <a:pt x="555651" y="129103"/>
                          </a:lnTo>
                          <a:lnTo>
                            <a:pt x="584484" y="2738"/>
                          </a:lnTo>
                          <a:lnTo>
                            <a:pt x="584484" y="1854"/>
                          </a:lnTo>
                          <a:cubicBezTo>
                            <a:pt x="599431" y="314"/>
                            <a:pt x="609328" y="-267"/>
                            <a:pt x="614175" y="112"/>
                          </a:cubicBezTo>
                          <a:cubicBezTo>
                            <a:pt x="617837" y="516"/>
                            <a:pt x="621346" y="1198"/>
                            <a:pt x="624654" y="2157"/>
                          </a:cubicBezTo>
                          <a:close/>
                          <a:moveTo>
                            <a:pt x="60695" y="6222"/>
                          </a:moveTo>
                          <a:lnTo>
                            <a:pt x="90967" y="132006"/>
                          </a:lnTo>
                          <a:cubicBezTo>
                            <a:pt x="91346" y="132006"/>
                            <a:pt x="91851" y="132410"/>
                            <a:pt x="92432" y="133168"/>
                          </a:cubicBezTo>
                          <a:cubicBezTo>
                            <a:pt x="91851" y="133168"/>
                            <a:pt x="91371" y="133168"/>
                            <a:pt x="90967" y="133168"/>
                          </a:cubicBezTo>
                          <a:cubicBezTo>
                            <a:pt x="68068" y="139379"/>
                            <a:pt x="49233" y="138015"/>
                            <a:pt x="34488" y="129103"/>
                          </a:cubicBezTo>
                          <a:cubicBezTo>
                            <a:pt x="18582" y="119786"/>
                            <a:pt x="8105" y="106683"/>
                            <a:pt x="3030" y="89792"/>
                          </a:cubicBezTo>
                          <a:cubicBezTo>
                            <a:pt x="-2020" y="72725"/>
                            <a:pt x="-757" y="55152"/>
                            <a:pt x="6817" y="37100"/>
                          </a:cubicBezTo>
                          <a:cubicBezTo>
                            <a:pt x="10881" y="28162"/>
                            <a:pt x="16613" y="21093"/>
                            <a:pt x="23985" y="15842"/>
                          </a:cubicBezTo>
                          <a:cubicBezTo>
                            <a:pt x="30625" y="11777"/>
                            <a:pt x="42845" y="8570"/>
                            <a:pt x="60695" y="6222"/>
                          </a:cubicBezTo>
                          <a:close/>
                        </a:path>
                      </a:pathLst>
                    </a:custGeom>
                    <a:solidFill>
                      <a:srgbClr val="F5B2AB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1BF69F85-2DF5-4DCC-DFFD-495A0A572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327228" y="2879985"/>
                      <a:ext cx="584137" cy="569173"/>
                    </a:xfrm>
                    <a:custGeom>
                      <a:avLst/>
                      <a:gdLst>
                        <a:gd name="connsiteX0" fmla="*/ 571230 w 584137"/>
                        <a:gd name="connsiteY0" fmla="*/ 106117 h 569173"/>
                        <a:gd name="connsiteX1" fmla="*/ 573275 w 584137"/>
                        <a:gd name="connsiteY1" fmla="*/ 273232 h 569173"/>
                        <a:gd name="connsiteX2" fmla="*/ 561635 w 584137"/>
                        <a:gd name="connsiteY2" fmla="*/ 277019 h 569173"/>
                        <a:gd name="connsiteX3" fmla="*/ 541538 w 584137"/>
                        <a:gd name="connsiteY3" fmla="*/ 357963 h 569173"/>
                        <a:gd name="connsiteX4" fmla="*/ 525809 w 584137"/>
                        <a:gd name="connsiteY4" fmla="*/ 399294 h 569173"/>
                        <a:gd name="connsiteX5" fmla="*/ 522906 w 584137"/>
                        <a:gd name="connsiteY5" fmla="*/ 403939 h 569173"/>
                        <a:gd name="connsiteX6" fmla="*/ 523486 w 584137"/>
                        <a:gd name="connsiteY6" fmla="*/ 404520 h 569173"/>
                        <a:gd name="connsiteX7" fmla="*/ 522325 w 584137"/>
                        <a:gd name="connsiteY7" fmla="*/ 405682 h 569173"/>
                        <a:gd name="connsiteX8" fmla="*/ 489705 w 584137"/>
                        <a:gd name="connsiteY8" fmla="*/ 463903 h 569173"/>
                        <a:gd name="connsiteX9" fmla="*/ 434084 w 584137"/>
                        <a:gd name="connsiteY9" fmla="*/ 517201 h 569173"/>
                        <a:gd name="connsiteX10" fmla="*/ 351120 w 584137"/>
                        <a:gd name="connsiteY10" fmla="*/ 557092 h 569173"/>
                        <a:gd name="connsiteX11" fmla="*/ 337133 w 584137"/>
                        <a:gd name="connsiteY11" fmla="*/ 561460 h 569173"/>
                        <a:gd name="connsiteX12" fmla="*/ 331326 w 584137"/>
                        <a:gd name="connsiteY12" fmla="*/ 562621 h 569173"/>
                        <a:gd name="connsiteX13" fmla="*/ 214858 w 584137"/>
                        <a:gd name="connsiteY13" fmla="*/ 563202 h 569173"/>
                        <a:gd name="connsiteX14" fmla="*/ 107429 w 584137"/>
                        <a:gd name="connsiteY14" fmla="*/ 505561 h 569173"/>
                        <a:gd name="connsiteX15" fmla="*/ 77157 w 584137"/>
                        <a:gd name="connsiteY15" fmla="*/ 471199 h 569173"/>
                        <a:gd name="connsiteX16" fmla="*/ 67841 w 584137"/>
                        <a:gd name="connsiteY16" fmla="*/ 458399 h 569173"/>
                        <a:gd name="connsiteX17" fmla="*/ 65796 w 584137"/>
                        <a:gd name="connsiteY17" fmla="*/ 454915 h 569173"/>
                        <a:gd name="connsiteX18" fmla="*/ 50066 w 584137"/>
                        <a:gd name="connsiteY18" fmla="*/ 424920 h 569173"/>
                        <a:gd name="connsiteX19" fmla="*/ 42214 w 584137"/>
                        <a:gd name="connsiteY19" fmla="*/ 409494 h 569173"/>
                        <a:gd name="connsiteX20" fmla="*/ 34337 w 584137"/>
                        <a:gd name="connsiteY20" fmla="*/ 386493 h 569173"/>
                        <a:gd name="connsiteX21" fmla="*/ 25602 w 584137"/>
                        <a:gd name="connsiteY21" fmla="*/ 356221 h 569173"/>
                        <a:gd name="connsiteX22" fmla="*/ 23859 w 584137"/>
                        <a:gd name="connsiteY22" fmla="*/ 353595 h 569173"/>
                        <a:gd name="connsiteX23" fmla="*/ 17472 w 584137"/>
                        <a:gd name="connsiteY23" fmla="*/ 326530 h 569173"/>
                        <a:gd name="connsiteX24" fmla="*/ 10478 w 584137"/>
                        <a:gd name="connsiteY24" fmla="*/ 283432 h 569173"/>
                        <a:gd name="connsiteX25" fmla="*/ 0 w 584137"/>
                        <a:gd name="connsiteY25" fmla="*/ 284593 h 569173"/>
                        <a:gd name="connsiteX26" fmla="*/ 0 w 584137"/>
                        <a:gd name="connsiteY26" fmla="*/ 94781 h 569173"/>
                        <a:gd name="connsiteX27" fmla="*/ 571230 w 584137"/>
                        <a:gd name="connsiteY27" fmla="*/ 106117 h 5691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584137" h="569173">
                          <a:moveTo>
                            <a:pt x="571230" y="106117"/>
                          </a:moveTo>
                          <a:cubicBezTo>
                            <a:pt x="587742" y="159289"/>
                            <a:pt x="588398" y="215011"/>
                            <a:pt x="573275" y="273232"/>
                          </a:cubicBezTo>
                          <a:cubicBezTo>
                            <a:pt x="568806" y="273232"/>
                            <a:pt x="564918" y="274494"/>
                            <a:pt x="561635" y="277019"/>
                          </a:cubicBezTo>
                          <a:cubicBezTo>
                            <a:pt x="554844" y="311381"/>
                            <a:pt x="548128" y="338346"/>
                            <a:pt x="541538" y="357963"/>
                          </a:cubicBezTo>
                          <a:cubicBezTo>
                            <a:pt x="534747" y="376217"/>
                            <a:pt x="529520" y="389977"/>
                            <a:pt x="525809" y="399294"/>
                          </a:cubicBezTo>
                          <a:cubicBezTo>
                            <a:pt x="524648" y="400859"/>
                            <a:pt x="523689" y="402399"/>
                            <a:pt x="522906" y="403939"/>
                          </a:cubicBezTo>
                          <a:lnTo>
                            <a:pt x="523486" y="404520"/>
                          </a:lnTo>
                          <a:lnTo>
                            <a:pt x="522325" y="405682"/>
                          </a:lnTo>
                          <a:cubicBezTo>
                            <a:pt x="510282" y="429945"/>
                            <a:pt x="499425" y="449360"/>
                            <a:pt x="489705" y="463903"/>
                          </a:cubicBezTo>
                          <a:cubicBezTo>
                            <a:pt x="475919" y="481955"/>
                            <a:pt x="457388" y="499729"/>
                            <a:pt x="434084" y="517201"/>
                          </a:cubicBezTo>
                          <a:cubicBezTo>
                            <a:pt x="410604" y="535051"/>
                            <a:pt x="382958" y="548356"/>
                            <a:pt x="351120" y="557092"/>
                          </a:cubicBezTo>
                          <a:cubicBezTo>
                            <a:pt x="346449" y="558455"/>
                            <a:pt x="341804" y="559920"/>
                            <a:pt x="337133" y="561460"/>
                          </a:cubicBezTo>
                          <a:cubicBezTo>
                            <a:pt x="335012" y="562242"/>
                            <a:pt x="333068" y="562621"/>
                            <a:pt x="331326" y="562621"/>
                          </a:cubicBezTo>
                          <a:cubicBezTo>
                            <a:pt x="292697" y="571155"/>
                            <a:pt x="253866" y="571357"/>
                            <a:pt x="214858" y="563202"/>
                          </a:cubicBezTo>
                          <a:cubicBezTo>
                            <a:pt x="174083" y="555047"/>
                            <a:pt x="138282" y="535833"/>
                            <a:pt x="107429" y="505561"/>
                          </a:cubicBezTo>
                          <a:cubicBezTo>
                            <a:pt x="95790" y="495462"/>
                            <a:pt x="85691" y="484025"/>
                            <a:pt x="77157" y="471199"/>
                          </a:cubicBezTo>
                          <a:cubicBezTo>
                            <a:pt x="73673" y="467109"/>
                            <a:pt x="70567" y="462842"/>
                            <a:pt x="67841" y="458399"/>
                          </a:cubicBezTo>
                          <a:cubicBezTo>
                            <a:pt x="67260" y="457616"/>
                            <a:pt x="66579" y="456455"/>
                            <a:pt x="65796" y="454915"/>
                          </a:cubicBezTo>
                          <a:cubicBezTo>
                            <a:pt x="59787" y="444815"/>
                            <a:pt x="54535" y="434817"/>
                            <a:pt x="50066" y="424920"/>
                          </a:cubicBezTo>
                          <a:cubicBezTo>
                            <a:pt x="47945" y="420249"/>
                            <a:pt x="45320" y="415124"/>
                            <a:pt x="42214" y="409494"/>
                          </a:cubicBezTo>
                          <a:cubicBezTo>
                            <a:pt x="39689" y="402702"/>
                            <a:pt x="37064" y="395027"/>
                            <a:pt x="34337" y="386493"/>
                          </a:cubicBezTo>
                          <a:cubicBezTo>
                            <a:pt x="29868" y="373087"/>
                            <a:pt x="26965" y="363013"/>
                            <a:pt x="25602" y="356221"/>
                          </a:cubicBezTo>
                          <a:cubicBezTo>
                            <a:pt x="24440" y="354858"/>
                            <a:pt x="23859" y="353999"/>
                            <a:pt x="23859" y="353595"/>
                          </a:cubicBezTo>
                          <a:cubicBezTo>
                            <a:pt x="22319" y="346223"/>
                            <a:pt x="20173" y="337184"/>
                            <a:pt x="17472" y="326530"/>
                          </a:cubicBezTo>
                          <a:cubicBezTo>
                            <a:pt x="15326" y="317794"/>
                            <a:pt x="13003" y="303428"/>
                            <a:pt x="10478" y="283432"/>
                          </a:cubicBezTo>
                          <a:cubicBezTo>
                            <a:pt x="6590" y="283432"/>
                            <a:pt x="3105" y="283836"/>
                            <a:pt x="0" y="284593"/>
                          </a:cubicBezTo>
                          <a:lnTo>
                            <a:pt x="0" y="94781"/>
                          </a:lnTo>
                          <a:cubicBezTo>
                            <a:pt x="176078" y="-35270"/>
                            <a:pt x="366471" y="-31483"/>
                            <a:pt x="571230" y="106117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2" name="Graphic 6">
                      <a:extLst>
                        <a:ext uri="{FF2B5EF4-FFF2-40B4-BE49-F238E27FC236}">
                          <a16:creationId xmlns:a16="http://schemas.microsoft.com/office/drawing/2014/main" id="{962D9430-1779-3163-4791-73A34D33DF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269590" y="3107066"/>
                      <a:ext cx="445439" cy="271808"/>
                      <a:chOff x="-1269590" y="3107066"/>
                      <a:chExt cx="445439" cy="271808"/>
                    </a:xfrm>
                  </p:grpSpPr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id="{CAE5F753-95E4-3902-1905-0873AF9CB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923686" y="3218430"/>
                        <a:ext cx="99534" cy="101522"/>
                      </a:xfrm>
                      <a:custGeom>
                        <a:avLst/>
                        <a:gdLst>
                          <a:gd name="connsiteX0" fmla="*/ 89091 w 99534"/>
                          <a:gd name="connsiteY0" fmla="*/ 12247 h 101522"/>
                          <a:gd name="connsiteX1" fmla="*/ 98711 w 99534"/>
                          <a:gd name="connsiteY1" fmla="*/ 49816 h 101522"/>
                          <a:gd name="connsiteX2" fmla="*/ 77452 w 99534"/>
                          <a:gd name="connsiteY2" fmla="*/ 86501 h 101522"/>
                          <a:gd name="connsiteX3" fmla="*/ 42231 w 99534"/>
                          <a:gd name="connsiteY3" fmla="*/ 101346 h 101522"/>
                          <a:gd name="connsiteX4" fmla="*/ 8475 w 99534"/>
                          <a:gd name="connsiteY4" fmla="*/ 87662 h 101522"/>
                          <a:gd name="connsiteX5" fmla="*/ 623 w 99534"/>
                          <a:gd name="connsiteY5" fmla="*/ 50977 h 101522"/>
                          <a:gd name="connsiteX6" fmla="*/ 20695 w 99534"/>
                          <a:gd name="connsiteY6" fmla="*/ 14015 h 101522"/>
                          <a:gd name="connsiteX7" fmla="*/ 58264 w 99534"/>
                          <a:gd name="connsiteY7" fmla="*/ 27 h 101522"/>
                          <a:gd name="connsiteX8" fmla="*/ 89091 w 99534"/>
                          <a:gd name="connsiteY8" fmla="*/ 12247 h 1015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9534" h="101522">
                            <a:moveTo>
                              <a:pt x="89091" y="12247"/>
                            </a:moveTo>
                            <a:cubicBezTo>
                              <a:pt x="98029" y="23129"/>
                              <a:pt x="101210" y="35627"/>
                              <a:pt x="98711" y="49816"/>
                            </a:cubicBezTo>
                            <a:cubicBezTo>
                              <a:pt x="96362" y="63399"/>
                              <a:pt x="89293" y="75644"/>
                              <a:pt x="77452" y="86501"/>
                            </a:cubicBezTo>
                            <a:cubicBezTo>
                              <a:pt x="66595" y="96398"/>
                              <a:pt x="54855" y="101346"/>
                              <a:pt x="42231" y="101346"/>
                            </a:cubicBezTo>
                            <a:cubicBezTo>
                              <a:pt x="28269" y="102508"/>
                              <a:pt x="17009" y="97938"/>
                              <a:pt x="8475" y="87662"/>
                            </a:cubicBezTo>
                            <a:cubicBezTo>
                              <a:pt x="1280" y="76982"/>
                              <a:pt x="-1321" y="64762"/>
                              <a:pt x="623" y="50977"/>
                            </a:cubicBezTo>
                            <a:cubicBezTo>
                              <a:pt x="2365" y="36813"/>
                              <a:pt x="9056" y="24492"/>
                              <a:pt x="20695" y="14015"/>
                            </a:cubicBezTo>
                            <a:cubicBezTo>
                              <a:pt x="32335" y="4319"/>
                              <a:pt x="44857" y="-351"/>
                              <a:pt x="58264" y="27"/>
                            </a:cubicBezTo>
                            <a:cubicBezTo>
                              <a:pt x="71039" y="-377"/>
                              <a:pt x="81340" y="3713"/>
                              <a:pt x="89091" y="12247"/>
                            </a:cubicBezTo>
                            <a:close/>
                          </a:path>
                        </a:pathLst>
                      </a:custGeom>
                      <a:solidFill>
                        <a:srgbClr val="FFA09C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Freeform: Shape 183">
                        <a:extLst>
                          <a:ext uri="{FF2B5EF4-FFF2-40B4-BE49-F238E27FC236}">
                            <a16:creationId xmlns:a16="http://schemas.microsoft.com/office/drawing/2014/main" id="{BFA08CE1-0C7F-96F8-6B9E-25F8FAA6E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205812" y="3192831"/>
                        <a:ext cx="42903" cy="51227"/>
                      </a:xfrm>
                      <a:custGeom>
                        <a:avLst/>
                        <a:gdLst>
                          <a:gd name="connsiteX0" fmla="*/ 22420 w 42903"/>
                          <a:gd name="connsiteY0" fmla="*/ 51228 h 51227"/>
                          <a:gd name="connsiteX1" fmla="*/ 6690 w 42903"/>
                          <a:gd name="connsiteY1" fmla="*/ 42795 h 51227"/>
                          <a:gd name="connsiteX2" fmla="*/ 0 w 42903"/>
                          <a:gd name="connsiteY2" fmla="*/ 26207 h 51227"/>
                          <a:gd name="connsiteX3" fmla="*/ 6690 w 42903"/>
                          <a:gd name="connsiteY3" fmla="*/ 8155 h 51227"/>
                          <a:gd name="connsiteX4" fmla="*/ 21233 w 42903"/>
                          <a:gd name="connsiteY4" fmla="*/ 0 h 51227"/>
                          <a:gd name="connsiteX5" fmla="*/ 35801 w 42903"/>
                          <a:gd name="connsiteY5" fmla="*/ 6994 h 51227"/>
                          <a:gd name="connsiteX6" fmla="*/ 42795 w 42903"/>
                          <a:gd name="connsiteY6" fmla="*/ 26207 h 51227"/>
                          <a:gd name="connsiteX7" fmla="*/ 37543 w 42903"/>
                          <a:gd name="connsiteY7" fmla="*/ 42214 h 51227"/>
                          <a:gd name="connsiteX8" fmla="*/ 22420 w 42903"/>
                          <a:gd name="connsiteY8" fmla="*/ 51228 h 51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903" h="51227">
                            <a:moveTo>
                              <a:pt x="22420" y="51228"/>
                            </a:moveTo>
                            <a:cubicBezTo>
                              <a:pt x="16411" y="51228"/>
                              <a:pt x="11159" y="48400"/>
                              <a:pt x="6690" y="42795"/>
                            </a:cubicBezTo>
                            <a:cubicBezTo>
                              <a:pt x="3004" y="38326"/>
                              <a:pt x="783" y="32797"/>
                              <a:pt x="0" y="26207"/>
                            </a:cubicBezTo>
                            <a:cubicBezTo>
                              <a:pt x="0" y="19213"/>
                              <a:pt x="2247" y="13205"/>
                              <a:pt x="6690" y="8155"/>
                            </a:cubicBezTo>
                            <a:cubicBezTo>
                              <a:pt x="9594" y="3105"/>
                              <a:pt x="14467" y="379"/>
                              <a:pt x="21233" y="0"/>
                            </a:cubicBezTo>
                            <a:cubicBezTo>
                              <a:pt x="27444" y="0"/>
                              <a:pt x="32292" y="2323"/>
                              <a:pt x="35801" y="6994"/>
                            </a:cubicBezTo>
                            <a:cubicBezTo>
                              <a:pt x="40447" y="12422"/>
                              <a:pt x="42795" y="18835"/>
                              <a:pt x="42795" y="26207"/>
                            </a:cubicBezTo>
                            <a:cubicBezTo>
                              <a:pt x="43375" y="32822"/>
                              <a:pt x="41633" y="38149"/>
                              <a:pt x="37543" y="42214"/>
                            </a:cubicBezTo>
                            <a:cubicBezTo>
                              <a:pt x="33302" y="48223"/>
                              <a:pt x="28252" y="51228"/>
                              <a:pt x="22420" y="51228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" name="Freeform: Shape 184">
                        <a:extLst>
                          <a:ext uri="{FF2B5EF4-FFF2-40B4-BE49-F238E27FC236}">
                            <a16:creationId xmlns:a16="http://schemas.microsoft.com/office/drawing/2014/main" id="{2ADD0000-3EBF-09D2-EA95-1E218A67D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009587" y="3184632"/>
                        <a:ext cx="43443" cy="50431"/>
                      </a:xfrm>
                      <a:custGeom>
                        <a:avLst/>
                        <a:gdLst>
                          <a:gd name="connsiteX0" fmla="*/ 21258 w 43443"/>
                          <a:gd name="connsiteY0" fmla="*/ 44 h 50431"/>
                          <a:gd name="connsiteX1" fmla="*/ 36988 w 43443"/>
                          <a:gd name="connsiteY1" fmla="*/ 6154 h 50431"/>
                          <a:gd name="connsiteX2" fmla="*/ 43401 w 43443"/>
                          <a:gd name="connsiteY2" fmla="*/ 25065 h 50431"/>
                          <a:gd name="connsiteX3" fmla="*/ 36988 w 43443"/>
                          <a:gd name="connsiteY3" fmla="*/ 43117 h 50431"/>
                          <a:gd name="connsiteX4" fmla="*/ 22420 w 43443"/>
                          <a:gd name="connsiteY4" fmla="*/ 50388 h 50431"/>
                          <a:gd name="connsiteX5" fmla="*/ 6690 w 43443"/>
                          <a:gd name="connsiteY5" fmla="*/ 43698 h 50431"/>
                          <a:gd name="connsiteX6" fmla="*/ 0 w 43443"/>
                          <a:gd name="connsiteY6" fmla="*/ 25065 h 50431"/>
                          <a:gd name="connsiteX7" fmla="*/ 6110 w 43443"/>
                          <a:gd name="connsiteY7" fmla="*/ 8174 h 50431"/>
                          <a:gd name="connsiteX8" fmla="*/ 21258 w 43443"/>
                          <a:gd name="connsiteY8" fmla="*/ 44 h 50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3443" h="50431">
                            <a:moveTo>
                              <a:pt x="21258" y="44"/>
                            </a:moveTo>
                            <a:cubicBezTo>
                              <a:pt x="27848" y="-334"/>
                              <a:pt x="33100" y="1711"/>
                              <a:pt x="36988" y="6154"/>
                            </a:cubicBezTo>
                            <a:cubicBezTo>
                              <a:pt x="41255" y="11406"/>
                              <a:pt x="43401" y="17718"/>
                              <a:pt x="43401" y="25065"/>
                            </a:cubicBezTo>
                            <a:cubicBezTo>
                              <a:pt x="43780" y="32437"/>
                              <a:pt x="41659" y="38471"/>
                              <a:pt x="36988" y="43117"/>
                            </a:cubicBezTo>
                            <a:cubicBezTo>
                              <a:pt x="33504" y="48368"/>
                              <a:pt x="28631" y="50792"/>
                              <a:pt x="22420" y="50388"/>
                            </a:cubicBezTo>
                            <a:cubicBezTo>
                              <a:pt x="16209" y="50388"/>
                              <a:pt x="10983" y="48141"/>
                              <a:pt x="6690" y="43698"/>
                            </a:cubicBezTo>
                            <a:cubicBezTo>
                              <a:pt x="2626" y="39229"/>
                              <a:pt x="378" y="33018"/>
                              <a:pt x="0" y="25065"/>
                            </a:cubicBezTo>
                            <a:cubicBezTo>
                              <a:pt x="378" y="18071"/>
                              <a:pt x="2424" y="12466"/>
                              <a:pt x="6110" y="8174"/>
                            </a:cubicBezTo>
                            <a:cubicBezTo>
                              <a:pt x="10023" y="2746"/>
                              <a:pt x="15048" y="44"/>
                              <a:pt x="21258" y="44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6" name="Freeform: Shape 185">
                        <a:extLst>
                          <a:ext uri="{FF2B5EF4-FFF2-40B4-BE49-F238E27FC236}">
                            <a16:creationId xmlns:a16="http://schemas.microsoft.com/office/drawing/2014/main" id="{2C873295-A400-A5C1-BA06-58672DA2C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025297" y="3107066"/>
                        <a:ext cx="96932" cy="28427"/>
                      </a:xfrm>
                      <a:custGeom>
                        <a:avLst/>
                        <a:gdLst>
                          <a:gd name="connsiteX0" fmla="*/ 7278 w 96932"/>
                          <a:gd name="connsiteY0" fmla="*/ 16763 h 28427"/>
                          <a:gd name="connsiteX1" fmla="*/ 3490 w 96932"/>
                          <a:gd name="connsiteY1" fmla="*/ 17344 h 28427"/>
                          <a:gd name="connsiteX2" fmla="*/ 587 w 96932"/>
                          <a:gd name="connsiteY2" fmla="*/ 15298 h 28427"/>
                          <a:gd name="connsiteX3" fmla="*/ 587 w 96932"/>
                          <a:gd name="connsiteY3" fmla="*/ 10931 h 28427"/>
                          <a:gd name="connsiteX4" fmla="*/ 2910 w 96932"/>
                          <a:gd name="connsiteY4" fmla="*/ 8027 h 28427"/>
                          <a:gd name="connsiteX5" fmla="*/ 48608 w 96932"/>
                          <a:gd name="connsiteY5" fmla="*/ 756 h 28427"/>
                          <a:gd name="connsiteX6" fmla="*/ 94306 w 96932"/>
                          <a:gd name="connsiteY6" fmla="*/ 18530 h 28427"/>
                          <a:gd name="connsiteX7" fmla="*/ 96932 w 96932"/>
                          <a:gd name="connsiteY7" fmla="*/ 22014 h 28427"/>
                          <a:gd name="connsiteX8" fmla="*/ 96352 w 96932"/>
                          <a:gd name="connsiteY8" fmla="*/ 26105 h 28427"/>
                          <a:gd name="connsiteX9" fmla="*/ 93145 w 96932"/>
                          <a:gd name="connsiteY9" fmla="*/ 28427 h 28427"/>
                          <a:gd name="connsiteX10" fmla="*/ 88197 w 96932"/>
                          <a:gd name="connsiteY10" fmla="*/ 27847 h 28427"/>
                          <a:gd name="connsiteX11" fmla="*/ 47422 w 96932"/>
                          <a:gd name="connsiteY11" fmla="*/ 11537 h 28427"/>
                          <a:gd name="connsiteX12" fmla="*/ 7278 w 96932"/>
                          <a:gd name="connsiteY12" fmla="*/ 16763 h 284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96932" h="28427">
                            <a:moveTo>
                              <a:pt x="7278" y="16763"/>
                            </a:moveTo>
                            <a:cubicBezTo>
                              <a:pt x="5333" y="17546"/>
                              <a:pt x="4071" y="17748"/>
                              <a:pt x="3490" y="17344"/>
                            </a:cubicBezTo>
                            <a:cubicBezTo>
                              <a:pt x="2329" y="16561"/>
                              <a:pt x="1345" y="15879"/>
                              <a:pt x="587" y="15298"/>
                            </a:cubicBezTo>
                            <a:cubicBezTo>
                              <a:pt x="-196" y="13556"/>
                              <a:pt x="-196" y="12092"/>
                              <a:pt x="587" y="10931"/>
                            </a:cubicBezTo>
                            <a:cubicBezTo>
                              <a:pt x="966" y="9391"/>
                              <a:pt x="1748" y="8406"/>
                              <a:pt x="2910" y="8027"/>
                            </a:cubicBezTo>
                            <a:cubicBezTo>
                              <a:pt x="16291" y="1034"/>
                              <a:pt x="31541" y="-1390"/>
                              <a:pt x="48608" y="756"/>
                            </a:cubicBezTo>
                            <a:cubicBezTo>
                              <a:pt x="66282" y="2902"/>
                              <a:pt x="81506" y="8810"/>
                              <a:pt x="94306" y="18530"/>
                            </a:cubicBezTo>
                            <a:cubicBezTo>
                              <a:pt x="96049" y="19692"/>
                              <a:pt x="96932" y="20853"/>
                              <a:pt x="96932" y="22014"/>
                            </a:cubicBezTo>
                            <a:cubicBezTo>
                              <a:pt x="96932" y="23959"/>
                              <a:pt x="96731" y="25322"/>
                              <a:pt x="96352" y="26105"/>
                            </a:cubicBezTo>
                            <a:cubicBezTo>
                              <a:pt x="95367" y="27266"/>
                              <a:pt x="94306" y="28049"/>
                              <a:pt x="93145" y="28427"/>
                            </a:cubicBezTo>
                            <a:cubicBezTo>
                              <a:pt x="90822" y="28427"/>
                              <a:pt x="89182" y="28225"/>
                              <a:pt x="88197" y="27847"/>
                            </a:cubicBezTo>
                            <a:cubicBezTo>
                              <a:pt x="76936" y="18530"/>
                              <a:pt x="63353" y="13102"/>
                              <a:pt x="47422" y="11537"/>
                            </a:cubicBezTo>
                            <a:cubicBezTo>
                              <a:pt x="33485" y="9971"/>
                              <a:pt x="20104" y="11713"/>
                              <a:pt x="7278" y="16763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" name="Freeform: Shape 186">
                        <a:extLst>
                          <a:ext uri="{FF2B5EF4-FFF2-40B4-BE49-F238E27FC236}">
                            <a16:creationId xmlns:a16="http://schemas.microsoft.com/office/drawing/2014/main" id="{70A0D110-D275-C6BA-FD25-72A884D51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239731" y="3117681"/>
                        <a:ext cx="95630" cy="35536"/>
                      </a:xfrm>
                      <a:custGeom>
                        <a:avLst/>
                        <a:gdLst>
                          <a:gd name="connsiteX0" fmla="*/ 92443 w 95630"/>
                          <a:gd name="connsiteY0" fmla="*/ 4380 h 35536"/>
                          <a:gd name="connsiteX1" fmla="*/ 95347 w 95630"/>
                          <a:gd name="connsiteY1" fmla="*/ 6728 h 35536"/>
                          <a:gd name="connsiteX2" fmla="*/ 95347 w 95630"/>
                          <a:gd name="connsiteY2" fmla="*/ 10213 h 35536"/>
                          <a:gd name="connsiteX3" fmla="*/ 93302 w 95630"/>
                          <a:gd name="connsiteY3" fmla="*/ 14278 h 35536"/>
                          <a:gd name="connsiteX4" fmla="*/ 88934 w 95630"/>
                          <a:gd name="connsiteY4" fmla="*/ 14278 h 35536"/>
                          <a:gd name="connsiteX5" fmla="*/ 47881 w 95630"/>
                          <a:gd name="connsiteY5" fmla="*/ 13116 h 35536"/>
                          <a:gd name="connsiteX6" fmla="*/ 47300 w 95630"/>
                          <a:gd name="connsiteY6" fmla="*/ 13116 h 35536"/>
                          <a:gd name="connsiteX7" fmla="*/ 9151 w 95630"/>
                          <a:gd name="connsiteY7" fmla="*/ 33213 h 35536"/>
                          <a:gd name="connsiteX8" fmla="*/ 5364 w 95630"/>
                          <a:gd name="connsiteY8" fmla="*/ 35536 h 35536"/>
                          <a:gd name="connsiteX9" fmla="*/ 1855 w 95630"/>
                          <a:gd name="connsiteY9" fmla="*/ 33213 h 35536"/>
                          <a:gd name="connsiteX10" fmla="*/ 112 w 95630"/>
                          <a:gd name="connsiteY10" fmla="*/ 30007 h 35536"/>
                          <a:gd name="connsiteX11" fmla="*/ 1855 w 95630"/>
                          <a:gd name="connsiteY11" fmla="*/ 25917 h 35536"/>
                          <a:gd name="connsiteX12" fmla="*/ 44952 w 95630"/>
                          <a:gd name="connsiteY12" fmla="*/ 3219 h 35536"/>
                          <a:gd name="connsiteX13" fmla="*/ 92443 w 95630"/>
                          <a:gd name="connsiteY13" fmla="*/ 4380 h 355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95630" h="35536">
                            <a:moveTo>
                              <a:pt x="92443" y="4380"/>
                            </a:moveTo>
                            <a:cubicBezTo>
                              <a:pt x="93604" y="4784"/>
                              <a:pt x="94564" y="5542"/>
                              <a:pt x="95347" y="6728"/>
                            </a:cubicBezTo>
                            <a:cubicBezTo>
                              <a:pt x="95725" y="7511"/>
                              <a:pt x="95725" y="8673"/>
                              <a:pt x="95347" y="10213"/>
                            </a:cubicBezTo>
                            <a:cubicBezTo>
                              <a:pt x="94968" y="11778"/>
                              <a:pt x="94286" y="13116"/>
                              <a:pt x="93302" y="14278"/>
                            </a:cubicBezTo>
                            <a:cubicBezTo>
                              <a:pt x="91938" y="14278"/>
                              <a:pt x="90499" y="14278"/>
                              <a:pt x="88934" y="14278"/>
                            </a:cubicBezTo>
                            <a:cubicBezTo>
                              <a:pt x="75350" y="10011"/>
                              <a:pt x="61666" y="9632"/>
                              <a:pt x="47881" y="13116"/>
                            </a:cubicBezTo>
                            <a:lnTo>
                              <a:pt x="47300" y="13116"/>
                            </a:lnTo>
                            <a:cubicBezTo>
                              <a:pt x="32353" y="16600"/>
                              <a:pt x="19629" y="23316"/>
                              <a:pt x="9151" y="33213"/>
                            </a:cubicBezTo>
                            <a:cubicBezTo>
                              <a:pt x="8192" y="34779"/>
                              <a:pt x="6929" y="35536"/>
                              <a:pt x="5364" y="35536"/>
                            </a:cubicBezTo>
                            <a:cubicBezTo>
                              <a:pt x="4202" y="35536"/>
                              <a:pt x="3041" y="34753"/>
                              <a:pt x="1855" y="33213"/>
                            </a:cubicBezTo>
                            <a:cubicBezTo>
                              <a:pt x="314" y="32254"/>
                              <a:pt x="-266" y="31168"/>
                              <a:pt x="112" y="30007"/>
                            </a:cubicBezTo>
                            <a:cubicBezTo>
                              <a:pt x="516" y="28467"/>
                              <a:pt x="1097" y="27103"/>
                              <a:pt x="1855" y="25917"/>
                            </a:cubicBezTo>
                            <a:cubicBezTo>
                              <a:pt x="13898" y="14278"/>
                              <a:pt x="28238" y="6703"/>
                              <a:pt x="44952" y="3219"/>
                            </a:cubicBezTo>
                            <a:cubicBezTo>
                              <a:pt x="61489" y="-1427"/>
                              <a:pt x="77294" y="-1048"/>
                              <a:pt x="92443" y="4380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B7E51EC5-3BC2-4326-008D-21AE8C034E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269590" y="3243703"/>
                        <a:ext cx="86812" cy="102558"/>
                      </a:xfrm>
                      <a:custGeom>
                        <a:avLst/>
                        <a:gdLst>
                          <a:gd name="connsiteX0" fmla="*/ 21286 w 86812"/>
                          <a:gd name="connsiteY0" fmla="*/ 87990 h 102558"/>
                          <a:gd name="connsiteX1" fmla="*/ 1492 w 86812"/>
                          <a:gd name="connsiteY1" fmla="*/ 53047 h 102558"/>
                          <a:gd name="connsiteX2" fmla="*/ 6718 w 86812"/>
                          <a:gd name="connsiteY2" fmla="*/ 14923 h 102558"/>
                          <a:gd name="connsiteX3" fmla="*/ 31764 w 86812"/>
                          <a:gd name="connsiteY3" fmla="*/ 355 h 102558"/>
                          <a:gd name="connsiteX4" fmla="*/ 65546 w 86812"/>
                          <a:gd name="connsiteY4" fmla="*/ 11136 h 102558"/>
                          <a:gd name="connsiteX5" fmla="*/ 85037 w 86812"/>
                          <a:gd name="connsiteY5" fmla="*/ 47821 h 102558"/>
                          <a:gd name="connsiteX6" fmla="*/ 80088 w 86812"/>
                          <a:gd name="connsiteY6" fmla="*/ 84506 h 102558"/>
                          <a:gd name="connsiteX7" fmla="*/ 53578 w 86812"/>
                          <a:gd name="connsiteY7" fmla="*/ 102558 h 102558"/>
                          <a:gd name="connsiteX8" fmla="*/ 21286 w 86812"/>
                          <a:gd name="connsiteY8" fmla="*/ 87990 h 1025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6812" h="102558">
                            <a:moveTo>
                              <a:pt x="21286" y="87990"/>
                            </a:moveTo>
                            <a:cubicBezTo>
                              <a:pt x="10430" y="77134"/>
                              <a:pt x="3815" y="65469"/>
                              <a:pt x="1492" y="53047"/>
                            </a:cubicBezTo>
                            <a:cubicBezTo>
                              <a:pt x="-1614" y="38504"/>
                              <a:pt x="129" y="25780"/>
                              <a:pt x="6718" y="14923"/>
                            </a:cubicBezTo>
                            <a:cubicBezTo>
                              <a:pt x="12551" y="5228"/>
                              <a:pt x="20882" y="355"/>
                              <a:pt x="31764" y="355"/>
                            </a:cubicBezTo>
                            <a:cubicBezTo>
                              <a:pt x="43808" y="-1210"/>
                              <a:pt x="55068" y="2400"/>
                              <a:pt x="65546" y="11136"/>
                            </a:cubicBezTo>
                            <a:cubicBezTo>
                              <a:pt x="75821" y="21235"/>
                              <a:pt x="82335" y="33455"/>
                              <a:pt x="85037" y="47821"/>
                            </a:cubicBezTo>
                            <a:cubicBezTo>
                              <a:pt x="88521" y="61026"/>
                              <a:pt x="86880" y="73245"/>
                              <a:pt x="80088" y="84506"/>
                            </a:cubicBezTo>
                            <a:cubicBezTo>
                              <a:pt x="74836" y="95766"/>
                              <a:pt x="66025" y="101775"/>
                              <a:pt x="53578" y="102558"/>
                            </a:cubicBezTo>
                            <a:cubicBezTo>
                              <a:pt x="42141" y="102558"/>
                              <a:pt x="31385" y="97710"/>
                              <a:pt x="21286" y="87990"/>
                            </a:cubicBezTo>
                            <a:close/>
                          </a:path>
                        </a:pathLst>
                      </a:custGeom>
                      <a:solidFill>
                        <a:srgbClr val="FFA09C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76AB7FDC-335B-EBE9-AF8C-61EC773DC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114390" y="3224290"/>
                        <a:ext cx="25070" cy="63310"/>
                      </a:xfrm>
                      <a:custGeom>
                        <a:avLst/>
                        <a:gdLst>
                          <a:gd name="connsiteX0" fmla="*/ 6716 w 25070"/>
                          <a:gd name="connsiteY0" fmla="*/ 20956 h 63310"/>
                          <a:gd name="connsiteX1" fmla="*/ 10478 w 25070"/>
                          <a:gd name="connsiteY1" fmla="*/ 14543 h 63310"/>
                          <a:gd name="connsiteX2" fmla="*/ 12245 w 25070"/>
                          <a:gd name="connsiteY2" fmla="*/ 5226 h 63310"/>
                          <a:gd name="connsiteX3" fmla="*/ 14568 w 25070"/>
                          <a:gd name="connsiteY3" fmla="*/ 1742 h 63310"/>
                          <a:gd name="connsiteX4" fmla="*/ 18077 w 25070"/>
                          <a:gd name="connsiteY4" fmla="*/ 0 h 63310"/>
                          <a:gd name="connsiteX5" fmla="*/ 22445 w 25070"/>
                          <a:gd name="connsiteY5" fmla="*/ 3484 h 63310"/>
                          <a:gd name="connsiteX6" fmla="*/ 23026 w 25070"/>
                          <a:gd name="connsiteY6" fmla="*/ 6388 h 63310"/>
                          <a:gd name="connsiteX7" fmla="*/ 18077 w 25070"/>
                          <a:gd name="connsiteY7" fmla="*/ 23859 h 63310"/>
                          <a:gd name="connsiteX8" fmla="*/ 14568 w 25070"/>
                          <a:gd name="connsiteY8" fmla="*/ 30550 h 63310"/>
                          <a:gd name="connsiteX9" fmla="*/ 9922 w 25070"/>
                          <a:gd name="connsiteY9" fmla="*/ 39866 h 63310"/>
                          <a:gd name="connsiteX10" fmla="*/ 11083 w 25070"/>
                          <a:gd name="connsiteY10" fmla="*/ 43931 h 63310"/>
                          <a:gd name="connsiteX11" fmla="*/ 23026 w 25070"/>
                          <a:gd name="connsiteY11" fmla="*/ 54409 h 63310"/>
                          <a:gd name="connsiteX12" fmla="*/ 25071 w 25070"/>
                          <a:gd name="connsiteY12" fmla="*/ 57312 h 63310"/>
                          <a:gd name="connsiteX13" fmla="*/ 24490 w 25070"/>
                          <a:gd name="connsiteY13" fmla="*/ 61377 h 63310"/>
                          <a:gd name="connsiteX14" fmla="*/ 20703 w 25070"/>
                          <a:gd name="connsiteY14" fmla="*/ 63119 h 63310"/>
                          <a:gd name="connsiteX15" fmla="*/ 18077 w 25070"/>
                          <a:gd name="connsiteY15" fmla="*/ 62538 h 63310"/>
                          <a:gd name="connsiteX16" fmla="*/ 7296 w 25070"/>
                          <a:gd name="connsiteY16" fmla="*/ 54964 h 63310"/>
                          <a:gd name="connsiteX17" fmla="*/ 2626 w 25070"/>
                          <a:gd name="connsiteY17" fmla="*/ 49435 h 63310"/>
                          <a:gd name="connsiteX18" fmla="*/ 1742 w 25070"/>
                          <a:gd name="connsiteY18" fmla="*/ 46809 h 63310"/>
                          <a:gd name="connsiteX19" fmla="*/ 0 w 25070"/>
                          <a:gd name="connsiteY19" fmla="*/ 39816 h 63310"/>
                          <a:gd name="connsiteX20" fmla="*/ 4368 w 25070"/>
                          <a:gd name="connsiteY20" fmla="*/ 25828 h 63310"/>
                          <a:gd name="connsiteX21" fmla="*/ 6716 w 25070"/>
                          <a:gd name="connsiteY21" fmla="*/ 20956 h 633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25070" h="63310">
                            <a:moveTo>
                              <a:pt x="6716" y="20956"/>
                            </a:moveTo>
                            <a:cubicBezTo>
                              <a:pt x="8256" y="19390"/>
                              <a:pt x="9518" y="17269"/>
                              <a:pt x="10478" y="14543"/>
                            </a:cubicBezTo>
                            <a:cubicBezTo>
                              <a:pt x="11639" y="11816"/>
                              <a:pt x="12245" y="8710"/>
                              <a:pt x="12245" y="5226"/>
                            </a:cubicBezTo>
                            <a:cubicBezTo>
                              <a:pt x="12624" y="4443"/>
                              <a:pt x="13407" y="3282"/>
                              <a:pt x="14568" y="1742"/>
                            </a:cubicBezTo>
                            <a:cubicBezTo>
                              <a:pt x="15351" y="581"/>
                              <a:pt x="16512" y="0"/>
                              <a:pt x="18077" y="0"/>
                            </a:cubicBezTo>
                            <a:cubicBezTo>
                              <a:pt x="19820" y="379"/>
                              <a:pt x="21284" y="1540"/>
                              <a:pt x="22445" y="3484"/>
                            </a:cubicBezTo>
                            <a:cubicBezTo>
                              <a:pt x="22824" y="3863"/>
                              <a:pt x="23026" y="4848"/>
                              <a:pt x="23026" y="6388"/>
                            </a:cubicBezTo>
                            <a:cubicBezTo>
                              <a:pt x="22243" y="12977"/>
                              <a:pt x="20602" y="18809"/>
                              <a:pt x="18077" y="23859"/>
                            </a:cubicBezTo>
                            <a:lnTo>
                              <a:pt x="14568" y="30550"/>
                            </a:lnTo>
                            <a:cubicBezTo>
                              <a:pt x="11866" y="34236"/>
                              <a:pt x="10301" y="37341"/>
                              <a:pt x="9922" y="39866"/>
                            </a:cubicBezTo>
                            <a:cubicBezTo>
                              <a:pt x="9922" y="41028"/>
                              <a:pt x="10301" y="42391"/>
                              <a:pt x="11083" y="43931"/>
                            </a:cubicBezTo>
                            <a:cubicBezTo>
                              <a:pt x="13407" y="47238"/>
                              <a:pt x="17395" y="50723"/>
                              <a:pt x="23026" y="54409"/>
                            </a:cubicBezTo>
                            <a:cubicBezTo>
                              <a:pt x="23985" y="54787"/>
                              <a:pt x="24667" y="55772"/>
                              <a:pt x="25071" y="57312"/>
                            </a:cubicBezTo>
                            <a:cubicBezTo>
                              <a:pt x="25071" y="58474"/>
                              <a:pt x="24869" y="59837"/>
                              <a:pt x="24490" y="61377"/>
                            </a:cubicBezTo>
                            <a:cubicBezTo>
                              <a:pt x="23707" y="62538"/>
                              <a:pt x="22445" y="63119"/>
                              <a:pt x="20703" y="63119"/>
                            </a:cubicBezTo>
                            <a:cubicBezTo>
                              <a:pt x="19542" y="63498"/>
                              <a:pt x="18658" y="63321"/>
                              <a:pt x="18077" y="62538"/>
                            </a:cubicBezTo>
                            <a:cubicBezTo>
                              <a:pt x="13028" y="60216"/>
                              <a:pt x="9443" y="57691"/>
                              <a:pt x="7296" y="54964"/>
                            </a:cubicBezTo>
                            <a:cubicBezTo>
                              <a:pt x="5353" y="52061"/>
                              <a:pt x="3812" y="50218"/>
                              <a:pt x="2626" y="49435"/>
                            </a:cubicBezTo>
                            <a:cubicBezTo>
                              <a:pt x="2045" y="48274"/>
                              <a:pt x="1742" y="47390"/>
                              <a:pt x="1742" y="46809"/>
                            </a:cubicBezTo>
                            <a:cubicBezTo>
                              <a:pt x="984" y="44865"/>
                              <a:pt x="404" y="42542"/>
                              <a:pt x="0" y="39816"/>
                            </a:cubicBezTo>
                            <a:cubicBezTo>
                              <a:pt x="378" y="36129"/>
                              <a:pt x="1843" y="31459"/>
                              <a:pt x="4368" y="25828"/>
                            </a:cubicBezTo>
                            <a:cubicBezTo>
                              <a:pt x="5529" y="24541"/>
                              <a:pt x="6312" y="22874"/>
                              <a:pt x="6716" y="20956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5DCFB26-895F-5D69-E741-F20B942F1C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122308" y="3309867"/>
                        <a:ext cx="111341" cy="69007"/>
                      </a:xfrm>
                      <a:custGeom>
                        <a:avLst/>
                        <a:gdLst>
                          <a:gd name="connsiteX0" fmla="*/ 71972 w 111341"/>
                          <a:gd name="connsiteY0" fmla="*/ 871 h 69007"/>
                          <a:gd name="connsiteX1" fmla="*/ 104288 w 111341"/>
                          <a:gd name="connsiteY1" fmla="*/ 871 h 69007"/>
                          <a:gd name="connsiteX2" fmla="*/ 110979 w 111341"/>
                          <a:gd name="connsiteY2" fmla="*/ 9910 h 69007"/>
                          <a:gd name="connsiteX3" fmla="*/ 100501 w 111341"/>
                          <a:gd name="connsiteY3" fmla="*/ 45433 h 69007"/>
                          <a:gd name="connsiteX4" fmla="*/ 62074 w 111341"/>
                          <a:gd name="connsiteY4" fmla="*/ 68737 h 69007"/>
                          <a:gd name="connsiteX5" fmla="*/ 17815 w 111341"/>
                          <a:gd name="connsiteY5" fmla="*/ 53588 h 69007"/>
                          <a:gd name="connsiteX6" fmla="*/ 65 w 111341"/>
                          <a:gd name="connsiteY6" fmla="*/ 21852 h 69007"/>
                          <a:gd name="connsiteX7" fmla="*/ 4434 w 111341"/>
                          <a:gd name="connsiteY7" fmla="*/ 11652 h 69007"/>
                          <a:gd name="connsiteX8" fmla="*/ 38215 w 111341"/>
                          <a:gd name="connsiteY8" fmla="*/ 4961 h 69007"/>
                          <a:gd name="connsiteX9" fmla="*/ 49855 w 111341"/>
                          <a:gd name="connsiteY9" fmla="*/ 3800 h 69007"/>
                          <a:gd name="connsiteX10" fmla="*/ 55686 w 111341"/>
                          <a:gd name="connsiteY10" fmla="*/ 3219 h 69007"/>
                          <a:gd name="connsiteX11" fmla="*/ 56267 w 111341"/>
                          <a:gd name="connsiteY11" fmla="*/ 3219 h 69007"/>
                          <a:gd name="connsiteX12" fmla="*/ 59473 w 111341"/>
                          <a:gd name="connsiteY12" fmla="*/ 2638 h 69007"/>
                          <a:gd name="connsiteX13" fmla="*/ 71972 w 111341"/>
                          <a:gd name="connsiteY13" fmla="*/ 871 h 690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111341" h="69007">
                            <a:moveTo>
                              <a:pt x="71972" y="871"/>
                            </a:moveTo>
                            <a:cubicBezTo>
                              <a:pt x="88685" y="-290"/>
                              <a:pt x="99441" y="-290"/>
                              <a:pt x="104288" y="871"/>
                            </a:cubicBezTo>
                            <a:cubicBezTo>
                              <a:pt x="108353" y="2032"/>
                              <a:pt x="110600" y="5037"/>
                              <a:pt x="110979" y="9910"/>
                            </a:cubicBezTo>
                            <a:cubicBezTo>
                              <a:pt x="112544" y="21170"/>
                              <a:pt x="109035" y="33011"/>
                              <a:pt x="100501" y="45433"/>
                            </a:cubicBezTo>
                            <a:cubicBezTo>
                              <a:pt x="90806" y="58638"/>
                              <a:pt x="77980" y="66389"/>
                              <a:pt x="62074" y="68737"/>
                            </a:cubicBezTo>
                            <a:cubicBezTo>
                              <a:pt x="45007" y="70277"/>
                              <a:pt x="30237" y="65253"/>
                              <a:pt x="17815" y="53588"/>
                            </a:cubicBezTo>
                            <a:cubicBezTo>
                              <a:pt x="7539" y="43489"/>
                              <a:pt x="1606" y="32910"/>
                              <a:pt x="65" y="21852"/>
                            </a:cubicBezTo>
                            <a:cubicBezTo>
                              <a:pt x="-338" y="16802"/>
                              <a:pt x="1126" y="13419"/>
                              <a:pt x="4434" y="11652"/>
                            </a:cubicBezTo>
                            <a:cubicBezTo>
                              <a:pt x="9660" y="9127"/>
                              <a:pt x="20945" y="6905"/>
                              <a:pt x="38215" y="4961"/>
                            </a:cubicBezTo>
                            <a:lnTo>
                              <a:pt x="49855" y="3800"/>
                            </a:lnTo>
                            <a:cubicBezTo>
                              <a:pt x="51016" y="3800"/>
                              <a:pt x="52960" y="3598"/>
                              <a:pt x="55686" y="3219"/>
                            </a:cubicBezTo>
                            <a:lnTo>
                              <a:pt x="56267" y="3219"/>
                            </a:lnTo>
                            <a:cubicBezTo>
                              <a:pt x="57833" y="3219"/>
                              <a:pt x="58893" y="3017"/>
                              <a:pt x="59473" y="2638"/>
                            </a:cubicBezTo>
                            <a:cubicBezTo>
                              <a:pt x="67427" y="1452"/>
                              <a:pt x="71592" y="871"/>
                              <a:pt x="71972" y="871"/>
                            </a:cubicBezTo>
                            <a:close/>
                          </a:path>
                        </a:pathLst>
                      </a:custGeom>
                      <a:solidFill>
                        <a:srgbClr val="EE4E3B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731FF06C-86D7-AB89-2DFE-2CC10010F2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352000" y="2770110"/>
                      <a:ext cx="622655" cy="475665"/>
                    </a:xfrm>
                    <a:custGeom>
                      <a:avLst/>
                      <a:gdLst>
                        <a:gd name="connsiteX0" fmla="*/ 154065 w 622655"/>
                        <a:gd name="connsiteY0" fmla="*/ 39865 h 475665"/>
                        <a:gd name="connsiteX1" fmla="*/ 351452 w 622655"/>
                        <a:gd name="connsiteY1" fmla="*/ 4922 h 475665"/>
                        <a:gd name="connsiteX2" fmla="*/ 493824 w 622655"/>
                        <a:gd name="connsiteY2" fmla="*/ 54988 h 475665"/>
                        <a:gd name="connsiteX3" fmla="*/ 592518 w 622655"/>
                        <a:gd name="connsiteY3" fmla="*/ 174359 h 475665"/>
                        <a:gd name="connsiteX4" fmla="*/ 612034 w 622655"/>
                        <a:gd name="connsiteY4" fmla="*/ 386894 h 475665"/>
                        <a:gd name="connsiteX5" fmla="*/ 601556 w 622655"/>
                        <a:gd name="connsiteY5" fmla="*/ 384849 h 475665"/>
                        <a:gd name="connsiteX6" fmla="*/ 585826 w 622655"/>
                        <a:gd name="connsiteY6" fmla="*/ 385708 h 475665"/>
                        <a:gd name="connsiteX7" fmla="*/ 580878 w 622655"/>
                        <a:gd name="connsiteY7" fmla="*/ 411031 h 475665"/>
                        <a:gd name="connsiteX8" fmla="*/ 563407 w 622655"/>
                        <a:gd name="connsiteY8" fmla="*/ 475665 h 475665"/>
                        <a:gd name="connsiteX9" fmla="*/ 548258 w 622655"/>
                        <a:gd name="connsiteY9" fmla="*/ 337081 h 475665"/>
                        <a:gd name="connsiteX10" fmla="*/ 457139 w 622655"/>
                        <a:gd name="connsiteY10" fmla="*/ 300118 h 475665"/>
                        <a:gd name="connsiteX11" fmla="*/ 450726 w 622655"/>
                        <a:gd name="connsiteY11" fmla="*/ 294589 h 475665"/>
                        <a:gd name="connsiteX12" fmla="*/ 302245 w 622655"/>
                        <a:gd name="connsiteY12" fmla="*/ 252072 h 475665"/>
                        <a:gd name="connsiteX13" fmla="*/ 212867 w 622655"/>
                        <a:gd name="connsiteY13" fmla="*/ 185115 h 475665"/>
                        <a:gd name="connsiteX14" fmla="*/ 250436 w 622655"/>
                        <a:gd name="connsiteY14" fmla="*/ 248587 h 475665"/>
                        <a:gd name="connsiteX15" fmla="*/ 329032 w 622655"/>
                        <a:gd name="connsiteY15" fmla="*/ 309157 h 475665"/>
                        <a:gd name="connsiteX16" fmla="*/ 185499 w 622655"/>
                        <a:gd name="connsiteY16" fmla="*/ 241619 h 475665"/>
                        <a:gd name="connsiteX17" fmla="*/ 151717 w 622655"/>
                        <a:gd name="connsiteY17" fmla="*/ 169411 h 475665"/>
                        <a:gd name="connsiteX18" fmla="*/ 129878 w 622655"/>
                        <a:gd name="connsiteY18" fmla="*/ 206373 h 475665"/>
                        <a:gd name="connsiteX19" fmla="*/ 107761 w 622655"/>
                        <a:gd name="connsiteY19" fmla="*/ 264317 h 475665"/>
                        <a:gd name="connsiteX20" fmla="*/ 51863 w 622655"/>
                        <a:gd name="connsiteY20" fmla="*/ 347861 h 475665"/>
                        <a:gd name="connsiteX21" fmla="*/ 51282 w 622655"/>
                        <a:gd name="connsiteY21" fmla="*/ 467233 h 475665"/>
                        <a:gd name="connsiteX22" fmla="*/ 49818 w 622655"/>
                        <a:gd name="connsiteY22" fmla="*/ 464026 h 475665"/>
                        <a:gd name="connsiteX23" fmla="*/ 43405 w 622655"/>
                        <a:gd name="connsiteY23" fmla="*/ 437238 h 475665"/>
                        <a:gd name="connsiteX24" fmla="*/ 36411 w 622655"/>
                        <a:gd name="connsiteY24" fmla="*/ 394443 h 475665"/>
                        <a:gd name="connsiteX25" fmla="*/ 11365 w 622655"/>
                        <a:gd name="connsiteY25" fmla="*/ 400553 h 475665"/>
                        <a:gd name="connsiteX26" fmla="*/ 12527 w 622655"/>
                        <a:gd name="connsiteY26" fmla="*/ 213064 h 475665"/>
                        <a:gd name="connsiteX27" fmla="*/ 66986 w 622655"/>
                        <a:gd name="connsiteY27" fmla="*/ 105332 h 475665"/>
                        <a:gd name="connsiteX28" fmla="*/ 154065 w 622655"/>
                        <a:gd name="connsiteY28" fmla="*/ 39865 h 4756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622655" h="475665">
                          <a:moveTo>
                            <a:pt x="154065" y="39865"/>
                          </a:moveTo>
                          <a:cubicBezTo>
                            <a:pt x="225290" y="3962"/>
                            <a:pt x="291085" y="-7702"/>
                            <a:pt x="351452" y="4922"/>
                          </a:cubicBezTo>
                          <a:cubicBezTo>
                            <a:pt x="412022" y="18126"/>
                            <a:pt x="459462" y="34815"/>
                            <a:pt x="493824" y="54988"/>
                          </a:cubicBezTo>
                          <a:cubicBezTo>
                            <a:pt x="527404" y="75363"/>
                            <a:pt x="560301" y="115153"/>
                            <a:pt x="592518" y="174359"/>
                          </a:cubicBezTo>
                          <a:cubicBezTo>
                            <a:pt x="624531" y="233565"/>
                            <a:pt x="631046" y="304410"/>
                            <a:pt x="612034" y="386894"/>
                          </a:cubicBezTo>
                          <a:cubicBezTo>
                            <a:pt x="608726" y="385935"/>
                            <a:pt x="605242" y="385253"/>
                            <a:pt x="601556" y="384849"/>
                          </a:cubicBezTo>
                          <a:cubicBezTo>
                            <a:pt x="597087" y="384471"/>
                            <a:pt x="591836" y="384748"/>
                            <a:pt x="585826" y="385708"/>
                          </a:cubicBezTo>
                          <a:cubicBezTo>
                            <a:pt x="585448" y="389596"/>
                            <a:pt x="583782" y="398029"/>
                            <a:pt x="580878" y="411031"/>
                          </a:cubicBezTo>
                          <a:cubicBezTo>
                            <a:pt x="576233" y="430447"/>
                            <a:pt x="570400" y="451983"/>
                            <a:pt x="563407" y="475665"/>
                          </a:cubicBezTo>
                          <a:cubicBezTo>
                            <a:pt x="566891" y="438602"/>
                            <a:pt x="561841" y="392398"/>
                            <a:pt x="548258" y="337081"/>
                          </a:cubicBezTo>
                          <a:cubicBezTo>
                            <a:pt x="509629" y="329128"/>
                            <a:pt x="479256" y="316781"/>
                            <a:pt x="457139" y="300118"/>
                          </a:cubicBezTo>
                          <a:cubicBezTo>
                            <a:pt x="455195" y="298553"/>
                            <a:pt x="453049" y="296735"/>
                            <a:pt x="450726" y="294589"/>
                          </a:cubicBezTo>
                          <a:cubicBezTo>
                            <a:pt x="403942" y="296129"/>
                            <a:pt x="354457" y="281965"/>
                            <a:pt x="302245" y="252072"/>
                          </a:cubicBezTo>
                          <a:cubicBezTo>
                            <a:pt x="259550" y="227607"/>
                            <a:pt x="229758" y="205288"/>
                            <a:pt x="212867" y="185115"/>
                          </a:cubicBezTo>
                          <a:cubicBezTo>
                            <a:pt x="218094" y="206070"/>
                            <a:pt x="230617" y="227228"/>
                            <a:pt x="250436" y="248587"/>
                          </a:cubicBezTo>
                          <a:cubicBezTo>
                            <a:pt x="274901" y="275754"/>
                            <a:pt x="301083" y="295952"/>
                            <a:pt x="329032" y="309157"/>
                          </a:cubicBezTo>
                          <a:cubicBezTo>
                            <a:pt x="261697" y="294008"/>
                            <a:pt x="213852" y="271512"/>
                            <a:pt x="185499" y="241619"/>
                          </a:cubicBezTo>
                          <a:cubicBezTo>
                            <a:pt x="169391" y="224526"/>
                            <a:pt x="158130" y="200465"/>
                            <a:pt x="151717" y="169411"/>
                          </a:cubicBezTo>
                          <a:cubicBezTo>
                            <a:pt x="143765" y="177742"/>
                            <a:pt x="136493" y="190088"/>
                            <a:pt x="129878" y="206373"/>
                          </a:cubicBezTo>
                          <a:cubicBezTo>
                            <a:pt x="125611" y="217255"/>
                            <a:pt x="118239" y="236570"/>
                            <a:pt x="107761" y="264317"/>
                          </a:cubicBezTo>
                          <a:cubicBezTo>
                            <a:pt x="92613" y="301582"/>
                            <a:pt x="73980" y="329431"/>
                            <a:pt x="51863" y="347861"/>
                          </a:cubicBezTo>
                          <a:cubicBezTo>
                            <a:pt x="47798" y="388813"/>
                            <a:pt x="47596" y="428604"/>
                            <a:pt x="51282" y="467233"/>
                          </a:cubicBezTo>
                          <a:cubicBezTo>
                            <a:pt x="50298" y="465667"/>
                            <a:pt x="49818" y="464607"/>
                            <a:pt x="49818" y="464026"/>
                          </a:cubicBezTo>
                          <a:cubicBezTo>
                            <a:pt x="48252" y="457033"/>
                            <a:pt x="46131" y="448120"/>
                            <a:pt x="43405" y="437238"/>
                          </a:cubicBezTo>
                          <a:cubicBezTo>
                            <a:pt x="41082" y="428705"/>
                            <a:pt x="38759" y="414440"/>
                            <a:pt x="36411" y="394443"/>
                          </a:cubicBezTo>
                          <a:cubicBezTo>
                            <a:pt x="26312" y="394646"/>
                            <a:pt x="17980" y="396665"/>
                            <a:pt x="11365" y="400553"/>
                          </a:cubicBezTo>
                          <a:cubicBezTo>
                            <a:pt x="-4162" y="338065"/>
                            <a:pt x="-3783" y="275552"/>
                            <a:pt x="12527" y="213064"/>
                          </a:cubicBezTo>
                          <a:cubicBezTo>
                            <a:pt x="23005" y="171708"/>
                            <a:pt x="41158" y="135806"/>
                            <a:pt x="66986" y="105332"/>
                          </a:cubicBezTo>
                          <a:cubicBezTo>
                            <a:pt x="90290" y="78569"/>
                            <a:pt x="119324" y="56755"/>
                            <a:pt x="154065" y="39865"/>
                          </a:cubicBezTo>
                          <a:close/>
                        </a:path>
                      </a:pathLst>
                    </a:custGeom>
                    <a:solidFill>
                      <a:srgbClr val="6B4528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1CFE62D0-0C92-EB13-BF16-AABA7EE5F38D}"/>
                      </a:ext>
                    </a:extLst>
                  </p:cNvPr>
                  <p:cNvSpPr/>
                  <p:nvPr/>
                </p:nvSpPr>
                <p:spPr>
                  <a:xfrm>
                    <a:off x="-966512" y="2862935"/>
                    <a:ext cx="129074" cy="68822"/>
                  </a:xfrm>
                  <a:custGeom>
                    <a:avLst/>
                    <a:gdLst>
                      <a:gd name="connsiteX0" fmla="*/ 351 w 129074"/>
                      <a:gd name="connsiteY0" fmla="*/ 11093 h 68822"/>
                      <a:gd name="connsiteX1" fmla="*/ 10551 w 129074"/>
                      <a:gd name="connsiteY1" fmla="*/ 30483 h 68822"/>
                      <a:gd name="connsiteX2" fmla="*/ 48928 w 129074"/>
                      <a:gd name="connsiteY2" fmla="*/ 40329 h 68822"/>
                      <a:gd name="connsiteX3" fmla="*/ 50014 w 129074"/>
                      <a:gd name="connsiteY3" fmla="*/ 48055 h 68822"/>
                      <a:gd name="connsiteX4" fmla="*/ 60719 w 129074"/>
                      <a:gd name="connsiteY4" fmla="*/ 57144 h 68822"/>
                      <a:gd name="connsiteX5" fmla="*/ 75488 w 129074"/>
                      <a:gd name="connsiteY5" fmla="*/ 57750 h 68822"/>
                      <a:gd name="connsiteX6" fmla="*/ 83643 w 129074"/>
                      <a:gd name="connsiteY6" fmla="*/ 52802 h 68822"/>
                      <a:gd name="connsiteX7" fmla="*/ 88517 w 129074"/>
                      <a:gd name="connsiteY7" fmla="*/ 63431 h 68822"/>
                      <a:gd name="connsiteX8" fmla="*/ 94399 w 129074"/>
                      <a:gd name="connsiteY8" fmla="*/ 67850 h 68822"/>
                      <a:gd name="connsiteX9" fmla="*/ 128382 w 129074"/>
                      <a:gd name="connsiteY9" fmla="*/ 52777 h 68822"/>
                      <a:gd name="connsiteX10" fmla="*/ 124217 w 129074"/>
                      <a:gd name="connsiteY10" fmla="*/ 41314 h 68822"/>
                      <a:gd name="connsiteX11" fmla="*/ 107679 w 129074"/>
                      <a:gd name="connsiteY11" fmla="*/ 39774 h 68822"/>
                      <a:gd name="connsiteX12" fmla="*/ 102024 w 129074"/>
                      <a:gd name="connsiteY12" fmla="*/ 34421 h 68822"/>
                      <a:gd name="connsiteX13" fmla="*/ 94601 w 129074"/>
                      <a:gd name="connsiteY13" fmla="*/ 28135 h 68822"/>
                      <a:gd name="connsiteX14" fmla="*/ 85941 w 129074"/>
                      <a:gd name="connsiteY14" fmla="*/ 29019 h 68822"/>
                      <a:gd name="connsiteX15" fmla="*/ 77256 w 129074"/>
                      <a:gd name="connsiteY15" fmla="*/ 29877 h 68822"/>
                      <a:gd name="connsiteX16" fmla="*/ 74074 w 129074"/>
                      <a:gd name="connsiteY16" fmla="*/ 24625 h 68822"/>
                      <a:gd name="connsiteX17" fmla="*/ 62915 w 129074"/>
                      <a:gd name="connsiteY17" fmla="*/ 17430 h 68822"/>
                      <a:gd name="connsiteX18" fmla="*/ 33603 w 129074"/>
                      <a:gd name="connsiteY18" fmla="*/ 15258 h 68822"/>
                      <a:gd name="connsiteX19" fmla="*/ 14440 w 129074"/>
                      <a:gd name="connsiteY19" fmla="*/ 2155 h 68822"/>
                      <a:gd name="connsiteX20" fmla="*/ 351 w 129074"/>
                      <a:gd name="connsiteY20" fmla="*/ 11093 h 68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29074" h="68822">
                        <a:moveTo>
                          <a:pt x="351" y="11093"/>
                        </a:moveTo>
                        <a:cubicBezTo>
                          <a:pt x="-1163" y="17354"/>
                          <a:pt x="2219" y="23818"/>
                          <a:pt x="10551" y="30483"/>
                        </a:cubicBezTo>
                        <a:cubicBezTo>
                          <a:pt x="20751" y="38941"/>
                          <a:pt x="33552" y="42223"/>
                          <a:pt x="48928" y="40329"/>
                        </a:cubicBezTo>
                        <a:cubicBezTo>
                          <a:pt x="49407" y="41112"/>
                          <a:pt x="49761" y="43687"/>
                          <a:pt x="50014" y="48055"/>
                        </a:cubicBezTo>
                        <a:cubicBezTo>
                          <a:pt x="51226" y="52676"/>
                          <a:pt x="54785" y="55680"/>
                          <a:pt x="60719" y="57144"/>
                        </a:cubicBezTo>
                        <a:cubicBezTo>
                          <a:pt x="67914" y="58886"/>
                          <a:pt x="72837" y="59088"/>
                          <a:pt x="75488" y="57750"/>
                        </a:cubicBezTo>
                        <a:cubicBezTo>
                          <a:pt x="77736" y="55327"/>
                          <a:pt x="80462" y="53660"/>
                          <a:pt x="83643" y="52802"/>
                        </a:cubicBezTo>
                        <a:lnTo>
                          <a:pt x="88517" y="63431"/>
                        </a:lnTo>
                        <a:cubicBezTo>
                          <a:pt x="89955" y="65779"/>
                          <a:pt x="91899" y="67243"/>
                          <a:pt x="94399" y="67850"/>
                        </a:cubicBezTo>
                        <a:cubicBezTo>
                          <a:pt x="107856" y="71132"/>
                          <a:pt x="119192" y="66107"/>
                          <a:pt x="128382" y="52777"/>
                        </a:cubicBezTo>
                        <a:cubicBezTo>
                          <a:pt x="130074" y="45884"/>
                          <a:pt x="128660" y="42072"/>
                          <a:pt x="124217" y="41314"/>
                        </a:cubicBezTo>
                        <a:cubicBezTo>
                          <a:pt x="117248" y="41289"/>
                          <a:pt x="111744" y="40759"/>
                          <a:pt x="107679" y="39774"/>
                        </a:cubicBezTo>
                        <a:cubicBezTo>
                          <a:pt x="106114" y="39395"/>
                          <a:pt x="104246" y="37603"/>
                          <a:pt x="102024" y="34421"/>
                        </a:cubicBezTo>
                        <a:cubicBezTo>
                          <a:pt x="100206" y="30988"/>
                          <a:pt x="97732" y="28892"/>
                          <a:pt x="94601" y="28135"/>
                        </a:cubicBezTo>
                        <a:cubicBezTo>
                          <a:pt x="92404" y="27605"/>
                          <a:pt x="89526" y="27882"/>
                          <a:pt x="85941" y="29019"/>
                        </a:cubicBezTo>
                        <a:cubicBezTo>
                          <a:pt x="82028" y="30054"/>
                          <a:pt x="79149" y="30331"/>
                          <a:pt x="77256" y="29877"/>
                        </a:cubicBezTo>
                        <a:cubicBezTo>
                          <a:pt x="76322" y="28312"/>
                          <a:pt x="75261" y="26569"/>
                          <a:pt x="74074" y="24625"/>
                        </a:cubicBezTo>
                        <a:cubicBezTo>
                          <a:pt x="71625" y="21065"/>
                          <a:pt x="67914" y="18642"/>
                          <a:pt x="62915" y="17430"/>
                        </a:cubicBezTo>
                        <a:cubicBezTo>
                          <a:pt x="47464" y="16975"/>
                          <a:pt x="37693" y="16243"/>
                          <a:pt x="33603" y="15258"/>
                        </a:cubicBezTo>
                        <a:cubicBezTo>
                          <a:pt x="24513" y="9073"/>
                          <a:pt x="18126" y="4705"/>
                          <a:pt x="14440" y="2155"/>
                        </a:cubicBezTo>
                        <a:cubicBezTo>
                          <a:pt x="7648" y="-2541"/>
                          <a:pt x="2952" y="438"/>
                          <a:pt x="351" y="11093"/>
                        </a:cubicBezTo>
                        <a:close/>
                      </a:path>
                    </a:pathLst>
                  </a:custGeom>
                  <a:solidFill>
                    <a:srgbClr val="7E563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96A2C968-88CD-36E3-7A7B-951A9D18F465}"/>
                      </a:ext>
                    </a:extLst>
                  </p:cNvPr>
                  <p:cNvSpPr/>
                  <p:nvPr/>
                </p:nvSpPr>
                <p:spPr>
                  <a:xfrm>
                    <a:off x="-1265891" y="2872048"/>
                    <a:ext cx="77932" cy="38145"/>
                  </a:xfrm>
                  <a:custGeom>
                    <a:avLst/>
                    <a:gdLst>
                      <a:gd name="connsiteX0" fmla="*/ 1681 w 77932"/>
                      <a:gd name="connsiteY0" fmla="*/ 29803 h 38145"/>
                      <a:gd name="connsiteX1" fmla="*/ 10796 w 77932"/>
                      <a:gd name="connsiteY1" fmla="*/ 37781 h 38145"/>
                      <a:gd name="connsiteX2" fmla="*/ 30186 w 77932"/>
                      <a:gd name="connsiteY2" fmla="*/ 30762 h 38145"/>
                      <a:gd name="connsiteX3" fmla="*/ 68108 w 77932"/>
                      <a:gd name="connsiteY3" fmla="*/ 33868 h 38145"/>
                      <a:gd name="connsiteX4" fmla="*/ 77349 w 77932"/>
                      <a:gd name="connsiteY4" fmla="*/ 23567 h 38145"/>
                      <a:gd name="connsiteX5" fmla="*/ 73259 w 77932"/>
                      <a:gd name="connsiteY5" fmla="*/ 4328 h 38145"/>
                      <a:gd name="connsiteX6" fmla="*/ 52531 w 77932"/>
                      <a:gd name="connsiteY6" fmla="*/ 10539 h 38145"/>
                      <a:gd name="connsiteX7" fmla="*/ 12336 w 77932"/>
                      <a:gd name="connsiteY7" fmla="*/ 10892 h 38145"/>
                      <a:gd name="connsiteX8" fmla="*/ 243 w 77932"/>
                      <a:gd name="connsiteY8" fmla="*/ 20562 h 38145"/>
                      <a:gd name="connsiteX9" fmla="*/ 1681 w 77932"/>
                      <a:gd name="connsiteY9" fmla="*/ 29803 h 38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7932" h="38145">
                        <a:moveTo>
                          <a:pt x="1681" y="29803"/>
                        </a:moveTo>
                        <a:cubicBezTo>
                          <a:pt x="3676" y="34196"/>
                          <a:pt x="6706" y="36872"/>
                          <a:pt x="10796" y="37781"/>
                        </a:cubicBezTo>
                        <a:cubicBezTo>
                          <a:pt x="16755" y="39119"/>
                          <a:pt x="23243" y="36771"/>
                          <a:pt x="30186" y="30762"/>
                        </a:cubicBezTo>
                        <a:cubicBezTo>
                          <a:pt x="46597" y="37100"/>
                          <a:pt x="59221" y="38135"/>
                          <a:pt x="68108" y="33868"/>
                        </a:cubicBezTo>
                        <a:cubicBezTo>
                          <a:pt x="73284" y="31394"/>
                          <a:pt x="76364" y="27960"/>
                          <a:pt x="77349" y="23567"/>
                        </a:cubicBezTo>
                        <a:cubicBezTo>
                          <a:pt x="78839" y="16977"/>
                          <a:pt x="77475" y="10564"/>
                          <a:pt x="73259" y="4328"/>
                        </a:cubicBezTo>
                        <a:cubicBezTo>
                          <a:pt x="68310" y="-3070"/>
                          <a:pt x="61418" y="-974"/>
                          <a:pt x="52531" y="10539"/>
                        </a:cubicBezTo>
                        <a:cubicBezTo>
                          <a:pt x="33367" y="9176"/>
                          <a:pt x="19961" y="9302"/>
                          <a:pt x="12336" y="10892"/>
                        </a:cubicBezTo>
                        <a:cubicBezTo>
                          <a:pt x="5418" y="12306"/>
                          <a:pt x="1379" y="15513"/>
                          <a:pt x="243" y="20562"/>
                        </a:cubicBezTo>
                        <a:cubicBezTo>
                          <a:pt x="-338" y="23390"/>
                          <a:pt x="116" y="26470"/>
                          <a:pt x="1681" y="29803"/>
                        </a:cubicBezTo>
                        <a:close/>
                      </a:path>
                    </a:pathLst>
                  </a:custGeom>
                  <a:solidFill>
                    <a:srgbClr val="7E563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" name="Graphic 6">
                  <a:extLst>
                    <a:ext uri="{FF2B5EF4-FFF2-40B4-BE49-F238E27FC236}">
                      <a16:creationId xmlns:a16="http://schemas.microsoft.com/office/drawing/2014/main" id="{BEFE4E95-FA34-1AB7-5734-34C557DFFE19}"/>
                    </a:ext>
                  </a:extLst>
                </p:cNvPr>
                <p:cNvGrpSpPr/>
                <p:nvPr/>
              </p:nvGrpSpPr>
              <p:grpSpPr>
                <a:xfrm>
                  <a:off x="-2085922" y="3660676"/>
                  <a:ext cx="873925" cy="1213779"/>
                  <a:chOff x="-2085922" y="3660676"/>
                  <a:chExt cx="873925" cy="1213779"/>
                </a:xfrm>
              </p:grpSpPr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CE269B-B2BE-1CED-E0F8-ACBCDE091A3C}"/>
                      </a:ext>
                    </a:extLst>
                  </p:cNvPr>
                  <p:cNvSpPr/>
                  <p:nvPr/>
                </p:nvSpPr>
                <p:spPr>
                  <a:xfrm>
                    <a:off x="-2085922" y="3660676"/>
                    <a:ext cx="873925" cy="1213779"/>
                  </a:xfrm>
                  <a:custGeom>
                    <a:avLst/>
                    <a:gdLst>
                      <a:gd name="connsiteX0" fmla="*/ 712996 w 873925"/>
                      <a:gd name="connsiteY0" fmla="*/ 21 h 1213779"/>
                      <a:gd name="connsiteX1" fmla="*/ 804418 w 873925"/>
                      <a:gd name="connsiteY1" fmla="*/ 64074 h 1213779"/>
                      <a:gd name="connsiteX2" fmla="*/ 863245 w 873925"/>
                      <a:gd name="connsiteY2" fmla="*/ 210814 h 1213779"/>
                      <a:gd name="connsiteX3" fmla="*/ 831230 w 873925"/>
                      <a:gd name="connsiteY3" fmla="*/ 614045 h 1213779"/>
                      <a:gd name="connsiteX4" fmla="*/ 635586 w 873925"/>
                      <a:gd name="connsiteY4" fmla="*/ 939539 h 1213779"/>
                      <a:gd name="connsiteX5" fmla="*/ 373262 w 873925"/>
                      <a:gd name="connsiteY5" fmla="*/ 1096453 h 1213779"/>
                      <a:gd name="connsiteX6" fmla="*/ 141791 w 873925"/>
                      <a:gd name="connsiteY6" fmla="*/ 1213779 h 1213779"/>
                      <a:gd name="connsiteX7" fmla="*/ 0 w 873925"/>
                      <a:gd name="connsiteY7" fmla="*/ 992811 h 1213779"/>
                      <a:gd name="connsiteX8" fmla="*/ 29111 w 873925"/>
                      <a:gd name="connsiteY8" fmla="*/ 968069 h 1213779"/>
                      <a:gd name="connsiteX9" fmla="*/ 321707 w 873925"/>
                      <a:gd name="connsiteY9" fmla="*/ 733694 h 1213779"/>
                      <a:gd name="connsiteX10" fmla="*/ 476021 w 873925"/>
                      <a:gd name="connsiteY10" fmla="*/ 610839 h 1213779"/>
                      <a:gd name="connsiteX11" fmla="*/ 540655 w 873925"/>
                      <a:gd name="connsiteY11" fmla="*/ 228866 h 1213779"/>
                      <a:gd name="connsiteX12" fmla="*/ 583450 w 873925"/>
                      <a:gd name="connsiteY12" fmla="*/ 95230 h 1213779"/>
                      <a:gd name="connsiteX13" fmla="*/ 636722 w 873925"/>
                      <a:gd name="connsiteY13" fmla="*/ 27692 h 1213779"/>
                      <a:gd name="connsiteX14" fmla="*/ 712996 w 873925"/>
                      <a:gd name="connsiteY14" fmla="*/ 21 h 1213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73925" h="1213779">
                        <a:moveTo>
                          <a:pt x="712996" y="21"/>
                        </a:moveTo>
                        <a:cubicBezTo>
                          <a:pt x="741525" y="-762"/>
                          <a:pt x="771999" y="20598"/>
                          <a:pt x="804418" y="64074"/>
                        </a:cubicBezTo>
                        <a:cubicBezTo>
                          <a:pt x="830044" y="100380"/>
                          <a:pt x="849636" y="149285"/>
                          <a:pt x="863245" y="210814"/>
                        </a:cubicBezTo>
                        <a:cubicBezTo>
                          <a:pt x="884604" y="309810"/>
                          <a:pt x="873925" y="444204"/>
                          <a:pt x="831230" y="614045"/>
                        </a:cubicBezTo>
                        <a:cubicBezTo>
                          <a:pt x="789496" y="782321"/>
                          <a:pt x="724282" y="890836"/>
                          <a:pt x="635586" y="939539"/>
                        </a:cubicBezTo>
                        <a:cubicBezTo>
                          <a:pt x="552117" y="993291"/>
                          <a:pt x="464684" y="1045604"/>
                          <a:pt x="373262" y="1096453"/>
                        </a:cubicBezTo>
                        <a:cubicBezTo>
                          <a:pt x="344328" y="1112561"/>
                          <a:pt x="267197" y="1151670"/>
                          <a:pt x="141791" y="1213779"/>
                        </a:cubicBezTo>
                        <a:cubicBezTo>
                          <a:pt x="76778" y="1160204"/>
                          <a:pt x="29515" y="1086556"/>
                          <a:pt x="0" y="992811"/>
                        </a:cubicBezTo>
                        <a:cubicBezTo>
                          <a:pt x="17270" y="977865"/>
                          <a:pt x="26990" y="969609"/>
                          <a:pt x="29111" y="968069"/>
                        </a:cubicBezTo>
                        <a:cubicBezTo>
                          <a:pt x="89882" y="918381"/>
                          <a:pt x="187389" y="840265"/>
                          <a:pt x="321707" y="733694"/>
                        </a:cubicBezTo>
                        <a:cubicBezTo>
                          <a:pt x="388083" y="680901"/>
                          <a:pt x="439538" y="639949"/>
                          <a:pt x="476021" y="610839"/>
                        </a:cubicBezTo>
                        <a:cubicBezTo>
                          <a:pt x="507656" y="402192"/>
                          <a:pt x="529192" y="274867"/>
                          <a:pt x="540655" y="228866"/>
                        </a:cubicBezTo>
                        <a:cubicBezTo>
                          <a:pt x="555980" y="166757"/>
                          <a:pt x="570245" y="122220"/>
                          <a:pt x="583450" y="95230"/>
                        </a:cubicBezTo>
                        <a:cubicBezTo>
                          <a:pt x="595871" y="67659"/>
                          <a:pt x="613621" y="45138"/>
                          <a:pt x="636722" y="27692"/>
                        </a:cubicBezTo>
                        <a:cubicBezTo>
                          <a:pt x="658839" y="10019"/>
                          <a:pt x="684289" y="803"/>
                          <a:pt x="712996" y="21"/>
                        </a:cubicBezTo>
                        <a:close/>
                      </a:path>
                    </a:pathLst>
                  </a:custGeom>
                  <a:solidFill>
                    <a:srgbClr val="A6D5E2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FB57DA31-08A9-4509-146F-CD06A9F165C4}"/>
                      </a:ext>
                    </a:extLst>
                  </p:cNvPr>
                  <p:cNvSpPr/>
                  <p:nvPr/>
                </p:nvSpPr>
                <p:spPr>
                  <a:xfrm>
                    <a:off x="-1613708" y="4212698"/>
                    <a:ext cx="78024" cy="62881"/>
                  </a:xfrm>
                  <a:custGeom>
                    <a:avLst/>
                    <a:gdLst>
                      <a:gd name="connsiteX0" fmla="*/ 4362 w 78024"/>
                      <a:gd name="connsiteY0" fmla="*/ 62882 h 62881"/>
                      <a:gd name="connsiteX1" fmla="*/ 953 w 78024"/>
                      <a:gd name="connsiteY1" fmla="*/ 61240 h 62881"/>
                      <a:gd name="connsiteX2" fmla="*/ 1635 w 78024"/>
                      <a:gd name="connsiteY2" fmla="*/ 55105 h 62881"/>
                      <a:gd name="connsiteX3" fmla="*/ 71268 w 78024"/>
                      <a:gd name="connsiteY3" fmla="*/ 722 h 62881"/>
                      <a:gd name="connsiteX4" fmla="*/ 77302 w 78024"/>
                      <a:gd name="connsiteY4" fmla="*/ 1984 h 62881"/>
                      <a:gd name="connsiteX5" fmla="*/ 76040 w 78024"/>
                      <a:gd name="connsiteY5" fmla="*/ 8018 h 62881"/>
                      <a:gd name="connsiteX6" fmla="*/ 7089 w 78024"/>
                      <a:gd name="connsiteY6" fmla="*/ 61947 h 62881"/>
                      <a:gd name="connsiteX7" fmla="*/ 4362 w 78024"/>
                      <a:gd name="connsiteY7" fmla="*/ 62882 h 62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8024" h="62881">
                        <a:moveTo>
                          <a:pt x="4362" y="62882"/>
                        </a:moveTo>
                        <a:cubicBezTo>
                          <a:pt x="3099" y="62882"/>
                          <a:pt x="1812" y="62326"/>
                          <a:pt x="953" y="61240"/>
                        </a:cubicBezTo>
                        <a:cubicBezTo>
                          <a:pt x="-536" y="59372"/>
                          <a:pt x="-259" y="56620"/>
                          <a:pt x="1635" y="55105"/>
                        </a:cubicBezTo>
                        <a:cubicBezTo>
                          <a:pt x="42663" y="22308"/>
                          <a:pt x="65436" y="4534"/>
                          <a:pt x="71268" y="722"/>
                        </a:cubicBezTo>
                        <a:cubicBezTo>
                          <a:pt x="73288" y="-616"/>
                          <a:pt x="75989" y="-36"/>
                          <a:pt x="77302" y="1984"/>
                        </a:cubicBezTo>
                        <a:cubicBezTo>
                          <a:pt x="78641" y="4004"/>
                          <a:pt x="78060" y="6705"/>
                          <a:pt x="76040" y="8018"/>
                        </a:cubicBezTo>
                        <a:cubicBezTo>
                          <a:pt x="70511" y="11654"/>
                          <a:pt x="47333" y="29782"/>
                          <a:pt x="7089" y="61947"/>
                        </a:cubicBezTo>
                        <a:cubicBezTo>
                          <a:pt x="6306" y="62579"/>
                          <a:pt x="5346" y="62882"/>
                          <a:pt x="4362" y="62882"/>
                        </a:cubicBezTo>
                        <a:close/>
                      </a:path>
                    </a:pathLst>
                  </a:custGeom>
                  <a:solidFill>
                    <a:srgbClr val="8AC6D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7" name="Graphic 6">
                  <a:extLst>
                    <a:ext uri="{FF2B5EF4-FFF2-40B4-BE49-F238E27FC236}">
                      <a16:creationId xmlns:a16="http://schemas.microsoft.com/office/drawing/2014/main" id="{EA1709B4-65A4-44E8-8CC6-8210EB730FDB}"/>
                    </a:ext>
                  </a:extLst>
                </p:cNvPr>
                <p:cNvGrpSpPr/>
                <p:nvPr/>
              </p:nvGrpSpPr>
              <p:grpSpPr>
                <a:xfrm>
                  <a:off x="-1599886" y="3554429"/>
                  <a:ext cx="1270360" cy="1892613"/>
                  <a:chOff x="-1599886" y="3554429"/>
                  <a:chExt cx="1270360" cy="1892613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FF6A80A1-E1AA-AD58-D11C-6AD32AD3EFDC}"/>
                      </a:ext>
                    </a:extLst>
                  </p:cNvPr>
                  <p:cNvSpPr/>
                  <p:nvPr/>
                </p:nvSpPr>
                <p:spPr>
                  <a:xfrm>
                    <a:off x="-852924" y="3559655"/>
                    <a:ext cx="523399" cy="1887387"/>
                  </a:xfrm>
                  <a:custGeom>
                    <a:avLst/>
                    <a:gdLst>
                      <a:gd name="connsiteX0" fmla="*/ 302770 w 523399"/>
                      <a:gd name="connsiteY0" fmla="*/ 263207 h 1887387"/>
                      <a:gd name="connsiteX1" fmla="*/ 420096 w 523399"/>
                      <a:gd name="connsiteY1" fmla="*/ 839082 h 1887387"/>
                      <a:gd name="connsiteX2" fmla="*/ 490841 w 523399"/>
                      <a:gd name="connsiteY2" fmla="*/ 1407383 h 1887387"/>
                      <a:gd name="connsiteX3" fmla="*/ 522577 w 523399"/>
                      <a:gd name="connsiteY3" fmla="*/ 1782968 h 1887387"/>
                      <a:gd name="connsiteX4" fmla="*/ 472789 w 523399"/>
                      <a:gd name="connsiteY4" fmla="*/ 1864771 h 1887387"/>
                      <a:gd name="connsiteX5" fmla="*/ 146133 w 523399"/>
                      <a:gd name="connsiteY5" fmla="*/ 1886913 h 1887387"/>
                      <a:gd name="connsiteX6" fmla="*/ 98390 w 523399"/>
                      <a:gd name="connsiteY6" fmla="*/ 1816750 h 1887387"/>
                      <a:gd name="connsiteX7" fmla="*/ 69583 w 523399"/>
                      <a:gd name="connsiteY7" fmla="*/ 1372466 h 1887387"/>
                      <a:gd name="connsiteX8" fmla="*/ 69002 w 523399"/>
                      <a:gd name="connsiteY8" fmla="*/ 1369840 h 1887387"/>
                      <a:gd name="connsiteX9" fmla="*/ 0 w 523399"/>
                      <a:gd name="connsiteY9" fmla="*/ 0 h 1887387"/>
                      <a:gd name="connsiteX10" fmla="*/ 302770 w 523399"/>
                      <a:gd name="connsiteY10" fmla="*/ 263207 h 1887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3399" h="1887387">
                        <a:moveTo>
                          <a:pt x="302770" y="263207"/>
                        </a:moveTo>
                        <a:cubicBezTo>
                          <a:pt x="338673" y="394597"/>
                          <a:pt x="377781" y="586555"/>
                          <a:pt x="420096" y="839082"/>
                        </a:cubicBezTo>
                        <a:cubicBezTo>
                          <a:pt x="446480" y="998421"/>
                          <a:pt x="470087" y="1187880"/>
                          <a:pt x="490841" y="1407383"/>
                        </a:cubicBezTo>
                        <a:cubicBezTo>
                          <a:pt x="502101" y="1531223"/>
                          <a:pt x="512680" y="1656402"/>
                          <a:pt x="522577" y="1782968"/>
                        </a:cubicBezTo>
                        <a:cubicBezTo>
                          <a:pt x="527425" y="1832075"/>
                          <a:pt x="510837" y="1859343"/>
                          <a:pt x="472789" y="1864771"/>
                        </a:cubicBezTo>
                        <a:cubicBezTo>
                          <a:pt x="363719" y="1882040"/>
                          <a:pt x="254825" y="1889413"/>
                          <a:pt x="146133" y="1886913"/>
                        </a:cubicBezTo>
                        <a:cubicBezTo>
                          <a:pt x="121871" y="1887696"/>
                          <a:pt x="105965" y="1864291"/>
                          <a:pt x="98390" y="1816750"/>
                        </a:cubicBezTo>
                        <a:cubicBezTo>
                          <a:pt x="88114" y="1681271"/>
                          <a:pt x="78495" y="1533167"/>
                          <a:pt x="69583" y="1372466"/>
                        </a:cubicBezTo>
                        <a:cubicBezTo>
                          <a:pt x="69178" y="1371885"/>
                          <a:pt x="69002" y="1371001"/>
                          <a:pt x="69002" y="1369840"/>
                        </a:cubicBezTo>
                        <a:cubicBezTo>
                          <a:pt x="32898" y="854888"/>
                          <a:pt x="9897" y="398283"/>
                          <a:pt x="0" y="0"/>
                        </a:cubicBezTo>
                        <a:cubicBezTo>
                          <a:pt x="165928" y="44259"/>
                          <a:pt x="266868" y="131995"/>
                          <a:pt x="302770" y="263207"/>
                        </a:cubicBezTo>
                        <a:close/>
                      </a:path>
                    </a:pathLst>
                  </a:custGeom>
                  <a:solidFill>
                    <a:srgbClr val="A6D5E2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99" name="Graphic 6">
                    <a:extLst>
                      <a:ext uri="{FF2B5EF4-FFF2-40B4-BE49-F238E27FC236}">
                        <a16:creationId xmlns:a16="http://schemas.microsoft.com/office/drawing/2014/main" id="{4C01075C-8876-C15B-3E00-5C7536A6AD69}"/>
                      </a:ext>
                    </a:extLst>
                  </p:cNvPr>
                  <p:cNvGrpSpPr/>
                  <p:nvPr/>
                </p:nvGrpSpPr>
                <p:grpSpPr>
                  <a:xfrm>
                    <a:off x="-1599886" y="3554429"/>
                    <a:ext cx="396201" cy="1890397"/>
                    <a:chOff x="-1599886" y="3554429"/>
                    <a:chExt cx="396201" cy="1890397"/>
                  </a:xfrm>
                </p:grpSpPr>
                <p:sp>
                  <p:nvSpPr>
                    <p:cNvPr id="200" name="Freeform: Shape 199">
                      <a:extLst>
                        <a:ext uri="{FF2B5EF4-FFF2-40B4-BE49-F238E27FC236}">
                          <a16:creationId xmlns:a16="http://schemas.microsoft.com/office/drawing/2014/main" id="{4D95BA41-7E48-38DE-0C8B-AD738820C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99886" y="3554429"/>
                      <a:ext cx="396201" cy="1890397"/>
                    </a:xfrm>
                    <a:custGeom>
                      <a:avLst/>
                      <a:gdLst>
                        <a:gd name="connsiteX0" fmla="*/ 280257 w 396201"/>
                        <a:gd name="connsiteY0" fmla="*/ 50369 h 1890397"/>
                        <a:gd name="connsiteX1" fmla="*/ 394680 w 396201"/>
                        <a:gd name="connsiteY1" fmla="*/ 0 h 1890397"/>
                        <a:gd name="connsiteX2" fmla="*/ 336458 w 396201"/>
                        <a:gd name="connsiteY2" fmla="*/ 1779484 h 1890397"/>
                        <a:gd name="connsiteX3" fmla="*/ 336458 w 396201"/>
                        <a:gd name="connsiteY3" fmla="*/ 1782388 h 1890397"/>
                        <a:gd name="connsiteX4" fmla="*/ 321613 w 396201"/>
                        <a:gd name="connsiteY4" fmla="*/ 1854874 h 1890397"/>
                        <a:gd name="connsiteX5" fmla="*/ 303864 w 396201"/>
                        <a:gd name="connsiteY5" fmla="*/ 1874668 h 1890397"/>
                        <a:gd name="connsiteX6" fmla="*/ 130336 w 396201"/>
                        <a:gd name="connsiteY6" fmla="*/ 1890397 h 1890397"/>
                        <a:gd name="connsiteX7" fmla="*/ 26114 w 396201"/>
                        <a:gd name="connsiteY7" fmla="*/ 1885146 h 1890397"/>
                        <a:gd name="connsiteX8" fmla="*/ 487 w 396201"/>
                        <a:gd name="connsiteY8" fmla="*/ 1812963 h 1890397"/>
                        <a:gd name="connsiteX9" fmla="*/ 23185 w 396201"/>
                        <a:gd name="connsiteY9" fmla="*/ 1391679 h 1890397"/>
                        <a:gd name="connsiteX10" fmla="*/ 126549 w 396201"/>
                        <a:gd name="connsiteY10" fmla="*/ 159566 h 1890397"/>
                        <a:gd name="connsiteX11" fmla="*/ 280257 w 396201"/>
                        <a:gd name="connsiteY11" fmla="*/ 50369 h 1890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96201" h="1890397">
                          <a:moveTo>
                            <a:pt x="280257" y="50369"/>
                          </a:moveTo>
                          <a:cubicBezTo>
                            <a:pt x="327799" y="26485"/>
                            <a:pt x="365948" y="9695"/>
                            <a:pt x="394680" y="0"/>
                          </a:cubicBezTo>
                          <a:cubicBezTo>
                            <a:pt x="402052" y="472814"/>
                            <a:pt x="382637" y="1065984"/>
                            <a:pt x="336458" y="1779484"/>
                          </a:cubicBezTo>
                          <a:cubicBezTo>
                            <a:pt x="336458" y="1780646"/>
                            <a:pt x="336458" y="1781605"/>
                            <a:pt x="336458" y="1782388"/>
                          </a:cubicBezTo>
                          <a:cubicBezTo>
                            <a:pt x="334136" y="1814806"/>
                            <a:pt x="329187" y="1838943"/>
                            <a:pt x="321613" y="1854874"/>
                          </a:cubicBezTo>
                          <a:cubicBezTo>
                            <a:pt x="316765" y="1864973"/>
                            <a:pt x="310832" y="1871562"/>
                            <a:pt x="303864" y="1874668"/>
                          </a:cubicBezTo>
                          <a:cubicBezTo>
                            <a:pt x="279601" y="1885146"/>
                            <a:pt x="221758" y="1890397"/>
                            <a:pt x="130336" y="1890397"/>
                          </a:cubicBezTo>
                          <a:cubicBezTo>
                            <a:pt x="82997" y="1890397"/>
                            <a:pt x="48231" y="1888655"/>
                            <a:pt x="26114" y="1885146"/>
                          </a:cubicBezTo>
                          <a:cubicBezTo>
                            <a:pt x="6319" y="1885525"/>
                            <a:pt x="-2214" y="1861463"/>
                            <a:pt x="487" y="1812963"/>
                          </a:cubicBezTo>
                          <a:cubicBezTo>
                            <a:pt x="2810" y="1777439"/>
                            <a:pt x="10384" y="1637011"/>
                            <a:pt x="23185" y="1391679"/>
                          </a:cubicBezTo>
                          <a:cubicBezTo>
                            <a:pt x="37147" y="1134885"/>
                            <a:pt x="71610" y="724180"/>
                            <a:pt x="126549" y="159566"/>
                          </a:cubicBezTo>
                          <a:cubicBezTo>
                            <a:pt x="181463" y="110232"/>
                            <a:pt x="232691" y="73850"/>
                            <a:pt x="280257" y="50369"/>
                          </a:cubicBezTo>
                          <a:close/>
                        </a:path>
                      </a:pathLst>
                    </a:custGeom>
                    <a:solidFill>
                      <a:srgbClr val="A6D5E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Freeform: Shape 200">
                      <a:extLst>
                        <a:ext uri="{FF2B5EF4-FFF2-40B4-BE49-F238E27FC236}">
                          <a16:creationId xmlns:a16="http://schemas.microsoft.com/office/drawing/2014/main" id="{B6B12709-C27A-65F2-3A23-82EB161E8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42960" y="3975390"/>
                      <a:ext cx="54162" cy="511563"/>
                    </a:xfrm>
                    <a:custGeom>
                      <a:avLst/>
                      <a:gdLst>
                        <a:gd name="connsiteX0" fmla="*/ 4384 w 54162"/>
                        <a:gd name="connsiteY0" fmla="*/ 511563 h 511563"/>
                        <a:gd name="connsiteX1" fmla="*/ 3979 w 54162"/>
                        <a:gd name="connsiteY1" fmla="*/ 511538 h 511563"/>
                        <a:gd name="connsiteX2" fmla="*/ 16 w 54162"/>
                        <a:gd name="connsiteY2" fmla="*/ 506791 h 511563"/>
                        <a:gd name="connsiteX3" fmla="*/ 45436 w 54162"/>
                        <a:gd name="connsiteY3" fmla="*/ 3983 h 511563"/>
                        <a:gd name="connsiteX4" fmla="*/ 50183 w 54162"/>
                        <a:gd name="connsiteY4" fmla="*/ 19 h 511563"/>
                        <a:gd name="connsiteX5" fmla="*/ 54147 w 54162"/>
                        <a:gd name="connsiteY5" fmla="*/ 4766 h 511563"/>
                        <a:gd name="connsiteX6" fmla="*/ 8726 w 54162"/>
                        <a:gd name="connsiteY6" fmla="*/ 507574 h 511563"/>
                        <a:gd name="connsiteX7" fmla="*/ 4384 w 54162"/>
                        <a:gd name="connsiteY7" fmla="*/ 511563 h 511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162" h="511563">
                          <a:moveTo>
                            <a:pt x="4384" y="511563"/>
                          </a:moveTo>
                          <a:cubicBezTo>
                            <a:pt x="4257" y="511563"/>
                            <a:pt x="4131" y="511563"/>
                            <a:pt x="3979" y="511538"/>
                          </a:cubicBezTo>
                          <a:cubicBezTo>
                            <a:pt x="1581" y="511311"/>
                            <a:pt x="-186" y="509190"/>
                            <a:pt x="16" y="506791"/>
                          </a:cubicBezTo>
                          <a:lnTo>
                            <a:pt x="45436" y="3983"/>
                          </a:lnTo>
                          <a:cubicBezTo>
                            <a:pt x="45663" y="1585"/>
                            <a:pt x="47810" y="-208"/>
                            <a:pt x="50183" y="19"/>
                          </a:cubicBezTo>
                          <a:cubicBezTo>
                            <a:pt x="52581" y="247"/>
                            <a:pt x="54349" y="2367"/>
                            <a:pt x="54147" y="4766"/>
                          </a:cubicBezTo>
                          <a:lnTo>
                            <a:pt x="8726" y="507574"/>
                          </a:lnTo>
                          <a:cubicBezTo>
                            <a:pt x="8524" y="509872"/>
                            <a:pt x="6631" y="511563"/>
                            <a:pt x="4384" y="511563"/>
                          </a:cubicBezTo>
                          <a:close/>
                        </a:path>
                      </a:pathLst>
                    </a:custGeom>
                    <a:solidFill>
                      <a:srgbClr val="8AC6D7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2" name="Graphic 6">
                  <a:extLst>
                    <a:ext uri="{FF2B5EF4-FFF2-40B4-BE49-F238E27FC236}">
                      <a16:creationId xmlns:a16="http://schemas.microsoft.com/office/drawing/2014/main" id="{781D1B5C-22E0-67E2-B55B-B2038466A63F}"/>
                    </a:ext>
                  </a:extLst>
                </p:cNvPr>
                <p:cNvGrpSpPr/>
                <p:nvPr/>
              </p:nvGrpSpPr>
              <p:grpSpPr>
                <a:xfrm>
                  <a:off x="-740825" y="4864558"/>
                  <a:ext cx="347106" cy="325367"/>
                  <a:chOff x="-740825" y="4864558"/>
                  <a:chExt cx="347106" cy="325367"/>
                </a:xfrm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E1EDCB46-5ABF-B4E6-18C6-B394C9BB307F}"/>
                      </a:ext>
                    </a:extLst>
                  </p:cNvPr>
                  <p:cNvSpPr/>
                  <p:nvPr/>
                </p:nvSpPr>
                <p:spPr>
                  <a:xfrm>
                    <a:off x="-736482" y="4868926"/>
                    <a:ext cx="326377" cy="51833"/>
                  </a:xfrm>
                  <a:custGeom>
                    <a:avLst/>
                    <a:gdLst>
                      <a:gd name="connsiteX0" fmla="*/ 326377 w 326377"/>
                      <a:gd name="connsiteY0" fmla="*/ 51833 h 51833"/>
                      <a:gd name="connsiteX1" fmla="*/ 581 w 326377"/>
                      <a:gd name="connsiteY1" fmla="*/ 40775 h 51833"/>
                      <a:gd name="connsiteX2" fmla="*/ 0 w 326377"/>
                      <a:gd name="connsiteY2" fmla="*/ 0 h 51833"/>
                      <a:gd name="connsiteX3" fmla="*/ 322590 w 326377"/>
                      <a:gd name="connsiteY3" fmla="*/ 7574 h 51833"/>
                      <a:gd name="connsiteX4" fmla="*/ 326377 w 326377"/>
                      <a:gd name="connsiteY4" fmla="*/ 51833 h 51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377" h="51833">
                        <a:moveTo>
                          <a:pt x="326377" y="51833"/>
                        </a:moveTo>
                        <a:lnTo>
                          <a:pt x="581" y="40775"/>
                        </a:lnTo>
                        <a:cubicBezTo>
                          <a:pt x="202" y="27570"/>
                          <a:pt x="0" y="13987"/>
                          <a:pt x="0" y="0"/>
                        </a:cubicBezTo>
                        <a:lnTo>
                          <a:pt x="322590" y="7574"/>
                        </a:lnTo>
                        <a:cubicBezTo>
                          <a:pt x="323550" y="20375"/>
                          <a:pt x="324838" y="35145"/>
                          <a:pt x="326377" y="518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B0E3322D-970F-DD84-399A-37D8DD87C090}"/>
                      </a:ext>
                    </a:extLst>
                  </p:cNvPr>
                  <p:cNvSpPr/>
                  <p:nvPr/>
                </p:nvSpPr>
                <p:spPr>
                  <a:xfrm>
                    <a:off x="-740825" y="4864558"/>
                    <a:ext cx="347106" cy="325367"/>
                  </a:xfrm>
                  <a:custGeom>
                    <a:avLst/>
                    <a:gdLst>
                      <a:gd name="connsiteX0" fmla="*/ 213873 w 347106"/>
                      <a:gd name="connsiteY0" fmla="*/ 325367 h 325367"/>
                      <a:gd name="connsiteX1" fmla="*/ 213873 w 347106"/>
                      <a:gd name="connsiteY1" fmla="*/ 325367 h 325367"/>
                      <a:gd name="connsiteX2" fmla="*/ 178072 w 347106"/>
                      <a:gd name="connsiteY2" fmla="*/ 324913 h 325367"/>
                      <a:gd name="connsiteX3" fmla="*/ 32090 w 347106"/>
                      <a:gd name="connsiteY3" fmla="*/ 271312 h 325367"/>
                      <a:gd name="connsiteX4" fmla="*/ 581 w 347106"/>
                      <a:gd name="connsiteY4" fmla="*/ 45219 h 325367"/>
                      <a:gd name="connsiteX5" fmla="*/ 0 w 347106"/>
                      <a:gd name="connsiteY5" fmla="*/ 4368 h 325367"/>
                      <a:gd name="connsiteX6" fmla="*/ 1313 w 347106"/>
                      <a:gd name="connsiteY6" fmla="*/ 1237 h 325367"/>
                      <a:gd name="connsiteX7" fmla="*/ 4469 w 347106"/>
                      <a:gd name="connsiteY7" fmla="*/ 0 h 325367"/>
                      <a:gd name="connsiteX8" fmla="*/ 327059 w 347106"/>
                      <a:gd name="connsiteY8" fmla="*/ 7574 h 325367"/>
                      <a:gd name="connsiteX9" fmla="*/ 331326 w 347106"/>
                      <a:gd name="connsiteY9" fmla="*/ 11614 h 325367"/>
                      <a:gd name="connsiteX10" fmla="*/ 335113 w 347106"/>
                      <a:gd name="connsiteY10" fmla="*/ 55798 h 325367"/>
                      <a:gd name="connsiteX11" fmla="*/ 341223 w 347106"/>
                      <a:gd name="connsiteY11" fmla="*/ 128309 h 325367"/>
                      <a:gd name="connsiteX12" fmla="*/ 347055 w 347106"/>
                      <a:gd name="connsiteY12" fmla="*/ 250458 h 325367"/>
                      <a:gd name="connsiteX13" fmla="*/ 318248 w 347106"/>
                      <a:gd name="connsiteY13" fmla="*/ 314233 h 325367"/>
                      <a:gd name="connsiteX14" fmla="*/ 213873 w 347106"/>
                      <a:gd name="connsiteY14" fmla="*/ 325367 h 325367"/>
                      <a:gd name="connsiteX15" fmla="*/ 8710 w 347106"/>
                      <a:gd name="connsiteY15" fmla="*/ 8837 h 325367"/>
                      <a:gd name="connsiteX16" fmla="*/ 9291 w 347106"/>
                      <a:gd name="connsiteY16" fmla="*/ 44992 h 325367"/>
                      <a:gd name="connsiteX17" fmla="*/ 39488 w 347106"/>
                      <a:gd name="connsiteY17" fmla="*/ 266717 h 325367"/>
                      <a:gd name="connsiteX18" fmla="*/ 178249 w 347106"/>
                      <a:gd name="connsiteY18" fmla="*/ 316177 h 325367"/>
                      <a:gd name="connsiteX19" fmla="*/ 314208 w 347106"/>
                      <a:gd name="connsiteY19" fmla="*/ 306431 h 325367"/>
                      <a:gd name="connsiteX20" fmla="*/ 338294 w 347106"/>
                      <a:gd name="connsiteY20" fmla="*/ 250255 h 325367"/>
                      <a:gd name="connsiteX21" fmla="*/ 332487 w 347106"/>
                      <a:gd name="connsiteY21" fmla="*/ 129041 h 325367"/>
                      <a:gd name="connsiteX22" fmla="*/ 326377 w 347106"/>
                      <a:gd name="connsiteY22" fmla="*/ 56504 h 325367"/>
                      <a:gd name="connsiteX23" fmla="*/ 322893 w 347106"/>
                      <a:gd name="connsiteY23" fmla="*/ 16184 h 325367"/>
                      <a:gd name="connsiteX24" fmla="*/ 8710 w 347106"/>
                      <a:gd name="connsiteY24" fmla="*/ 8837 h 32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47106" h="325367">
                        <a:moveTo>
                          <a:pt x="213873" y="325367"/>
                        </a:moveTo>
                        <a:lnTo>
                          <a:pt x="213873" y="325367"/>
                        </a:lnTo>
                        <a:cubicBezTo>
                          <a:pt x="202815" y="325367"/>
                          <a:pt x="190772" y="325216"/>
                          <a:pt x="178072" y="324913"/>
                        </a:cubicBezTo>
                        <a:cubicBezTo>
                          <a:pt x="102127" y="323145"/>
                          <a:pt x="53020" y="305119"/>
                          <a:pt x="32090" y="271312"/>
                        </a:cubicBezTo>
                        <a:cubicBezTo>
                          <a:pt x="13255" y="240636"/>
                          <a:pt x="2954" y="166685"/>
                          <a:pt x="581" y="45219"/>
                        </a:cubicBezTo>
                        <a:cubicBezTo>
                          <a:pt x="202" y="32090"/>
                          <a:pt x="0" y="18330"/>
                          <a:pt x="0" y="4368"/>
                        </a:cubicBezTo>
                        <a:cubicBezTo>
                          <a:pt x="0" y="3207"/>
                          <a:pt x="454" y="2070"/>
                          <a:pt x="1313" y="1237"/>
                        </a:cubicBezTo>
                        <a:cubicBezTo>
                          <a:pt x="2146" y="404"/>
                          <a:pt x="3232" y="25"/>
                          <a:pt x="4469" y="0"/>
                        </a:cubicBezTo>
                        <a:lnTo>
                          <a:pt x="327059" y="7574"/>
                        </a:lnTo>
                        <a:cubicBezTo>
                          <a:pt x="329306" y="7625"/>
                          <a:pt x="331149" y="9367"/>
                          <a:pt x="331326" y="11614"/>
                        </a:cubicBezTo>
                        <a:cubicBezTo>
                          <a:pt x="332311" y="24415"/>
                          <a:pt x="333548" y="39134"/>
                          <a:pt x="335113" y="55798"/>
                        </a:cubicBezTo>
                        <a:cubicBezTo>
                          <a:pt x="336628" y="76299"/>
                          <a:pt x="338698" y="100663"/>
                          <a:pt x="341223" y="128309"/>
                        </a:cubicBezTo>
                        <a:cubicBezTo>
                          <a:pt x="345490" y="178552"/>
                          <a:pt x="347459" y="219630"/>
                          <a:pt x="347055" y="250458"/>
                        </a:cubicBezTo>
                        <a:cubicBezTo>
                          <a:pt x="346248" y="283128"/>
                          <a:pt x="336552" y="304563"/>
                          <a:pt x="318248" y="314233"/>
                        </a:cubicBezTo>
                        <a:cubicBezTo>
                          <a:pt x="303175" y="321732"/>
                          <a:pt x="269065" y="325367"/>
                          <a:pt x="213873" y="325367"/>
                        </a:cubicBezTo>
                        <a:close/>
                        <a:moveTo>
                          <a:pt x="8710" y="8837"/>
                        </a:moveTo>
                        <a:cubicBezTo>
                          <a:pt x="8736" y="21183"/>
                          <a:pt x="8938" y="33327"/>
                          <a:pt x="9291" y="44992"/>
                        </a:cubicBezTo>
                        <a:cubicBezTo>
                          <a:pt x="11589" y="163252"/>
                          <a:pt x="21764" y="237834"/>
                          <a:pt x="39488" y="266717"/>
                        </a:cubicBezTo>
                        <a:cubicBezTo>
                          <a:pt x="58751" y="297822"/>
                          <a:pt x="105434" y="314460"/>
                          <a:pt x="178249" y="316177"/>
                        </a:cubicBezTo>
                        <a:cubicBezTo>
                          <a:pt x="251998" y="317894"/>
                          <a:pt x="297898" y="314587"/>
                          <a:pt x="314208" y="306431"/>
                        </a:cubicBezTo>
                        <a:cubicBezTo>
                          <a:pt x="329432" y="298378"/>
                          <a:pt x="337562" y="279467"/>
                          <a:pt x="338294" y="250255"/>
                        </a:cubicBezTo>
                        <a:cubicBezTo>
                          <a:pt x="338673" y="219781"/>
                          <a:pt x="336729" y="178981"/>
                          <a:pt x="332487" y="129041"/>
                        </a:cubicBezTo>
                        <a:cubicBezTo>
                          <a:pt x="329962" y="101395"/>
                          <a:pt x="327892" y="76980"/>
                          <a:pt x="326377" y="56504"/>
                        </a:cubicBezTo>
                        <a:cubicBezTo>
                          <a:pt x="324989" y="41533"/>
                          <a:pt x="323827" y="28101"/>
                          <a:pt x="322893" y="16184"/>
                        </a:cubicBezTo>
                        <a:lnTo>
                          <a:pt x="8710" y="8837"/>
                        </a:lnTo>
                        <a:close/>
                      </a:path>
                    </a:pathLst>
                  </a:custGeom>
                  <a:solidFill>
                    <a:srgbClr val="8AC6D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5" name="Graphic 6">
                  <a:extLst>
                    <a:ext uri="{FF2B5EF4-FFF2-40B4-BE49-F238E27FC236}">
                      <a16:creationId xmlns:a16="http://schemas.microsoft.com/office/drawing/2014/main" id="{688F50CE-57E9-B9AD-7CF3-130035DFB592}"/>
                    </a:ext>
                  </a:extLst>
                </p:cNvPr>
                <p:cNvGrpSpPr/>
                <p:nvPr/>
              </p:nvGrpSpPr>
              <p:grpSpPr>
                <a:xfrm>
                  <a:off x="-1564233" y="4864557"/>
                  <a:ext cx="305754" cy="325368"/>
                  <a:chOff x="-1564233" y="4864557"/>
                  <a:chExt cx="305754" cy="325368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61BB97B4-F094-1166-FB4D-961C56CC63F4}"/>
                      </a:ext>
                    </a:extLst>
                  </p:cNvPr>
                  <p:cNvSpPr/>
                  <p:nvPr/>
                </p:nvSpPr>
                <p:spPr>
                  <a:xfrm>
                    <a:off x="-1549661" y="4868926"/>
                    <a:ext cx="286788" cy="51833"/>
                  </a:xfrm>
                  <a:custGeom>
                    <a:avLst/>
                    <a:gdLst>
                      <a:gd name="connsiteX0" fmla="*/ 286208 w 286788"/>
                      <a:gd name="connsiteY0" fmla="*/ 40775 h 51833"/>
                      <a:gd name="connsiteX1" fmla="*/ 0 w 286788"/>
                      <a:gd name="connsiteY1" fmla="*/ 51833 h 51833"/>
                      <a:gd name="connsiteX2" fmla="*/ 3509 w 286788"/>
                      <a:gd name="connsiteY2" fmla="*/ 7574 h 51833"/>
                      <a:gd name="connsiteX3" fmla="*/ 286789 w 286788"/>
                      <a:gd name="connsiteY3" fmla="*/ 0 h 51833"/>
                      <a:gd name="connsiteX4" fmla="*/ 286208 w 286788"/>
                      <a:gd name="connsiteY4" fmla="*/ 40775 h 51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788" h="51833">
                        <a:moveTo>
                          <a:pt x="286208" y="40775"/>
                        </a:moveTo>
                        <a:lnTo>
                          <a:pt x="0" y="51833"/>
                        </a:lnTo>
                        <a:cubicBezTo>
                          <a:pt x="1162" y="35145"/>
                          <a:pt x="2323" y="20375"/>
                          <a:pt x="3509" y="7574"/>
                        </a:cubicBezTo>
                        <a:lnTo>
                          <a:pt x="286789" y="0"/>
                        </a:lnTo>
                        <a:cubicBezTo>
                          <a:pt x="286789" y="13987"/>
                          <a:pt x="286587" y="27570"/>
                          <a:pt x="286208" y="4077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A212891A-C85D-A988-B3BD-AB7CA74D99E6}"/>
                      </a:ext>
                    </a:extLst>
                  </p:cNvPr>
                  <p:cNvSpPr/>
                  <p:nvPr/>
                </p:nvSpPr>
                <p:spPr>
                  <a:xfrm>
                    <a:off x="-1564233" y="4864557"/>
                    <a:ext cx="305754" cy="325368"/>
                  </a:xfrm>
                  <a:custGeom>
                    <a:avLst/>
                    <a:gdLst>
                      <a:gd name="connsiteX0" fmla="*/ 117457 w 305754"/>
                      <a:gd name="connsiteY0" fmla="*/ 325368 h 325368"/>
                      <a:gd name="connsiteX1" fmla="*/ 25278 w 305754"/>
                      <a:gd name="connsiteY1" fmla="*/ 314158 h 325368"/>
                      <a:gd name="connsiteX2" fmla="*/ 55 w 305754"/>
                      <a:gd name="connsiteY2" fmla="*/ 250433 h 325368"/>
                      <a:gd name="connsiteX3" fmla="*/ 4726 w 305754"/>
                      <a:gd name="connsiteY3" fmla="*/ 128386 h 325368"/>
                      <a:gd name="connsiteX4" fmla="*/ 10256 w 305754"/>
                      <a:gd name="connsiteY4" fmla="*/ 55874 h 325368"/>
                      <a:gd name="connsiteX5" fmla="*/ 13765 w 305754"/>
                      <a:gd name="connsiteY5" fmla="*/ 11539 h 325368"/>
                      <a:gd name="connsiteX6" fmla="*/ 18006 w 305754"/>
                      <a:gd name="connsiteY6" fmla="*/ 7575 h 325368"/>
                      <a:gd name="connsiteX7" fmla="*/ 301286 w 305754"/>
                      <a:gd name="connsiteY7" fmla="*/ 1 h 325368"/>
                      <a:gd name="connsiteX8" fmla="*/ 304442 w 305754"/>
                      <a:gd name="connsiteY8" fmla="*/ 1238 h 325368"/>
                      <a:gd name="connsiteX9" fmla="*/ 305755 w 305754"/>
                      <a:gd name="connsiteY9" fmla="*/ 4369 h 325368"/>
                      <a:gd name="connsiteX10" fmla="*/ 305174 w 305754"/>
                      <a:gd name="connsiteY10" fmla="*/ 45270 h 325368"/>
                      <a:gd name="connsiteX11" fmla="*/ 277578 w 305754"/>
                      <a:gd name="connsiteY11" fmla="*/ 271111 h 325368"/>
                      <a:gd name="connsiteX12" fmla="*/ 148967 w 305754"/>
                      <a:gd name="connsiteY12" fmla="*/ 324939 h 325368"/>
                      <a:gd name="connsiteX13" fmla="*/ 117457 w 305754"/>
                      <a:gd name="connsiteY13" fmla="*/ 325368 h 325368"/>
                      <a:gd name="connsiteX14" fmla="*/ 22097 w 305754"/>
                      <a:gd name="connsiteY14" fmla="*/ 16210 h 325368"/>
                      <a:gd name="connsiteX15" fmla="*/ 18941 w 305754"/>
                      <a:gd name="connsiteY15" fmla="*/ 56505 h 325368"/>
                      <a:gd name="connsiteX16" fmla="*/ 13412 w 305754"/>
                      <a:gd name="connsiteY16" fmla="*/ 129042 h 325368"/>
                      <a:gd name="connsiteX17" fmla="*/ 8766 w 305754"/>
                      <a:gd name="connsiteY17" fmla="*/ 250332 h 325368"/>
                      <a:gd name="connsiteX18" fmla="*/ 29646 w 305754"/>
                      <a:gd name="connsiteY18" fmla="*/ 306609 h 325368"/>
                      <a:gd name="connsiteX19" fmla="*/ 148689 w 305754"/>
                      <a:gd name="connsiteY19" fmla="*/ 316178 h 325368"/>
                      <a:gd name="connsiteX20" fmla="*/ 269878 w 305754"/>
                      <a:gd name="connsiteY20" fmla="*/ 266920 h 325368"/>
                      <a:gd name="connsiteX21" fmla="*/ 296438 w 305754"/>
                      <a:gd name="connsiteY21" fmla="*/ 45043 h 325368"/>
                      <a:gd name="connsiteX22" fmla="*/ 297019 w 305754"/>
                      <a:gd name="connsiteY22" fmla="*/ 8838 h 325368"/>
                      <a:gd name="connsiteX23" fmla="*/ 22097 w 305754"/>
                      <a:gd name="connsiteY23" fmla="*/ 16210 h 32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05754" h="325368">
                        <a:moveTo>
                          <a:pt x="117457" y="325368"/>
                        </a:moveTo>
                        <a:cubicBezTo>
                          <a:pt x="68780" y="325368"/>
                          <a:pt x="38634" y="321707"/>
                          <a:pt x="25278" y="314158"/>
                        </a:cubicBezTo>
                        <a:cubicBezTo>
                          <a:pt x="8917" y="304388"/>
                          <a:pt x="459" y="282978"/>
                          <a:pt x="55" y="250433"/>
                        </a:cubicBezTo>
                        <a:cubicBezTo>
                          <a:pt x="-323" y="219606"/>
                          <a:pt x="1242" y="178528"/>
                          <a:pt x="4726" y="128386"/>
                        </a:cubicBezTo>
                        <a:cubicBezTo>
                          <a:pt x="6872" y="100790"/>
                          <a:pt x="8715" y="76628"/>
                          <a:pt x="10256" y="55874"/>
                        </a:cubicBezTo>
                        <a:cubicBezTo>
                          <a:pt x="11417" y="39261"/>
                          <a:pt x="12604" y="24340"/>
                          <a:pt x="13765" y="11539"/>
                        </a:cubicBezTo>
                        <a:cubicBezTo>
                          <a:pt x="13967" y="9343"/>
                          <a:pt x="15785" y="7626"/>
                          <a:pt x="18006" y="7575"/>
                        </a:cubicBezTo>
                        <a:lnTo>
                          <a:pt x="301286" y="1"/>
                        </a:lnTo>
                        <a:cubicBezTo>
                          <a:pt x="302422" y="-24"/>
                          <a:pt x="303609" y="430"/>
                          <a:pt x="304442" y="1238"/>
                        </a:cubicBezTo>
                        <a:cubicBezTo>
                          <a:pt x="305275" y="2046"/>
                          <a:pt x="305755" y="3182"/>
                          <a:pt x="305755" y="4369"/>
                        </a:cubicBezTo>
                        <a:cubicBezTo>
                          <a:pt x="305755" y="18331"/>
                          <a:pt x="305578" y="32066"/>
                          <a:pt x="305174" y="45270"/>
                        </a:cubicBezTo>
                        <a:cubicBezTo>
                          <a:pt x="303205" y="166611"/>
                          <a:pt x="294192" y="240511"/>
                          <a:pt x="277578" y="271111"/>
                        </a:cubicBezTo>
                        <a:cubicBezTo>
                          <a:pt x="258996" y="305044"/>
                          <a:pt x="215721" y="323146"/>
                          <a:pt x="148967" y="324939"/>
                        </a:cubicBezTo>
                        <a:cubicBezTo>
                          <a:pt x="137757" y="325217"/>
                          <a:pt x="127153" y="325368"/>
                          <a:pt x="117457" y="325368"/>
                        </a:cubicBezTo>
                        <a:close/>
                        <a:moveTo>
                          <a:pt x="22097" y="16210"/>
                        </a:moveTo>
                        <a:cubicBezTo>
                          <a:pt x="21036" y="28051"/>
                          <a:pt x="20001" y="41584"/>
                          <a:pt x="18941" y="56505"/>
                        </a:cubicBezTo>
                        <a:cubicBezTo>
                          <a:pt x="17401" y="77309"/>
                          <a:pt x="15557" y="101472"/>
                          <a:pt x="13412" y="129042"/>
                        </a:cubicBezTo>
                        <a:cubicBezTo>
                          <a:pt x="9927" y="178907"/>
                          <a:pt x="8387" y="219732"/>
                          <a:pt x="8766" y="250332"/>
                        </a:cubicBezTo>
                        <a:cubicBezTo>
                          <a:pt x="9144" y="279619"/>
                          <a:pt x="16163" y="298555"/>
                          <a:pt x="29646" y="306609"/>
                        </a:cubicBezTo>
                        <a:cubicBezTo>
                          <a:pt x="43835" y="314613"/>
                          <a:pt x="84055" y="317895"/>
                          <a:pt x="148689" y="316178"/>
                        </a:cubicBezTo>
                        <a:cubicBezTo>
                          <a:pt x="212136" y="314487"/>
                          <a:pt x="252911" y="297899"/>
                          <a:pt x="269878" y="266920"/>
                        </a:cubicBezTo>
                        <a:cubicBezTo>
                          <a:pt x="285582" y="237986"/>
                          <a:pt x="294519" y="163354"/>
                          <a:pt x="296438" y="45043"/>
                        </a:cubicBezTo>
                        <a:cubicBezTo>
                          <a:pt x="296792" y="33303"/>
                          <a:pt x="296968" y="21159"/>
                          <a:pt x="297019" y="8838"/>
                        </a:cubicBezTo>
                        <a:lnTo>
                          <a:pt x="22097" y="16210"/>
                        </a:lnTo>
                        <a:close/>
                      </a:path>
                    </a:pathLst>
                  </a:custGeom>
                  <a:solidFill>
                    <a:srgbClr val="8AC6D7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" name="Graphic 6">
                  <a:extLst>
                    <a:ext uri="{FF2B5EF4-FFF2-40B4-BE49-F238E27FC236}">
                      <a16:creationId xmlns:a16="http://schemas.microsoft.com/office/drawing/2014/main" id="{94B6004E-E3D2-83BB-F07E-5C6B165CC40E}"/>
                    </a:ext>
                  </a:extLst>
                </p:cNvPr>
                <p:cNvGrpSpPr/>
                <p:nvPr/>
              </p:nvGrpSpPr>
              <p:grpSpPr>
                <a:xfrm>
                  <a:off x="-1244819" y="3552661"/>
                  <a:ext cx="989083" cy="1685158"/>
                  <a:chOff x="-1244819" y="3552661"/>
                  <a:chExt cx="989083" cy="1685158"/>
                </a:xfrm>
              </p:grpSpPr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1E64D690-4C2F-3B4F-7B3B-2FD86BF634B6}"/>
                      </a:ext>
                    </a:extLst>
                  </p:cNvPr>
                  <p:cNvSpPr/>
                  <p:nvPr/>
                </p:nvSpPr>
                <p:spPr>
                  <a:xfrm>
                    <a:off x="-565659" y="4781312"/>
                    <a:ext cx="309922" cy="456507"/>
                  </a:xfrm>
                  <a:custGeom>
                    <a:avLst/>
                    <a:gdLst>
                      <a:gd name="connsiteX0" fmla="*/ 244350 w 309922"/>
                      <a:gd name="connsiteY0" fmla="*/ 101020 h 456507"/>
                      <a:gd name="connsiteX1" fmla="*/ 305778 w 309922"/>
                      <a:gd name="connsiteY1" fmla="*/ 304239 h 456507"/>
                      <a:gd name="connsiteX2" fmla="*/ 280732 w 309922"/>
                      <a:gd name="connsiteY2" fmla="*/ 432926 h 456507"/>
                      <a:gd name="connsiteX3" fmla="*/ 142147 w 309922"/>
                      <a:gd name="connsiteY3" fmla="*/ 456508 h 456507"/>
                      <a:gd name="connsiteX4" fmla="*/ 68197 w 309922"/>
                      <a:gd name="connsiteY4" fmla="*/ 393616 h 456507"/>
                      <a:gd name="connsiteX5" fmla="*/ 28305 w 309922"/>
                      <a:gd name="connsiteY5" fmla="*/ 227082 h 456507"/>
                      <a:gd name="connsiteX6" fmla="*/ 1517 w 309922"/>
                      <a:gd name="connsiteY6" fmla="*/ 80064 h 456507"/>
                      <a:gd name="connsiteX7" fmla="*/ 6466 w 309922"/>
                      <a:gd name="connsiteY7" fmla="*/ 30276 h 456507"/>
                      <a:gd name="connsiteX8" fmla="*/ 15479 w 309922"/>
                      <a:gd name="connsiteY8" fmla="*/ 27953 h 456507"/>
                      <a:gd name="connsiteX9" fmla="*/ 90591 w 309922"/>
                      <a:gd name="connsiteY9" fmla="*/ 12223 h 456507"/>
                      <a:gd name="connsiteX10" fmla="*/ 175626 w 309922"/>
                      <a:gd name="connsiteY10" fmla="*/ 4 h 456507"/>
                      <a:gd name="connsiteX11" fmla="*/ 244350 w 309922"/>
                      <a:gd name="connsiteY11" fmla="*/ 101020 h 456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09922" h="456507">
                        <a:moveTo>
                          <a:pt x="244350" y="101020"/>
                        </a:moveTo>
                        <a:cubicBezTo>
                          <a:pt x="275203" y="168381"/>
                          <a:pt x="295704" y="236120"/>
                          <a:pt x="305778" y="304239"/>
                        </a:cubicBezTo>
                        <a:cubicBezTo>
                          <a:pt x="315877" y="371776"/>
                          <a:pt x="307520" y="414672"/>
                          <a:pt x="280732" y="432926"/>
                        </a:cubicBezTo>
                        <a:cubicBezTo>
                          <a:pt x="257832" y="448656"/>
                          <a:pt x="211629" y="456508"/>
                          <a:pt x="142147" y="456508"/>
                        </a:cubicBezTo>
                        <a:cubicBezTo>
                          <a:pt x="105058" y="456508"/>
                          <a:pt x="80417" y="435552"/>
                          <a:pt x="68197" y="393616"/>
                        </a:cubicBezTo>
                        <a:cubicBezTo>
                          <a:pt x="55775" y="351881"/>
                          <a:pt x="42469" y="296387"/>
                          <a:pt x="28305" y="227082"/>
                        </a:cubicBezTo>
                        <a:cubicBezTo>
                          <a:pt x="13359" y="157802"/>
                          <a:pt x="4421" y="108771"/>
                          <a:pt x="1517" y="80064"/>
                        </a:cubicBezTo>
                        <a:cubicBezTo>
                          <a:pt x="-1588" y="51534"/>
                          <a:pt x="79" y="34921"/>
                          <a:pt x="6466" y="30276"/>
                        </a:cubicBezTo>
                        <a:cubicBezTo>
                          <a:pt x="8587" y="29493"/>
                          <a:pt x="11616" y="28736"/>
                          <a:pt x="15479" y="27953"/>
                        </a:cubicBezTo>
                        <a:cubicBezTo>
                          <a:pt x="29442" y="24645"/>
                          <a:pt x="54487" y="19419"/>
                          <a:pt x="90591" y="12223"/>
                        </a:cubicBezTo>
                        <a:cubicBezTo>
                          <a:pt x="132704" y="4068"/>
                          <a:pt x="161058" y="4"/>
                          <a:pt x="175626" y="4"/>
                        </a:cubicBezTo>
                        <a:cubicBezTo>
                          <a:pt x="189992" y="-400"/>
                          <a:pt x="212916" y="33280"/>
                          <a:pt x="244350" y="101020"/>
                        </a:cubicBezTo>
                        <a:close/>
                      </a:path>
                    </a:pathLst>
                  </a:custGeom>
                  <a:solidFill>
                    <a:srgbClr val="D1C9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283F83B2-9C1D-4CEC-F461-B8109D30E148}"/>
                      </a:ext>
                    </a:extLst>
                  </p:cNvPr>
                  <p:cNvSpPr/>
                  <p:nvPr/>
                </p:nvSpPr>
                <p:spPr>
                  <a:xfrm>
                    <a:off x="-1244819" y="3552661"/>
                    <a:ext cx="775306" cy="1293263"/>
                  </a:xfrm>
                  <a:custGeom>
                    <a:avLst/>
                    <a:gdLst>
                      <a:gd name="connsiteX0" fmla="*/ 0 w 775306"/>
                      <a:gd name="connsiteY0" fmla="*/ 16891 h 1293263"/>
                      <a:gd name="connsiteX1" fmla="*/ 39588 w 775306"/>
                      <a:gd name="connsiteY1" fmla="*/ 0 h 1293263"/>
                      <a:gd name="connsiteX2" fmla="*/ 775306 w 775306"/>
                      <a:gd name="connsiteY2" fmla="*/ 1281321 h 1293263"/>
                      <a:gd name="connsiteX3" fmla="*/ 740667 w 775306"/>
                      <a:gd name="connsiteY3" fmla="*/ 1293263 h 1293263"/>
                      <a:gd name="connsiteX4" fmla="*/ 0 w 775306"/>
                      <a:gd name="connsiteY4" fmla="*/ 16891 h 129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6" h="1293263">
                        <a:moveTo>
                          <a:pt x="0" y="16891"/>
                        </a:moveTo>
                        <a:lnTo>
                          <a:pt x="39588" y="0"/>
                        </a:lnTo>
                        <a:cubicBezTo>
                          <a:pt x="222432" y="539771"/>
                          <a:pt x="467663" y="966887"/>
                          <a:pt x="775306" y="1281321"/>
                        </a:cubicBezTo>
                        <a:lnTo>
                          <a:pt x="740667" y="1293263"/>
                        </a:lnTo>
                        <a:cubicBezTo>
                          <a:pt x="432645" y="979030"/>
                          <a:pt x="185747" y="553581"/>
                          <a:pt x="0" y="16891"/>
                        </a:cubicBezTo>
                        <a:close/>
                      </a:path>
                    </a:pathLst>
                  </a:custGeom>
                  <a:solidFill>
                    <a:srgbClr val="D1C9C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5A180A46-0D10-91F8-5C35-286F8CBD8557}"/>
                      </a:ext>
                    </a:extLst>
                  </p:cNvPr>
                  <p:cNvSpPr/>
                  <p:nvPr/>
                </p:nvSpPr>
                <p:spPr>
                  <a:xfrm>
                    <a:off x="-535598" y="4831118"/>
                    <a:ext cx="247798" cy="186263"/>
                  </a:xfrm>
                  <a:custGeom>
                    <a:avLst/>
                    <a:gdLst>
                      <a:gd name="connsiteX0" fmla="*/ 237845 w 247798"/>
                      <a:gd name="connsiteY0" fmla="*/ 186264 h 186263"/>
                      <a:gd name="connsiteX1" fmla="*/ 81511 w 247798"/>
                      <a:gd name="connsiteY1" fmla="*/ 98705 h 186263"/>
                      <a:gd name="connsiteX2" fmla="*/ 542 w 247798"/>
                      <a:gd name="connsiteY2" fmla="*/ 4582 h 186263"/>
                      <a:gd name="connsiteX3" fmla="*/ 1224 w 247798"/>
                      <a:gd name="connsiteY3" fmla="*/ 542 h 186263"/>
                      <a:gd name="connsiteX4" fmla="*/ 5289 w 247798"/>
                      <a:gd name="connsiteY4" fmla="*/ 1223 h 186263"/>
                      <a:gd name="connsiteX5" fmla="*/ 85601 w 247798"/>
                      <a:gd name="connsiteY5" fmla="*/ 94590 h 186263"/>
                      <a:gd name="connsiteX6" fmla="*/ 244662 w 247798"/>
                      <a:gd name="connsiteY6" fmla="*/ 180230 h 186263"/>
                      <a:gd name="connsiteX7" fmla="*/ 247793 w 247798"/>
                      <a:gd name="connsiteY7" fmla="*/ 182931 h 186263"/>
                      <a:gd name="connsiteX8" fmla="*/ 245091 w 247798"/>
                      <a:gd name="connsiteY8" fmla="*/ 186037 h 186263"/>
                      <a:gd name="connsiteX9" fmla="*/ 237845 w 247798"/>
                      <a:gd name="connsiteY9" fmla="*/ 186264 h 186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7798" h="186263">
                        <a:moveTo>
                          <a:pt x="237845" y="186264"/>
                        </a:moveTo>
                        <a:cubicBezTo>
                          <a:pt x="192778" y="186264"/>
                          <a:pt x="140212" y="156850"/>
                          <a:pt x="81511" y="98705"/>
                        </a:cubicBezTo>
                        <a:cubicBezTo>
                          <a:pt x="51643" y="69620"/>
                          <a:pt x="24401" y="37934"/>
                          <a:pt x="542" y="4582"/>
                        </a:cubicBezTo>
                        <a:cubicBezTo>
                          <a:pt x="-392" y="3269"/>
                          <a:pt x="-89" y="1451"/>
                          <a:pt x="1224" y="542"/>
                        </a:cubicBezTo>
                        <a:cubicBezTo>
                          <a:pt x="2536" y="-392"/>
                          <a:pt x="4354" y="-89"/>
                          <a:pt x="5289" y="1223"/>
                        </a:cubicBezTo>
                        <a:cubicBezTo>
                          <a:pt x="28945" y="34298"/>
                          <a:pt x="55960" y="65706"/>
                          <a:pt x="85601" y="94590"/>
                        </a:cubicBezTo>
                        <a:cubicBezTo>
                          <a:pt x="146221" y="154654"/>
                          <a:pt x="199696" y="183512"/>
                          <a:pt x="244662" y="180230"/>
                        </a:cubicBezTo>
                        <a:cubicBezTo>
                          <a:pt x="246253" y="180129"/>
                          <a:pt x="247667" y="181316"/>
                          <a:pt x="247793" y="182931"/>
                        </a:cubicBezTo>
                        <a:cubicBezTo>
                          <a:pt x="247894" y="184522"/>
                          <a:pt x="246707" y="185910"/>
                          <a:pt x="245091" y="186037"/>
                        </a:cubicBezTo>
                        <a:cubicBezTo>
                          <a:pt x="242668" y="186188"/>
                          <a:pt x="240269" y="186264"/>
                          <a:pt x="237845" y="186264"/>
                        </a:cubicBezTo>
                        <a:close/>
                      </a:path>
                    </a:pathLst>
                  </a:custGeom>
                  <a:solidFill>
                    <a:srgbClr val="B6AAA2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" name="Graphic 6">
                  <a:extLst>
                    <a:ext uri="{FF2B5EF4-FFF2-40B4-BE49-F238E27FC236}">
                      <a16:creationId xmlns:a16="http://schemas.microsoft.com/office/drawing/2014/main" id="{A4B689F1-2776-8CAF-9B34-CF04C224392C}"/>
                    </a:ext>
                  </a:extLst>
                </p:cNvPr>
                <p:cNvGrpSpPr/>
                <p:nvPr/>
              </p:nvGrpSpPr>
              <p:grpSpPr>
                <a:xfrm>
                  <a:off x="-1292209" y="3586165"/>
                  <a:ext cx="1033568" cy="1356816"/>
                  <a:chOff x="-1292209" y="3586165"/>
                  <a:chExt cx="1033568" cy="1356816"/>
                </a:xfrm>
              </p:grpSpPr>
              <p:grpSp>
                <p:nvGrpSpPr>
                  <p:cNvPr id="213" name="Graphic 6">
                    <a:extLst>
                      <a:ext uri="{FF2B5EF4-FFF2-40B4-BE49-F238E27FC236}">
                        <a16:creationId xmlns:a16="http://schemas.microsoft.com/office/drawing/2014/main" id="{5C568018-5C25-47CC-D0E2-65BEB8E29198}"/>
                      </a:ext>
                    </a:extLst>
                  </p:cNvPr>
                  <p:cNvGrpSpPr/>
                  <p:nvPr/>
                </p:nvGrpSpPr>
                <p:grpSpPr>
                  <a:xfrm>
                    <a:off x="-1292209" y="4719888"/>
                    <a:ext cx="373489" cy="223093"/>
                    <a:chOff x="-1292209" y="4719888"/>
                    <a:chExt cx="373489" cy="223093"/>
                  </a:xfrm>
                </p:grpSpPr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CE1F989C-A9D0-26F4-A45C-921AD0D2D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92209" y="4719888"/>
                      <a:ext cx="373489" cy="223093"/>
                    </a:xfrm>
                    <a:custGeom>
                      <a:avLst/>
                      <a:gdLst>
                        <a:gd name="connsiteX0" fmla="*/ 81752 w 373489"/>
                        <a:gd name="connsiteY0" fmla="*/ 14543 h 223093"/>
                        <a:gd name="connsiteX1" fmla="*/ 104172 w 373489"/>
                        <a:gd name="connsiteY1" fmla="*/ 1161 h 223093"/>
                        <a:gd name="connsiteX2" fmla="*/ 155400 w 373489"/>
                        <a:gd name="connsiteY2" fmla="*/ 0 h 223093"/>
                        <a:gd name="connsiteX3" fmla="*/ 192968 w 373489"/>
                        <a:gd name="connsiteY3" fmla="*/ 581 h 223093"/>
                        <a:gd name="connsiteX4" fmla="*/ 263132 w 373489"/>
                        <a:gd name="connsiteY4" fmla="*/ 5832 h 223093"/>
                        <a:gd name="connsiteX5" fmla="*/ 357179 w 373489"/>
                        <a:gd name="connsiteY5" fmla="*/ 36685 h 223093"/>
                        <a:gd name="connsiteX6" fmla="*/ 373489 w 373489"/>
                        <a:gd name="connsiteY6" fmla="*/ 80060 h 223093"/>
                        <a:gd name="connsiteX7" fmla="*/ 286435 w 373489"/>
                        <a:gd name="connsiteY7" fmla="*/ 172341 h 223093"/>
                        <a:gd name="connsiteX8" fmla="*/ 149012 w 373489"/>
                        <a:gd name="connsiteY8" fmla="*/ 223013 h 223093"/>
                        <a:gd name="connsiteX9" fmla="*/ 78571 w 373489"/>
                        <a:gd name="connsiteY9" fmla="*/ 220109 h 223093"/>
                        <a:gd name="connsiteX10" fmla="*/ 66048 w 373489"/>
                        <a:gd name="connsiteY10" fmla="*/ 204380 h 223093"/>
                        <a:gd name="connsiteX11" fmla="*/ 59635 w 373489"/>
                        <a:gd name="connsiteY11" fmla="*/ 203799 h 223093"/>
                        <a:gd name="connsiteX12" fmla="*/ 51480 w 373489"/>
                        <a:gd name="connsiteY12" fmla="*/ 203219 h 223093"/>
                        <a:gd name="connsiteX13" fmla="*/ 34615 w 373489"/>
                        <a:gd name="connsiteY13" fmla="*/ 183425 h 223093"/>
                        <a:gd name="connsiteX14" fmla="*/ 23556 w 373489"/>
                        <a:gd name="connsiteY14" fmla="*/ 182263 h 223093"/>
                        <a:gd name="connsiteX15" fmla="*/ 15123 w 373489"/>
                        <a:gd name="connsiteY15" fmla="*/ 164211 h 223093"/>
                        <a:gd name="connsiteX16" fmla="*/ 31433 w 373489"/>
                        <a:gd name="connsiteY16" fmla="*/ 154011 h 223093"/>
                        <a:gd name="connsiteX17" fmla="*/ 25904 w 373489"/>
                        <a:gd name="connsiteY17" fmla="*/ 154011 h 223093"/>
                        <a:gd name="connsiteX18" fmla="*/ 0 w 373489"/>
                        <a:gd name="connsiteY18" fmla="*/ 136540 h 223093"/>
                        <a:gd name="connsiteX19" fmla="*/ 75112 w 373489"/>
                        <a:gd name="connsiteY19" fmla="*/ 95764 h 223093"/>
                        <a:gd name="connsiteX20" fmla="*/ 153152 w 373489"/>
                        <a:gd name="connsiteY20" fmla="*/ 67512 h 223093"/>
                        <a:gd name="connsiteX21" fmla="*/ 176153 w 373489"/>
                        <a:gd name="connsiteY21" fmla="*/ 55293 h 223093"/>
                        <a:gd name="connsiteX22" fmla="*/ 179057 w 373489"/>
                        <a:gd name="connsiteY22" fmla="*/ 49182 h 223093"/>
                        <a:gd name="connsiteX23" fmla="*/ 176153 w 373489"/>
                        <a:gd name="connsiteY23" fmla="*/ 45698 h 223093"/>
                        <a:gd name="connsiteX24" fmla="*/ 160424 w 373489"/>
                        <a:gd name="connsiteY24" fmla="*/ 41330 h 223093"/>
                        <a:gd name="connsiteX25" fmla="*/ 121113 w 373489"/>
                        <a:gd name="connsiteY25" fmla="*/ 34059 h 223093"/>
                        <a:gd name="connsiteX26" fmla="*/ 81752 w 373489"/>
                        <a:gd name="connsiteY26" fmla="*/ 14543 h 2230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73489" h="223093">
                          <a:moveTo>
                            <a:pt x="81752" y="14543"/>
                          </a:moveTo>
                          <a:cubicBezTo>
                            <a:pt x="81752" y="7928"/>
                            <a:pt x="89225" y="3484"/>
                            <a:pt x="104172" y="1161"/>
                          </a:cubicBezTo>
                          <a:cubicBezTo>
                            <a:pt x="114650" y="379"/>
                            <a:pt x="131717" y="0"/>
                            <a:pt x="155400" y="0"/>
                          </a:cubicBezTo>
                          <a:cubicBezTo>
                            <a:pt x="156965" y="0"/>
                            <a:pt x="169488" y="202"/>
                            <a:pt x="192968" y="581"/>
                          </a:cubicBezTo>
                          <a:cubicBezTo>
                            <a:pt x="216651" y="959"/>
                            <a:pt x="240030" y="2701"/>
                            <a:pt x="263132" y="5832"/>
                          </a:cubicBezTo>
                          <a:cubicBezTo>
                            <a:pt x="313980" y="16689"/>
                            <a:pt x="345338" y="26990"/>
                            <a:pt x="357179" y="36685"/>
                          </a:cubicBezTo>
                          <a:cubicBezTo>
                            <a:pt x="368061" y="45799"/>
                            <a:pt x="373489" y="60266"/>
                            <a:pt x="373489" y="80060"/>
                          </a:cubicBezTo>
                          <a:cubicBezTo>
                            <a:pt x="373489" y="109171"/>
                            <a:pt x="344480" y="139948"/>
                            <a:pt x="286435" y="172341"/>
                          </a:cubicBezTo>
                          <a:cubicBezTo>
                            <a:pt x="228214" y="205340"/>
                            <a:pt x="182389" y="222230"/>
                            <a:pt x="149012" y="223013"/>
                          </a:cubicBezTo>
                          <a:cubicBezTo>
                            <a:pt x="115432" y="223392"/>
                            <a:pt x="91952" y="222432"/>
                            <a:pt x="78571" y="220109"/>
                          </a:cubicBezTo>
                          <a:cubicBezTo>
                            <a:pt x="64785" y="217206"/>
                            <a:pt x="60620" y="211954"/>
                            <a:pt x="66048" y="204380"/>
                          </a:cubicBezTo>
                          <a:cubicBezTo>
                            <a:pt x="63902" y="204380"/>
                            <a:pt x="61781" y="204178"/>
                            <a:pt x="59635" y="203799"/>
                          </a:cubicBezTo>
                          <a:cubicBezTo>
                            <a:pt x="56529" y="203421"/>
                            <a:pt x="53803" y="203219"/>
                            <a:pt x="51480" y="203219"/>
                          </a:cubicBezTo>
                          <a:cubicBezTo>
                            <a:pt x="30146" y="200290"/>
                            <a:pt x="24515" y="193700"/>
                            <a:pt x="34615" y="183425"/>
                          </a:cubicBezTo>
                          <a:cubicBezTo>
                            <a:pt x="31105" y="183046"/>
                            <a:pt x="27419" y="182642"/>
                            <a:pt x="23556" y="182263"/>
                          </a:cubicBezTo>
                          <a:cubicBezTo>
                            <a:pt x="15805" y="180319"/>
                            <a:pt x="12977" y="174310"/>
                            <a:pt x="15123" y="164211"/>
                          </a:cubicBezTo>
                          <a:cubicBezTo>
                            <a:pt x="21915" y="157798"/>
                            <a:pt x="27368" y="154415"/>
                            <a:pt x="31433" y="154011"/>
                          </a:cubicBezTo>
                          <a:cubicBezTo>
                            <a:pt x="29287" y="154011"/>
                            <a:pt x="27444" y="154011"/>
                            <a:pt x="25904" y="154011"/>
                          </a:cubicBezTo>
                          <a:cubicBezTo>
                            <a:pt x="8635" y="154011"/>
                            <a:pt x="0" y="148179"/>
                            <a:pt x="0" y="136540"/>
                          </a:cubicBezTo>
                          <a:cubicBezTo>
                            <a:pt x="0" y="127602"/>
                            <a:pt x="25046" y="114019"/>
                            <a:pt x="75112" y="95764"/>
                          </a:cubicBezTo>
                          <a:cubicBezTo>
                            <a:pt x="113160" y="82181"/>
                            <a:pt x="139165" y="72764"/>
                            <a:pt x="153152" y="67512"/>
                          </a:cubicBezTo>
                          <a:cubicBezTo>
                            <a:pt x="166938" y="61882"/>
                            <a:pt x="174588" y="57817"/>
                            <a:pt x="176153" y="55293"/>
                          </a:cubicBezTo>
                          <a:cubicBezTo>
                            <a:pt x="178476" y="52566"/>
                            <a:pt x="179435" y="50546"/>
                            <a:pt x="179057" y="49182"/>
                          </a:cubicBezTo>
                          <a:cubicBezTo>
                            <a:pt x="177895" y="48021"/>
                            <a:pt x="176910" y="46860"/>
                            <a:pt x="176153" y="45698"/>
                          </a:cubicBezTo>
                          <a:cubicBezTo>
                            <a:pt x="171684" y="43552"/>
                            <a:pt x="166433" y="42113"/>
                            <a:pt x="160424" y="41330"/>
                          </a:cubicBezTo>
                          <a:cubicBezTo>
                            <a:pt x="145477" y="38604"/>
                            <a:pt x="132374" y="36180"/>
                            <a:pt x="121113" y="34059"/>
                          </a:cubicBezTo>
                          <a:cubicBezTo>
                            <a:pt x="94855" y="30373"/>
                            <a:pt x="81752" y="23859"/>
                            <a:pt x="81752" y="14543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0782FD20-B370-2F0B-3E49-A951E87000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62297" y="4849120"/>
                      <a:ext cx="114396" cy="78304"/>
                    </a:xfrm>
                    <a:custGeom>
                      <a:avLst/>
                      <a:gdLst>
                        <a:gd name="connsiteX0" fmla="*/ 47118 w 114396"/>
                        <a:gd name="connsiteY0" fmla="*/ 78304 h 78304"/>
                        <a:gd name="connsiteX1" fmla="*/ 35959 w 114396"/>
                        <a:gd name="connsiteY1" fmla="*/ 78052 h 78304"/>
                        <a:gd name="connsiteX2" fmla="*/ 33182 w 114396"/>
                        <a:gd name="connsiteY2" fmla="*/ 74997 h 78304"/>
                        <a:gd name="connsiteX3" fmla="*/ 36211 w 114396"/>
                        <a:gd name="connsiteY3" fmla="*/ 72220 h 78304"/>
                        <a:gd name="connsiteX4" fmla="*/ 110768 w 114396"/>
                        <a:gd name="connsiteY4" fmla="*/ 64166 h 78304"/>
                        <a:gd name="connsiteX5" fmla="*/ 114302 w 114396"/>
                        <a:gd name="connsiteY5" fmla="*/ 66261 h 78304"/>
                        <a:gd name="connsiteX6" fmla="*/ 112207 w 114396"/>
                        <a:gd name="connsiteY6" fmla="*/ 69821 h 78304"/>
                        <a:gd name="connsiteX7" fmla="*/ 47118 w 114396"/>
                        <a:gd name="connsiteY7" fmla="*/ 78304 h 78304"/>
                        <a:gd name="connsiteX8" fmla="*/ 25052 w 114396"/>
                        <a:gd name="connsiteY8" fmla="*/ 57374 h 78304"/>
                        <a:gd name="connsiteX9" fmla="*/ 4576 w 114396"/>
                        <a:gd name="connsiteY9" fmla="*/ 57096 h 78304"/>
                        <a:gd name="connsiteX10" fmla="*/ 1774 w 114396"/>
                        <a:gd name="connsiteY10" fmla="*/ 54067 h 78304"/>
                        <a:gd name="connsiteX11" fmla="*/ 4778 w 114396"/>
                        <a:gd name="connsiteY11" fmla="*/ 51264 h 78304"/>
                        <a:gd name="connsiteX12" fmla="*/ 25052 w 114396"/>
                        <a:gd name="connsiteY12" fmla="*/ 51567 h 78304"/>
                        <a:gd name="connsiteX13" fmla="*/ 33333 w 114396"/>
                        <a:gd name="connsiteY13" fmla="*/ 51290 h 78304"/>
                        <a:gd name="connsiteX14" fmla="*/ 103168 w 114396"/>
                        <a:gd name="connsiteY14" fmla="*/ 34500 h 78304"/>
                        <a:gd name="connsiteX15" fmla="*/ 106753 w 114396"/>
                        <a:gd name="connsiteY15" fmla="*/ 36520 h 78304"/>
                        <a:gd name="connsiteX16" fmla="*/ 104733 w 114396"/>
                        <a:gd name="connsiteY16" fmla="*/ 40105 h 78304"/>
                        <a:gd name="connsiteX17" fmla="*/ 33914 w 114396"/>
                        <a:gd name="connsiteY17" fmla="*/ 57071 h 78304"/>
                        <a:gd name="connsiteX18" fmla="*/ 25052 w 114396"/>
                        <a:gd name="connsiteY18" fmla="*/ 57374 h 78304"/>
                        <a:gd name="connsiteX19" fmla="*/ 2910 w 114396"/>
                        <a:gd name="connsiteY19" fmla="*/ 27683 h 78304"/>
                        <a:gd name="connsiteX20" fmla="*/ 6 w 114396"/>
                        <a:gd name="connsiteY20" fmla="*/ 24956 h 78304"/>
                        <a:gd name="connsiteX21" fmla="*/ 2733 w 114396"/>
                        <a:gd name="connsiteY21" fmla="*/ 21851 h 78304"/>
                        <a:gd name="connsiteX22" fmla="*/ 43482 w 114396"/>
                        <a:gd name="connsiteY22" fmla="*/ 14074 h 78304"/>
                        <a:gd name="connsiteX23" fmla="*/ 86681 w 114396"/>
                        <a:gd name="connsiteY23" fmla="*/ 163 h 78304"/>
                        <a:gd name="connsiteX24" fmla="*/ 90393 w 114396"/>
                        <a:gd name="connsiteY24" fmla="*/ 1955 h 78304"/>
                        <a:gd name="connsiteX25" fmla="*/ 88600 w 114396"/>
                        <a:gd name="connsiteY25" fmla="*/ 5667 h 78304"/>
                        <a:gd name="connsiteX26" fmla="*/ 45048 w 114396"/>
                        <a:gd name="connsiteY26" fmla="*/ 19679 h 78304"/>
                        <a:gd name="connsiteX27" fmla="*/ 3137 w 114396"/>
                        <a:gd name="connsiteY27" fmla="*/ 27632 h 78304"/>
                        <a:gd name="connsiteX28" fmla="*/ 2910 w 114396"/>
                        <a:gd name="connsiteY28" fmla="*/ 27683 h 78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4396" h="78304">
                          <a:moveTo>
                            <a:pt x="47118" y="78304"/>
                          </a:moveTo>
                          <a:cubicBezTo>
                            <a:pt x="43382" y="78304"/>
                            <a:pt x="39671" y="78204"/>
                            <a:pt x="35959" y="78052"/>
                          </a:cubicBezTo>
                          <a:cubicBezTo>
                            <a:pt x="34343" y="77976"/>
                            <a:pt x="33106" y="76613"/>
                            <a:pt x="33182" y="74997"/>
                          </a:cubicBezTo>
                          <a:cubicBezTo>
                            <a:pt x="33257" y="73407"/>
                            <a:pt x="34596" y="71993"/>
                            <a:pt x="36211" y="72220"/>
                          </a:cubicBezTo>
                          <a:cubicBezTo>
                            <a:pt x="60449" y="73356"/>
                            <a:pt x="85545" y="70654"/>
                            <a:pt x="110768" y="64166"/>
                          </a:cubicBezTo>
                          <a:cubicBezTo>
                            <a:pt x="112333" y="63762"/>
                            <a:pt x="113899" y="64696"/>
                            <a:pt x="114302" y="66261"/>
                          </a:cubicBezTo>
                          <a:cubicBezTo>
                            <a:pt x="114707" y="67827"/>
                            <a:pt x="113772" y="69417"/>
                            <a:pt x="112207" y="69821"/>
                          </a:cubicBezTo>
                          <a:cubicBezTo>
                            <a:pt x="90317" y="75451"/>
                            <a:pt x="68453" y="78304"/>
                            <a:pt x="47118" y="78304"/>
                          </a:cubicBezTo>
                          <a:close/>
                          <a:moveTo>
                            <a:pt x="25052" y="57374"/>
                          </a:moveTo>
                          <a:cubicBezTo>
                            <a:pt x="17250" y="57374"/>
                            <a:pt x="10433" y="57273"/>
                            <a:pt x="4576" y="57096"/>
                          </a:cubicBezTo>
                          <a:cubicBezTo>
                            <a:pt x="2960" y="57046"/>
                            <a:pt x="1723" y="55683"/>
                            <a:pt x="1774" y="54067"/>
                          </a:cubicBezTo>
                          <a:cubicBezTo>
                            <a:pt x="1824" y="52476"/>
                            <a:pt x="2960" y="51340"/>
                            <a:pt x="4778" y="51264"/>
                          </a:cubicBezTo>
                          <a:cubicBezTo>
                            <a:pt x="10560" y="51441"/>
                            <a:pt x="17326" y="51567"/>
                            <a:pt x="25052" y="51567"/>
                          </a:cubicBezTo>
                          <a:cubicBezTo>
                            <a:pt x="27324" y="51567"/>
                            <a:pt x="30076" y="51466"/>
                            <a:pt x="33333" y="51290"/>
                          </a:cubicBezTo>
                          <a:cubicBezTo>
                            <a:pt x="46714" y="49396"/>
                            <a:pt x="70296" y="43741"/>
                            <a:pt x="103168" y="34500"/>
                          </a:cubicBezTo>
                          <a:cubicBezTo>
                            <a:pt x="104708" y="34096"/>
                            <a:pt x="106324" y="34979"/>
                            <a:pt x="106753" y="36520"/>
                          </a:cubicBezTo>
                          <a:cubicBezTo>
                            <a:pt x="107183" y="38060"/>
                            <a:pt x="106299" y="39676"/>
                            <a:pt x="104733" y="40105"/>
                          </a:cubicBezTo>
                          <a:cubicBezTo>
                            <a:pt x="71609" y="49396"/>
                            <a:pt x="47775" y="55102"/>
                            <a:pt x="33914" y="57071"/>
                          </a:cubicBezTo>
                          <a:cubicBezTo>
                            <a:pt x="30303" y="57273"/>
                            <a:pt x="27425" y="57374"/>
                            <a:pt x="25052" y="57374"/>
                          </a:cubicBezTo>
                          <a:close/>
                          <a:moveTo>
                            <a:pt x="2910" y="27683"/>
                          </a:moveTo>
                          <a:cubicBezTo>
                            <a:pt x="1395" y="27683"/>
                            <a:pt x="107" y="26496"/>
                            <a:pt x="6" y="24956"/>
                          </a:cubicBezTo>
                          <a:cubicBezTo>
                            <a:pt x="-95" y="23340"/>
                            <a:pt x="1117" y="21952"/>
                            <a:pt x="2733" y="21851"/>
                          </a:cubicBezTo>
                          <a:cubicBezTo>
                            <a:pt x="14120" y="21093"/>
                            <a:pt x="27829" y="18468"/>
                            <a:pt x="43482" y="14074"/>
                          </a:cubicBezTo>
                          <a:cubicBezTo>
                            <a:pt x="53279" y="11398"/>
                            <a:pt x="67821" y="6702"/>
                            <a:pt x="86681" y="163"/>
                          </a:cubicBezTo>
                          <a:cubicBezTo>
                            <a:pt x="88197" y="-367"/>
                            <a:pt x="89863" y="441"/>
                            <a:pt x="90393" y="1955"/>
                          </a:cubicBezTo>
                          <a:cubicBezTo>
                            <a:pt x="90898" y="3470"/>
                            <a:pt x="90115" y="5137"/>
                            <a:pt x="88600" y="5667"/>
                          </a:cubicBezTo>
                          <a:cubicBezTo>
                            <a:pt x="69614" y="12231"/>
                            <a:pt x="54945" y="16978"/>
                            <a:pt x="45048" y="19679"/>
                          </a:cubicBezTo>
                          <a:cubicBezTo>
                            <a:pt x="29015" y="24174"/>
                            <a:pt x="14928" y="26850"/>
                            <a:pt x="3137" y="27632"/>
                          </a:cubicBezTo>
                          <a:cubicBezTo>
                            <a:pt x="3061" y="27683"/>
                            <a:pt x="2985" y="27683"/>
                            <a:pt x="2910" y="27683"/>
                          </a:cubicBezTo>
                          <a:close/>
                        </a:path>
                      </a:pathLst>
                    </a:custGeom>
                    <a:solidFill>
                      <a:srgbClr val="FF7E64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6" name="Graphic 6">
                    <a:extLst>
                      <a:ext uri="{FF2B5EF4-FFF2-40B4-BE49-F238E27FC236}">
                        <a16:creationId xmlns:a16="http://schemas.microsoft.com/office/drawing/2014/main" id="{A32BD01A-694A-82AA-E285-4744F1205272}"/>
                      </a:ext>
                    </a:extLst>
                  </p:cNvPr>
                  <p:cNvGrpSpPr/>
                  <p:nvPr/>
                </p:nvGrpSpPr>
                <p:grpSpPr>
                  <a:xfrm>
                    <a:off x="-1089344" y="3586165"/>
                    <a:ext cx="830703" cy="1323535"/>
                    <a:chOff x="-1089344" y="3586165"/>
                    <a:chExt cx="830703" cy="1323535"/>
                  </a:xfrm>
                </p:grpSpPr>
                <p:grpSp>
                  <p:nvGrpSpPr>
                    <p:cNvPr id="217" name="Graphic 6">
                      <a:extLst>
                        <a:ext uri="{FF2B5EF4-FFF2-40B4-BE49-F238E27FC236}">
                          <a16:creationId xmlns:a16="http://schemas.microsoft.com/office/drawing/2014/main" id="{98310A9E-43B0-1405-FF07-AB33BBD606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089344" y="3586165"/>
                      <a:ext cx="830703" cy="1323535"/>
                      <a:chOff x="-1089344" y="3586165"/>
                      <a:chExt cx="830703" cy="1323535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A84B6A56-D995-E45D-7040-CE2C073CF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089344" y="3586165"/>
                        <a:ext cx="830703" cy="1320607"/>
                      </a:xfrm>
                      <a:custGeom>
                        <a:avLst/>
                        <a:gdLst>
                          <a:gd name="connsiteX0" fmla="*/ 481853 w 830703"/>
                          <a:gd name="connsiteY0" fmla="*/ 761042 h 1320607"/>
                          <a:gd name="connsiteX1" fmla="*/ 416335 w 830703"/>
                          <a:gd name="connsiteY1" fmla="*/ 604405 h 1320607"/>
                          <a:gd name="connsiteX2" fmla="*/ 369753 w 830703"/>
                          <a:gd name="connsiteY2" fmla="*/ 479505 h 1320607"/>
                          <a:gd name="connsiteX3" fmla="*/ 286764 w 830703"/>
                          <a:gd name="connsiteY3" fmla="*/ 237278 h 1320607"/>
                          <a:gd name="connsiteX4" fmla="*/ 308022 w 830703"/>
                          <a:gd name="connsiteY4" fmla="*/ 0 h 1320607"/>
                          <a:gd name="connsiteX5" fmla="*/ 433504 w 830703"/>
                          <a:gd name="connsiteY5" fmla="*/ 59383 h 1320607"/>
                          <a:gd name="connsiteX6" fmla="*/ 680981 w 830703"/>
                          <a:gd name="connsiteY6" fmla="*/ 388083 h 1320607"/>
                          <a:gd name="connsiteX7" fmla="*/ 830625 w 830703"/>
                          <a:gd name="connsiteY7" fmla="*/ 784901 h 1320607"/>
                          <a:gd name="connsiteX8" fmla="*/ 682143 w 830703"/>
                          <a:gd name="connsiteY8" fmla="*/ 1023921 h 1320607"/>
                          <a:gd name="connsiteX9" fmla="*/ 658562 w 830703"/>
                          <a:gd name="connsiteY9" fmla="*/ 1043715 h 1320607"/>
                          <a:gd name="connsiteX10" fmla="*/ 119649 w 830703"/>
                          <a:gd name="connsiteY10" fmla="*/ 1320607 h 1320607"/>
                          <a:gd name="connsiteX11" fmla="*/ 41633 w 830703"/>
                          <a:gd name="connsiteY11" fmla="*/ 1202397 h 1320607"/>
                          <a:gd name="connsiteX12" fmla="*/ 0 w 830703"/>
                          <a:gd name="connsiteY12" fmla="*/ 1094110 h 1320607"/>
                          <a:gd name="connsiteX13" fmla="*/ 1768 w 830703"/>
                          <a:gd name="connsiteY13" fmla="*/ 1092948 h 1320607"/>
                          <a:gd name="connsiteX14" fmla="*/ 239046 w 830703"/>
                          <a:gd name="connsiteY14" fmla="*/ 918260 h 1320607"/>
                          <a:gd name="connsiteX15" fmla="*/ 481853 w 830703"/>
                          <a:gd name="connsiteY15" fmla="*/ 761042 h 1320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830703" h="1320607">
                            <a:moveTo>
                              <a:pt x="481853" y="761042"/>
                            </a:moveTo>
                            <a:cubicBezTo>
                              <a:pt x="455444" y="701659"/>
                              <a:pt x="433604" y="649447"/>
                              <a:pt x="416335" y="604405"/>
                            </a:cubicBezTo>
                            <a:cubicBezTo>
                              <a:pt x="389926" y="531994"/>
                              <a:pt x="374424" y="490361"/>
                              <a:pt x="369753" y="479505"/>
                            </a:cubicBezTo>
                            <a:cubicBezTo>
                              <a:pt x="331907" y="384396"/>
                              <a:pt x="304235" y="303654"/>
                              <a:pt x="286764" y="237278"/>
                            </a:cubicBezTo>
                            <a:cubicBezTo>
                              <a:pt x="249700" y="97734"/>
                              <a:pt x="256770" y="18633"/>
                              <a:pt x="308022" y="0"/>
                            </a:cubicBezTo>
                            <a:cubicBezTo>
                              <a:pt x="351120" y="16487"/>
                              <a:pt x="392931" y="36306"/>
                              <a:pt x="433504" y="59383"/>
                            </a:cubicBezTo>
                            <a:cubicBezTo>
                              <a:pt x="495992" y="95285"/>
                              <a:pt x="578501" y="204860"/>
                              <a:pt x="680981" y="388083"/>
                            </a:cubicBezTo>
                            <a:cubicBezTo>
                              <a:pt x="783084" y="570927"/>
                              <a:pt x="832973" y="703199"/>
                              <a:pt x="830625" y="784901"/>
                            </a:cubicBezTo>
                            <a:cubicBezTo>
                              <a:pt x="828302" y="860594"/>
                              <a:pt x="778792" y="940275"/>
                              <a:pt x="682143" y="1023921"/>
                            </a:cubicBezTo>
                            <a:cubicBezTo>
                              <a:pt x="674770" y="1030536"/>
                              <a:pt x="666894" y="1037126"/>
                              <a:pt x="658562" y="1043715"/>
                            </a:cubicBezTo>
                            <a:cubicBezTo>
                              <a:pt x="546765" y="1133395"/>
                              <a:pt x="367127" y="1225675"/>
                              <a:pt x="119649" y="1320607"/>
                            </a:cubicBezTo>
                            <a:cubicBezTo>
                              <a:pt x="91902" y="1288568"/>
                              <a:pt x="65897" y="1249181"/>
                              <a:pt x="41633" y="1202397"/>
                            </a:cubicBezTo>
                            <a:cubicBezTo>
                              <a:pt x="15427" y="1151927"/>
                              <a:pt x="1566" y="1115823"/>
                              <a:pt x="0" y="1094110"/>
                            </a:cubicBezTo>
                            <a:cubicBezTo>
                              <a:pt x="404" y="1093706"/>
                              <a:pt x="985" y="1093327"/>
                              <a:pt x="1768" y="1092948"/>
                            </a:cubicBezTo>
                            <a:cubicBezTo>
                              <a:pt x="62892" y="1038388"/>
                              <a:pt x="141993" y="980167"/>
                              <a:pt x="239046" y="918260"/>
                            </a:cubicBezTo>
                            <a:cubicBezTo>
                              <a:pt x="323852" y="863522"/>
                              <a:pt x="404797" y="811108"/>
                              <a:pt x="481853" y="761042"/>
                            </a:cubicBezTo>
                            <a:close/>
                          </a:path>
                        </a:pathLst>
                      </a:custGeom>
                      <a:solidFill>
                        <a:srgbClr val="A6D5E2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4CD12314-9F47-E439-7B7A-39DE79FB22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66151" y="3944207"/>
                        <a:ext cx="164647" cy="406257"/>
                      </a:xfrm>
                      <a:custGeom>
                        <a:avLst/>
                        <a:gdLst>
                          <a:gd name="connsiteX0" fmla="*/ 159947 w 164647"/>
                          <a:gd name="connsiteY0" fmla="*/ 406232 h 406257"/>
                          <a:gd name="connsiteX1" fmla="*/ 156160 w 164647"/>
                          <a:gd name="connsiteY1" fmla="*/ 403960 h 406257"/>
                          <a:gd name="connsiteX2" fmla="*/ 102332 w 164647"/>
                          <a:gd name="connsiteY2" fmla="*/ 283503 h 406257"/>
                          <a:gd name="connsiteX3" fmla="*/ 65142 w 164647"/>
                          <a:gd name="connsiteY3" fmla="*/ 188268 h 406257"/>
                          <a:gd name="connsiteX4" fmla="*/ 78 w 164647"/>
                          <a:gd name="connsiteY4" fmla="*/ 3581 h 406257"/>
                          <a:gd name="connsiteX5" fmla="*/ 3563 w 164647"/>
                          <a:gd name="connsiteY5" fmla="*/ 21 h 406257"/>
                          <a:gd name="connsiteX6" fmla="*/ 8663 w 164647"/>
                          <a:gd name="connsiteY6" fmla="*/ 2799 h 406257"/>
                          <a:gd name="connsiteX7" fmla="*/ 73423 w 164647"/>
                          <a:gd name="connsiteY7" fmla="*/ 186652 h 406257"/>
                          <a:gd name="connsiteX8" fmla="*/ 110714 w 164647"/>
                          <a:gd name="connsiteY8" fmla="*/ 282114 h 406257"/>
                          <a:gd name="connsiteX9" fmla="*/ 164391 w 164647"/>
                          <a:gd name="connsiteY9" fmla="*/ 402217 h 406257"/>
                          <a:gd name="connsiteX10" fmla="*/ 161765 w 164647"/>
                          <a:gd name="connsiteY10" fmla="*/ 406181 h 406257"/>
                          <a:gd name="connsiteX11" fmla="*/ 159947 w 164647"/>
                          <a:gd name="connsiteY11" fmla="*/ 406232 h 406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4647" h="406257">
                            <a:moveTo>
                              <a:pt x="159947" y="406232"/>
                            </a:moveTo>
                            <a:cubicBezTo>
                              <a:pt x="158281" y="406080"/>
                              <a:pt x="156766" y="405197"/>
                              <a:pt x="156160" y="403960"/>
                            </a:cubicBezTo>
                            <a:cubicBezTo>
                              <a:pt x="134296" y="358362"/>
                              <a:pt x="116193" y="317814"/>
                              <a:pt x="102332" y="283503"/>
                            </a:cubicBezTo>
                            <a:cubicBezTo>
                              <a:pt x="81427" y="228513"/>
                              <a:pt x="68929" y="196474"/>
                              <a:pt x="65142" y="188268"/>
                            </a:cubicBezTo>
                            <a:cubicBezTo>
                              <a:pt x="34466" y="115555"/>
                              <a:pt x="12601" y="53445"/>
                              <a:pt x="78" y="3581"/>
                            </a:cubicBezTo>
                            <a:cubicBezTo>
                              <a:pt x="-376" y="1839"/>
                              <a:pt x="1189" y="223"/>
                              <a:pt x="3563" y="21"/>
                            </a:cubicBezTo>
                            <a:cubicBezTo>
                              <a:pt x="5911" y="-181"/>
                              <a:pt x="8208" y="1082"/>
                              <a:pt x="8663" y="2799"/>
                            </a:cubicBezTo>
                            <a:cubicBezTo>
                              <a:pt x="21110" y="52385"/>
                              <a:pt x="42898" y="114242"/>
                              <a:pt x="73423" y="186652"/>
                            </a:cubicBezTo>
                            <a:cubicBezTo>
                              <a:pt x="77286" y="195009"/>
                              <a:pt x="89481" y="226266"/>
                              <a:pt x="110714" y="282114"/>
                            </a:cubicBezTo>
                            <a:cubicBezTo>
                              <a:pt x="124525" y="316274"/>
                              <a:pt x="142576" y="356696"/>
                              <a:pt x="164391" y="402217"/>
                            </a:cubicBezTo>
                            <a:cubicBezTo>
                              <a:pt x="165199" y="403909"/>
                              <a:pt x="164037" y="405701"/>
                              <a:pt x="161765" y="406181"/>
                            </a:cubicBezTo>
                            <a:cubicBezTo>
                              <a:pt x="161134" y="406257"/>
                              <a:pt x="160528" y="406282"/>
                              <a:pt x="159947" y="406232"/>
                            </a:cubicBezTo>
                            <a:close/>
                          </a:path>
                        </a:pathLst>
                      </a:custGeom>
                      <a:solidFill>
                        <a:srgbClr val="8AC6D7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0" name="Freeform: Shape 219">
                        <a:extLst>
                          <a:ext uri="{FF2B5EF4-FFF2-40B4-BE49-F238E27FC236}">
                            <a16:creationId xmlns:a16="http://schemas.microsoft.com/office/drawing/2014/main" id="{E4894D58-6C19-A9DC-84EC-F571C8A9B2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972617" y="4607198"/>
                        <a:ext cx="568339" cy="302502"/>
                      </a:xfrm>
                      <a:custGeom>
                        <a:avLst/>
                        <a:gdLst>
                          <a:gd name="connsiteX0" fmla="*/ 2922 w 568339"/>
                          <a:gd name="connsiteY0" fmla="*/ 302503 h 302502"/>
                          <a:gd name="connsiteX1" fmla="*/ 195 w 568339"/>
                          <a:gd name="connsiteY1" fmla="*/ 300634 h 302502"/>
                          <a:gd name="connsiteX2" fmla="*/ 1887 w 568339"/>
                          <a:gd name="connsiteY2" fmla="*/ 296873 h 302502"/>
                          <a:gd name="connsiteX3" fmla="*/ 540017 w 568339"/>
                          <a:gd name="connsiteY3" fmla="*/ 20435 h 302502"/>
                          <a:gd name="connsiteX4" fmla="*/ 563472 w 568339"/>
                          <a:gd name="connsiteY4" fmla="*/ 742 h 302502"/>
                          <a:gd name="connsiteX5" fmla="*/ 567587 w 568339"/>
                          <a:gd name="connsiteY5" fmla="*/ 969 h 302502"/>
                          <a:gd name="connsiteX6" fmla="*/ 567360 w 568339"/>
                          <a:gd name="connsiteY6" fmla="*/ 5085 h 302502"/>
                          <a:gd name="connsiteX7" fmla="*/ 543652 w 568339"/>
                          <a:gd name="connsiteY7" fmla="*/ 25005 h 302502"/>
                          <a:gd name="connsiteX8" fmla="*/ 3983 w 568339"/>
                          <a:gd name="connsiteY8" fmla="*/ 302326 h 302502"/>
                          <a:gd name="connsiteX9" fmla="*/ 2922 w 568339"/>
                          <a:gd name="connsiteY9" fmla="*/ 302503 h 302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8339" h="302502">
                            <a:moveTo>
                              <a:pt x="2922" y="302503"/>
                            </a:moveTo>
                            <a:cubicBezTo>
                              <a:pt x="1761" y="302503"/>
                              <a:pt x="650" y="301796"/>
                              <a:pt x="195" y="300634"/>
                            </a:cubicBezTo>
                            <a:cubicBezTo>
                              <a:pt x="-385" y="299120"/>
                              <a:pt x="372" y="297453"/>
                              <a:pt x="1887" y="296873"/>
                            </a:cubicBezTo>
                            <a:cubicBezTo>
                              <a:pt x="247926" y="202522"/>
                              <a:pt x="428978" y="109509"/>
                              <a:pt x="540017" y="20435"/>
                            </a:cubicBezTo>
                            <a:cubicBezTo>
                              <a:pt x="548349" y="13820"/>
                              <a:pt x="556251" y="7206"/>
                              <a:pt x="563472" y="742"/>
                            </a:cubicBezTo>
                            <a:cubicBezTo>
                              <a:pt x="564659" y="-318"/>
                              <a:pt x="566502" y="-242"/>
                              <a:pt x="567587" y="969"/>
                            </a:cubicBezTo>
                            <a:cubicBezTo>
                              <a:pt x="568673" y="2156"/>
                              <a:pt x="568572" y="3999"/>
                              <a:pt x="567360" y="5085"/>
                            </a:cubicBezTo>
                            <a:cubicBezTo>
                              <a:pt x="560063" y="11649"/>
                              <a:pt x="552060" y="18340"/>
                              <a:pt x="543652" y="25005"/>
                            </a:cubicBezTo>
                            <a:cubicBezTo>
                              <a:pt x="432159" y="114433"/>
                              <a:pt x="250577" y="207748"/>
                              <a:pt x="3983" y="302326"/>
                            </a:cubicBezTo>
                            <a:cubicBezTo>
                              <a:pt x="3629" y="302427"/>
                              <a:pt x="3276" y="302503"/>
                              <a:pt x="2922" y="302503"/>
                            </a:cubicBezTo>
                            <a:close/>
                          </a:path>
                        </a:pathLst>
                      </a:custGeom>
                      <a:solidFill>
                        <a:srgbClr val="8AC6D7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05A34019-20AE-5822-697A-088B20D68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825560" y="4318088"/>
                      <a:ext cx="259987" cy="173232"/>
                    </a:xfrm>
                    <a:custGeom>
                      <a:avLst/>
                      <a:gdLst>
                        <a:gd name="connsiteX0" fmla="*/ 4372 w 259987"/>
                        <a:gd name="connsiteY0" fmla="*/ 173233 h 173232"/>
                        <a:gd name="connsiteX1" fmla="*/ 710 w 259987"/>
                        <a:gd name="connsiteY1" fmla="*/ 171263 h 173232"/>
                        <a:gd name="connsiteX2" fmla="*/ 1973 w 259987"/>
                        <a:gd name="connsiteY2" fmla="*/ 165204 h 173232"/>
                        <a:gd name="connsiteX3" fmla="*/ 253162 w 259987"/>
                        <a:gd name="connsiteY3" fmla="*/ 766 h 173232"/>
                        <a:gd name="connsiteX4" fmla="*/ 259222 w 259987"/>
                        <a:gd name="connsiteY4" fmla="*/ 1902 h 173232"/>
                        <a:gd name="connsiteX5" fmla="*/ 258086 w 259987"/>
                        <a:gd name="connsiteY5" fmla="*/ 7961 h 173232"/>
                        <a:gd name="connsiteX6" fmla="*/ 6770 w 259987"/>
                        <a:gd name="connsiteY6" fmla="*/ 172500 h 173232"/>
                        <a:gd name="connsiteX7" fmla="*/ 4372 w 259987"/>
                        <a:gd name="connsiteY7" fmla="*/ 173233 h 173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9987" h="173232">
                          <a:moveTo>
                            <a:pt x="4372" y="173233"/>
                          </a:moveTo>
                          <a:cubicBezTo>
                            <a:pt x="2933" y="173233"/>
                            <a:pt x="1544" y="172526"/>
                            <a:pt x="710" y="171263"/>
                          </a:cubicBezTo>
                          <a:cubicBezTo>
                            <a:pt x="-603" y="169244"/>
                            <a:pt x="-47" y="166542"/>
                            <a:pt x="1973" y="165204"/>
                          </a:cubicBezTo>
                          <a:cubicBezTo>
                            <a:pt x="158888" y="62825"/>
                            <a:pt x="241044" y="9022"/>
                            <a:pt x="253162" y="766"/>
                          </a:cubicBezTo>
                          <a:cubicBezTo>
                            <a:pt x="255157" y="-598"/>
                            <a:pt x="257884" y="-93"/>
                            <a:pt x="259222" y="1902"/>
                          </a:cubicBezTo>
                          <a:cubicBezTo>
                            <a:pt x="260586" y="3896"/>
                            <a:pt x="260080" y="6623"/>
                            <a:pt x="258086" y="7961"/>
                          </a:cubicBezTo>
                          <a:cubicBezTo>
                            <a:pt x="245942" y="16268"/>
                            <a:pt x="163710" y="70096"/>
                            <a:pt x="6770" y="172500"/>
                          </a:cubicBezTo>
                          <a:cubicBezTo>
                            <a:pt x="6013" y="173006"/>
                            <a:pt x="5179" y="173233"/>
                            <a:pt x="4372" y="173233"/>
                          </a:cubicBezTo>
                          <a:close/>
                        </a:path>
                      </a:pathLst>
                    </a:custGeom>
                    <a:solidFill>
                      <a:srgbClr val="8AC6D7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22" name="Graphic 6">
                <a:extLst>
                  <a:ext uri="{FF2B5EF4-FFF2-40B4-BE49-F238E27FC236}">
                    <a16:creationId xmlns:a16="http://schemas.microsoft.com/office/drawing/2014/main" id="{767BE02C-748A-B55F-CB1B-FAB180D465CB}"/>
                  </a:ext>
                </a:extLst>
              </p:cNvPr>
              <p:cNvGrpSpPr/>
              <p:nvPr/>
            </p:nvGrpSpPr>
            <p:grpSpPr>
              <a:xfrm>
                <a:off x="-2473146" y="4390487"/>
                <a:ext cx="1062676" cy="2607329"/>
                <a:chOff x="-2473146" y="4390487"/>
                <a:chExt cx="1062676" cy="2607329"/>
              </a:xfrm>
            </p:grpSpPr>
            <p:grpSp>
              <p:nvGrpSpPr>
                <p:cNvPr id="223" name="Graphic 6">
                  <a:extLst>
                    <a:ext uri="{FF2B5EF4-FFF2-40B4-BE49-F238E27FC236}">
                      <a16:creationId xmlns:a16="http://schemas.microsoft.com/office/drawing/2014/main" id="{3F86FADE-8BCC-C571-8195-1126928F426F}"/>
                    </a:ext>
                  </a:extLst>
                </p:cNvPr>
                <p:cNvGrpSpPr/>
                <p:nvPr/>
              </p:nvGrpSpPr>
              <p:grpSpPr>
                <a:xfrm>
                  <a:off x="-1908387" y="6023557"/>
                  <a:ext cx="456337" cy="971274"/>
                  <a:chOff x="-1908387" y="6023557"/>
                  <a:chExt cx="456337" cy="971274"/>
                </a:xfrm>
              </p:grpSpPr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EEF1CDB1-EF53-2270-0CE1-81F175953CE9}"/>
                      </a:ext>
                    </a:extLst>
                  </p:cNvPr>
                  <p:cNvSpPr/>
                  <p:nvPr/>
                </p:nvSpPr>
                <p:spPr>
                  <a:xfrm>
                    <a:off x="-1908387" y="6023557"/>
                    <a:ext cx="234432" cy="441509"/>
                  </a:xfrm>
                  <a:custGeom>
                    <a:avLst/>
                    <a:gdLst>
                      <a:gd name="connsiteX0" fmla="*/ 229762 w 234432"/>
                      <a:gd name="connsiteY0" fmla="*/ 57688 h 441509"/>
                      <a:gd name="connsiteX1" fmla="*/ 234432 w 234432"/>
                      <a:gd name="connsiteY1" fmla="*/ 436757 h 441509"/>
                      <a:gd name="connsiteX2" fmla="*/ 92641 w 234432"/>
                      <a:gd name="connsiteY2" fmla="*/ 439080 h 441509"/>
                      <a:gd name="connsiteX3" fmla="*/ 16368 w 234432"/>
                      <a:gd name="connsiteY3" fmla="*/ 426279 h 441509"/>
                      <a:gd name="connsiteX4" fmla="*/ 14348 w 234432"/>
                      <a:gd name="connsiteY4" fmla="*/ 423351 h 441509"/>
                      <a:gd name="connsiteX5" fmla="*/ 83 w 234432"/>
                      <a:gd name="connsiteY5" fmla="*/ 21281 h 441509"/>
                      <a:gd name="connsiteX6" fmla="*/ 227464 w 234432"/>
                      <a:gd name="connsiteY6" fmla="*/ 58269 h 441509"/>
                      <a:gd name="connsiteX7" fmla="*/ 229762 w 234432"/>
                      <a:gd name="connsiteY7" fmla="*/ 57688 h 441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4432" h="441509">
                        <a:moveTo>
                          <a:pt x="229762" y="57688"/>
                        </a:moveTo>
                        <a:cubicBezTo>
                          <a:pt x="229357" y="157644"/>
                          <a:pt x="230923" y="284009"/>
                          <a:pt x="234432" y="436757"/>
                        </a:cubicBezTo>
                        <a:cubicBezTo>
                          <a:pt x="176009" y="442186"/>
                          <a:pt x="128745" y="442968"/>
                          <a:pt x="92641" y="439080"/>
                        </a:cubicBezTo>
                        <a:cubicBezTo>
                          <a:pt x="56360" y="436177"/>
                          <a:pt x="30936" y="431910"/>
                          <a:pt x="16368" y="426279"/>
                        </a:cubicBezTo>
                        <a:lnTo>
                          <a:pt x="14348" y="423351"/>
                        </a:lnTo>
                        <a:cubicBezTo>
                          <a:pt x="4047" y="284387"/>
                          <a:pt x="-700" y="150373"/>
                          <a:pt x="83" y="21281"/>
                        </a:cubicBezTo>
                        <a:cubicBezTo>
                          <a:pt x="84309" y="-16389"/>
                          <a:pt x="160103" y="-4042"/>
                          <a:pt x="227464" y="58269"/>
                        </a:cubicBezTo>
                        <a:lnTo>
                          <a:pt x="229762" y="57688"/>
                        </a:lnTo>
                        <a:close/>
                      </a:path>
                    </a:pathLst>
                  </a:custGeom>
                  <a:solidFill>
                    <a:srgbClr val="FCC4B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D72DFAD6-33E0-6975-04FB-1EEB4C6A7CAF}"/>
                      </a:ext>
                    </a:extLst>
                  </p:cNvPr>
                  <p:cNvSpPr/>
                  <p:nvPr/>
                </p:nvSpPr>
                <p:spPr>
                  <a:xfrm>
                    <a:off x="-1895832" y="6422468"/>
                    <a:ext cx="327368" cy="493564"/>
                  </a:xfrm>
                  <a:custGeom>
                    <a:avLst/>
                    <a:gdLst>
                      <a:gd name="connsiteX0" fmla="*/ 82409 w 327368"/>
                      <a:gd name="connsiteY0" fmla="*/ 18052 h 493564"/>
                      <a:gd name="connsiteX1" fmla="*/ 222458 w 327368"/>
                      <a:gd name="connsiteY1" fmla="*/ 22698 h 493564"/>
                      <a:gd name="connsiteX2" fmla="*/ 222458 w 327368"/>
                      <a:gd name="connsiteY2" fmla="*/ 73370 h 493564"/>
                      <a:gd name="connsiteX3" fmla="*/ 245736 w 327368"/>
                      <a:gd name="connsiteY3" fmla="*/ 427115 h 493564"/>
                      <a:gd name="connsiteX4" fmla="*/ 246898 w 327368"/>
                      <a:gd name="connsiteY4" fmla="*/ 430019 h 493564"/>
                      <a:gd name="connsiteX5" fmla="*/ 318525 w 327368"/>
                      <a:gd name="connsiteY5" fmla="*/ 453600 h 493564"/>
                      <a:gd name="connsiteX6" fmla="*/ 322893 w 327368"/>
                      <a:gd name="connsiteY6" fmla="*/ 473117 h 493564"/>
                      <a:gd name="connsiteX7" fmla="*/ 284466 w 327368"/>
                      <a:gd name="connsiteY7" fmla="*/ 490008 h 493564"/>
                      <a:gd name="connsiteX8" fmla="*/ 172669 w 327368"/>
                      <a:gd name="connsiteY8" fmla="*/ 491750 h 493564"/>
                      <a:gd name="connsiteX9" fmla="*/ 71047 w 327368"/>
                      <a:gd name="connsiteY9" fmla="*/ 456807 h 493564"/>
                      <a:gd name="connsiteX10" fmla="*/ 65215 w 327368"/>
                      <a:gd name="connsiteY10" fmla="*/ 431761 h 493564"/>
                      <a:gd name="connsiteX11" fmla="*/ 0 w 327368"/>
                      <a:gd name="connsiteY11" fmla="*/ 0 h 493564"/>
                      <a:gd name="connsiteX12" fmla="*/ 82409 w 327368"/>
                      <a:gd name="connsiteY12" fmla="*/ 18052 h 493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7368" h="493564">
                        <a:moveTo>
                          <a:pt x="82409" y="18052"/>
                        </a:moveTo>
                        <a:cubicBezTo>
                          <a:pt x="111140" y="21158"/>
                          <a:pt x="157823" y="22698"/>
                          <a:pt x="222458" y="22698"/>
                        </a:cubicBezTo>
                        <a:cubicBezTo>
                          <a:pt x="222836" y="41911"/>
                          <a:pt x="222836" y="58802"/>
                          <a:pt x="222458" y="73370"/>
                        </a:cubicBezTo>
                        <a:cubicBezTo>
                          <a:pt x="227507" y="201275"/>
                          <a:pt x="235258" y="319181"/>
                          <a:pt x="245736" y="427115"/>
                        </a:cubicBezTo>
                        <a:cubicBezTo>
                          <a:pt x="246519" y="427494"/>
                          <a:pt x="246898" y="428479"/>
                          <a:pt x="246898" y="430019"/>
                        </a:cubicBezTo>
                        <a:cubicBezTo>
                          <a:pt x="268812" y="435649"/>
                          <a:pt x="292697" y="443501"/>
                          <a:pt x="318525" y="453600"/>
                        </a:cubicBezTo>
                        <a:cubicBezTo>
                          <a:pt x="328624" y="459230"/>
                          <a:pt x="330063" y="465745"/>
                          <a:pt x="322893" y="473117"/>
                        </a:cubicBezTo>
                        <a:cubicBezTo>
                          <a:pt x="315899" y="480287"/>
                          <a:pt x="303099" y="485917"/>
                          <a:pt x="284466" y="490008"/>
                        </a:cubicBezTo>
                        <a:cubicBezTo>
                          <a:pt x="266793" y="494072"/>
                          <a:pt x="229527" y="494653"/>
                          <a:pt x="172669" y="491750"/>
                        </a:cubicBezTo>
                        <a:cubicBezTo>
                          <a:pt x="116948" y="488644"/>
                          <a:pt x="83090" y="477005"/>
                          <a:pt x="71047" y="456807"/>
                        </a:cubicBezTo>
                        <a:cubicBezTo>
                          <a:pt x="67563" y="440497"/>
                          <a:pt x="65619" y="432140"/>
                          <a:pt x="65215" y="431761"/>
                        </a:cubicBezTo>
                        <a:cubicBezTo>
                          <a:pt x="34741" y="311026"/>
                          <a:pt x="13003" y="167114"/>
                          <a:pt x="0" y="0"/>
                        </a:cubicBezTo>
                        <a:cubicBezTo>
                          <a:pt x="25652" y="8938"/>
                          <a:pt x="53096" y="14947"/>
                          <a:pt x="82409" y="1805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6" name="Graphic 6">
                    <a:extLst>
                      <a:ext uri="{FF2B5EF4-FFF2-40B4-BE49-F238E27FC236}">
                        <a16:creationId xmlns:a16="http://schemas.microsoft.com/office/drawing/2014/main" id="{D70D6AE4-2AAA-A2A2-3A17-F9100BA359AF}"/>
                      </a:ext>
                    </a:extLst>
                  </p:cNvPr>
                  <p:cNvGrpSpPr/>
                  <p:nvPr/>
                </p:nvGrpSpPr>
                <p:grpSpPr>
                  <a:xfrm>
                    <a:off x="-1896413" y="6416661"/>
                    <a:ext cx="223019" cy="79985"/>
                    <a:chOff x="-1896413" y="6416661"/>
                    <a:chExt cx="223019" cy="79985"/>
                  </a:xfrm>
                </p:grpSpPr>
                <p:sp>
                  <p:nvSpPr>
                    <p:cNvPr id="227" name="Freeform: Shape 226">
                      <a:extLst>
                        <a:ext uri="{FF2B5EF4-FFF2-40B4-BE49-F238E27FC236}">
                          <a16:creationId xmlns:a16="http://schemas.microsoft.com/office/drawing/2014/main" id="{94BA1A09-B52C-7FB3-AE4B-D533D1643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896413" y="6416661"/>
                      <a:ext cx="223019" cy="34943"/>
                    </a:xfrm>
                    <a:custGeom>
                      <a:avLst/>
                      <a:gdLst>
                        <a:gd name="connsiteX0" fmla="*/ 52414 w 223019"/>
                        <a:gd name="connsiteY0" fmla="*/ 12801 h 34943"/>
                        <a:gd name="connsiteX1" fmla="*/ 222432 w 223019"/>
                        <a:gd name="connsiteY1" fmla="*/ 24465 h 34943"/>
                        <a:gd name="connsiteX2" fmla="*/ 222432 w 223019"/>
                        <a:gd name="connsiteY2" fmla="*/ 34943 h 34943"/>
                        <a:gd name="connsiteX3" fmla="*/ 84125 w 223019"/>
                        <a:gd name="connsiteY3" fmla="*/ 29691 h 34943"/>
                        <a:gd name="connsiteX4" fmla="*/ 1161 w 223019"/>
                        <a:gd name="connsiteY4" fmla="*/ 11639 h 34943"/>
                        <a:gd name="connsiteX5" fmla="*/ 0 w 223019"/>
                        <a:gd name="connsiteY5" fmla="*/ 0 h 34943"/>
                        <a:gd name="connsiteX6" fmla="*/ 52414 w 223019"/>
                        <a:gd name="connsiteY6" fmla="*/ 12801 h 349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3019" h="34943">
                          <a:moveTo>
                            <a:pt x="52414" y="12801"/>
                          </a:moveTo>
                          <a:cubicBezTo>
                            <a:pt x="107353" y="22521"/>
                            <a:pt x="164009" y="26384"/>
                            <a:pt x="222432" y="24465"/>
                          </a:cubicBezTo>
                          <a:cubicBezTo>
                            <a:pt x="223215" y="27571"/>
                            <a:pt x="223215" y="31055"/>
                            <a:pt x="222432" y="34943"/>
                          </a:cubicBezTo>
                          <a:cubicBezTo>
                            <a:pt x="157798" y="34564"/>
                            <a:pt x="111696" y="32822"/>
                            <a:pt x="84125" y="29691"/>
                          </a:cubicBezTo>
                          <a:cubicBezTo>
                            <a:pt x="54055" y="26586"/>
                            <a:pt x="26384" y="20577"/>
                            <a:pt x="1161" y="11639"/>
                          </a:cubicBezTo>
                          <a:cubicBezTo>
                            <a:pt x="379" y="8534"/>
                            <a:pt x="0" y="4671"/>
                            <a:pt x="0" y="0"/>
                          </a:cubicBezTo>
                          <a:cubicBezTo>
                            <a:pt x="16133" y="4646"/>
                            <a:pt x="33605" y="8938"/>
                            <a:pt x="52414" y="12801"/>
                          </a:cubicBezTo>
                          <a:close/>
                        </a:path>
                      </a:pathLst>
                    </a:custGeom>
                    <a:solidFill>
                      <a:srgbClr val="FF846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Freeform: Shape 227">
                      <a:extLst>
                        <a:ext uri="{FF2B5EF4-FFF2-40B4-BE49-F238E27FC236}">
                          <a16:creationId xmlns:a16="http://schemas.microsoft.com/office/drawing/2014/main" id="{8265F0E0-BE16-92CA-FE56-F1FA743CED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858422" y="6457465"/>
                      <a:ext cx="164672" cy="39181"/>
                    </a:xfrm>
                    <a:custGeom>
                      <a:avLst/>
                      <a:gdLst>
                        <a:gd name="connsiteX0" fmla="*/ 160582 w 164672"/>
                        <a:gd name="connsiteY0" fmla="*/ 16559 h 39181"/>
                        <a:gd name="connsiteX1" fmla="*/ 164673 w 164672"/>
                        <a:gd name="connsiteY1" fmla="*/ 37236 h 39181"/>
                        <a:gd name="connsiteX2" fmla="*/ 162930 w 164672"/>
                        <a:gd name="connsiteY2" fmla="*/ 38979 h 39181"/>
                        <a:gd name="connsiteX3" fmla="*/ 158840 w 164672"/>
                        <a:gd name="connsiteY3" fmla="*/ 38398 h 39181"/>
                        <a:gd name="connsiteX4" fmla="*/ 150988 w 164672"/>
                        <a:gd name="connsiteY4" fmla="*/ 20926 h 39181"/>
                        <a:gd name="connsiteX5" fmla="*/ 148666 w 164672"/>
                        <a:gd name="connsiteY5" fmla="*/ 6358 h 39181"/>
                        <a:gd name="connsiteX6" fmla="*/ 160582 w 164672"/>
                        <a:gd name="connsiteY6" fmla="*/ 16559 h 39181"/>
                        <a:gd name="connsiteX7" fmla="*/ 120110 w 164672"/>
                        <a:gd name="connsiteY7" fmla="*/ 34004 h 39181"/>
                        <a:gd name="connsiteX8" fmla="*/ 115162 w 164672"/>
                        <a:gd name="connsiteY8" fmla="*/ 18578 h 39181"/>
                        <a:gd name="connsiteX9" fmla="*/ 114581 w 164672"/>
                        <a:gd name="connsiteY9" fmla="*/ 6939 h 39181"/>
                        <a:gd name="connsiteX10" fmla="*/ 124175 w 164672"/>
                        <a:gd name="connsiteY10" fmla="*/ 12468 h 39181"/>
                        <a:gd name="connsiteX11" fmla="*/ 124756 w 164672"/>
                        <a:gd name="connsiteY11" fmla="*/ 32263 h 39181"/>
                        <a:gd name="connsiteX12" fmla="*/ 120110 w 164672"/>
                        <a:gd name="connsiteY12" fmla="*/ 34004 h 39181"/>
                        <a:gd name="connsiteX13" fmla="*/ 86935 w 164672"/>
                        <a:gd name="connsiteY13" fmla="*/ 30520 h 39181"/>
                        <a:gd name="connsiteX14" fmla="*/ 84309 w 164672"/>
                        <a:gd name="connsiteY14" fmla="*/ 32868 h 39181"/>
                        <a:gd name="connsiteX15" fmla="*/ 81986 w 164672"/>
                        <a:gd name="connsiteY15" fmla="*/ 32288 h 39181"/>
                        <a:gd name="connsiteX16" fmla="*/ 76457 w 164672"/>
                        <a:gd name="connsiteY16" fmla="*/ 18603 h 39181"/>
                        <a:gd name="connsiteX17" fmla="*/ 75296 w 164672"/>
                        <a:gd name="connsiteY17" fmla="*/ 8126 h 39181"/>
                        <a:gd name="connsiteX18" fmla="*/ 84334 w 164672"/>
                        <a:gd name="connsiteY18" fmla="*/ 13074 h 39181"/>
                        <a:gd name="connsiteX19" fmla="*/ 86935 w 164672"/>
                        <a:gd name="connsiteY19" fmla="*/ 30520 h 39181"/>
                        <a:gd name="connsiteX20" fmla="*/ 1042 w 164672"/>
                        <a:gd name="connsiteY20" fmla="*/ 17998 h 39181"/>
                        <a:gd name="connsiteX21" fmla="*/ 158 w 164672"/>
                        <a:gd name="connsiteY21" fmla="*/ 3430 h 39181"/>
                        <a:gd name="connsiteX22" fmla="*/ 10359 w 164672"/>
                        <a:gd name="connsiteY22" fmla="*/ 12165 h 39181"/>
                        <a:gd name="connsiteX23" fmla="*/ 11520 w 164672"/>
                        <a:gd name="connsiteY23" fmla="*/ 32843 h 39181"/>
                        <a:gd name="connsiteX24" fmla="*/ 6268 w 164672"/>
                        <a:gd name="connsiteY24" fmla="*/ 34307 h 39181"/>
                        <a:gd name="connsiteX25" fmla="*/ 1042 w 164672"/>
                        <a:gd name="connsiteY25" fmla="*/ 17998 h 39181"/>
                        <a:gd name="connsiteX26" fmla="*/ 41211 w 164672"/>
                        <a:gd name="connsiteY26" fmla="*/ 29359 h 39181"/>
                        <a:gd name="connsiteX27" fmla="*/ 40631 w 164672"/>
                        <a:gd name="connsiteY27" fmla="*/ 17417 h 39181"/>
                        <a:gd name="connsiteX28" fmla="*/ 40050 w 164672"/>
                        <a:gd name="connsiteY28" fmla="*/ 5197 h 39181"/>
                        <a:gd name="connsiteX29" fmla="*/ 48483 w 164672"/>
                        <a:gd name="connsiteY29" fmla="*/ 9287 h 39181"/>
                        <a:gd name="connsiteX30" fmla="*/ 47321 w 164672"/>
                        <a:gd name="connsiteY30" fmla="*/ 28223 h 39181"/>
                        <a:gd name="connsiteX31" fmla="*/ 41211 w 164672"/>
                        <a:gd name="connsiteY31" fmla="*/ 29359 h 39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64672" h="39181">
                          <a:moveTo>
                            <a:pt x="160582" y="16559"/>
                          </a:moveTo>
                          <a:cubicBezTo>
                            <a:pt x="162527" y="22568"/>
                            <a:pt x="163890" y="29460"/>
                            <a:pt x="164673" y="37236"/>
                          </a:cubicBezTo>
                          <a:lnTo>
                            <a:pt x="162930" y="38979"/>
                          </a:lnTo>
                          <a:cubicBezTo>
                            <a:pt x="161769" y="39382"/>
                            <a:pt x="160406" y="39180"/>
                            <a:pt x="158840" y="38398"/>
                          </a:cubicBezTo>
                          <a:cubicBezTo>
                            <a:pt x="155533" y="36454"/>
                            <a:pt x="152932" y="30621"/>
                            <a:pt x="150988" y="20926"/>
                          </a:cubicBezTo>
                          <a:lnTo>
                            <a:pt x="148666" y="6358"/>
                          </a:lnTo>
                          <a:cubicBezTo>
                            <a:pt x="152730" y="148"/>
                            <a:pt x="156694" y="3531"/>
                            <a:pt x="160582" y="16559"/>
                          </a:cubicBezTo>
                          <a:close/>
                          <a:moveTo>
                            <a:pt x="120110" y="34004"/>
                          </a:moveTo>
                          <a:cubicBezTo>
                            <a:pt x="117005" y="32464"/>
                            <a:pt x="115364" y="27314"/>
                            <a:pt x="115162" y="18578"/>
                          </a:cubicBezTo>
                          <a:lnTo>
                            <a:pt x="114581" y="6939"/>
                          </a:lnTo>
                          <a:cubicBezTo>
                            <a:pt x="119050" y="-812"/>
                            <a:pt x="122256" y="1006"/>
                            <a:pt x="124175" y="12468"/>
                          </a:cubicBezTo>
                          <a:cubicBezTo>
                            <a:pt x="124958" y="18099"/>
                            <a:pt x="125160" y="24688"/>
                            <a:pt x="124756" y="32263"/>
                          </a:cubicBezTo>
                          <a:cubicBezTo>
                            <a:pt x="123620" y="34409"/>
                            <a:pt x="122054" y="34989"/>
                            <a:pt x="120110" y="34004"/>
                          </a:cubicBezTo>
                          <a:close/>
                          <a:moveTo>
                            <a:pt x="86935" y="30520"/>
                          </a:moveTo>
                          <a:cubicBezTo>
                            <a:pt x="86556" y="31682"/>
                            <a:pt x="85672" y="32464"/>
                            <a:pt x="84309" y="32868"/>
                          </a:cubicBezTo>
                          <a:cubicBezTo>
                            <a:pt x="83526" y="33247"/>
                            <a:pt x="82769" y="33070"/>
                            <a:pt x="81986" y="32288"/>
                          </a:cubicBezTo>
                          <a:cubicBezTo>
                            <a:pt x="80244" y="31126"/>
                            <a:pt x="78401" y="26557"/>
                            <a:pt x="76457" y="18603"/>
                          </a:cubicBezTo>
                          <a:lnTo>
                            <a:pt x="75296" y="8126"/>
                          </a:lnTo>
                          <a:cubicBezTo>
                            <a:pt x="79184" y="1536"/>
                            <a:pt x="82188" y="3177"/>
                            <a:pt x="84334" y="13074"/>
                          </a:cubicBezTo>
                          <a:cubicBezTo>
                            <a:pt x="86455" y="18300"/>
                            <a:pt x="87314" y="24108"/>
                            <a:pt x="86935" y="30520"/>
                          </a:cubicBezTo>
                          <a:close/>
                          <a:moveTo>
                            <a:pt x="1042" y="17998"/>
                          </a:moveTo>
                          <a:cubicBezTo>
                            <a:pt x="83" y="9060"/>
                            <a:pt x="-220" y="4212"/>
                            <a:pt x="158" y="3430"/>
                          </a:cubicBezTo>
                          <a:cubicBezTo>
                            <a:pt x="5410" y="-3160"/>
                            <a:pt x="8793" y="-257"/>
                            <a:pt x="10359" y="12165"/>
                          </a:cubicBezTo>
                          <a:cubicBezTo>
                            <a:pt x="11924" y="18755"/>
                            <a:pt x="12303" y="25648"/>
                            <a:pt x="11520" y="32843"/>
                          </a:cubicBezTo>
                          <a:cubicBezTo>
                            <a:pt x="10359" y="35747"/>
                            <a:pt x="8616" y="36226"/>
                            <a:pt x="6268" y="34307"/>
                          </a:cubicBezTo>
                          <a:cubicBezTo>
                            <a:pt x="3567" y="33323"/>
                            <a:pt x="1800" y="27895"/>
                            <a:pt x="1042" y="17998"/>
                          </a:cubicBezTo>
                          <a:close/>
                          <a:moveTo>
                            <a:pt x="41211" y="29359"/>
                          </a:moveTo>
                          <a:cubicBezTo>
                            <a:pt x="40832" y="29359"/>
                            <a:pt x="40631" y="25370"/>
                            <a:pt x="40631" y="17417"/>
                          </a:cubicBezTo>
                          <a:lnTo>
                            <a:pt x="40050" y="5197"/>
                          </a:lnTo>
                          <a:cubicBezTo>
                            <a:pt x="44519" y="-1014"/>
                            <a:pt x="47321" y="349"/>
                            <a:pt x="48483" y="9287"/>
                          </a:cubicBezTo>
                          <a:cubicBezTo>
                            <a:pt x="49467" y="18225"/>
                            <a:pt x="49063" y="24511"/>
                            <a:pt x="47321" y="28223"/>
                          </a:cubicBezTo>
                          <a:cubicBezTo>
                            <a:pt x="45402" y="30520"/>
                            <a:pt x="43357" y="30899"/>
                            <a:pt x="41211" y="29359"/>
                          </a:cubicBezTo>
                          <a:close/>
                        </a:path>
                      </a:pathLst>
                    </a:custGeom>
                    <a:solidFill>
                      <a:srgbClr val="F8858E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892AC3BF-9DE9-5965-1F46-538189A2E58C}"/>
                      </a:ext>
                    </a:extLst>
                  </p:cNvPr>
                  <p:cNvSpPr/>
                  <p:nvPr/>
                </p:nvSpPr>
                <p:spPr>
                  <a:xfrm>
                    <a:off x="-1828547" y="6866424"/>
                    <a:ext cx="376497" cy="128407"/>
                  </a:xfrm>
                  <a:custGeom>
                    <a:avLst/>
                    <a:gdLst>
                      <a:gd name="connsiteX0" fmla="*/ 281512 w 376497"/>
                      <a:gd name="connsiteY0" fmla="*/ 21006 h 128407"/>
                      <a:gd name="connsiteX1" fmla="*/ 325771 w 376497"/>
                      <a:gd name="connsiteY1" fmla="*/ 38755 h 128407"/>
                      <a:gd name="connsiteX2" fmla="*/ 364501 w 376497"/>
                      <a:gd name="connsiteY2" fmla="*/ 108616 h 128407"/>
                      <a:gd name="connsiteX3" fmla="*/ 197967 w 376497"/>
                      <a:gd name="connsiteY3" fmla="*/ 125506 h 128407"/>
                      <a:gd name="connsiteX4" fmla="*/ 40750 w 376497"/>
                      <a:gd name="connsiteY4" fmla="*/ 99299 h 128407"/>
                      <a:gd name="connsiteX5" fmla="*/ 7271 w 376497"/>
                      <a:gd name="connsiteY5" fmla="*/ 34942 h 128407"/>
                      <a:gd name="connsiteX6" fmla="*/ 0 w 376497"/>
                      <a:gd name="connsiteY6" fmla="*/ 0 h 128407"/>
                      <a:gd name="connsiteX7" fmla="*/ 139443 w 376497"/>
                      <a:gd name="connsiteY7" fmla="*/ 38730 h 128407"/>
                      <a:gd name="connsiteX8" fmla="*/ 207587 w 376497"/>
                      <a:gd name="connsiteY8" fmla="*/ 40472 h 128407"/>
                      <a:gd name="connsiteX9" fmla="*/ 242226 w 376497"/>
                      <a:gd name="connsiteY9" fmla="*/ 25626 h 128407"/>
                      <a:gd name="connsiteX10" fmla="*/ 242807 w 376497"/>
                      <a:gd name="connsiteY10" fmla="*/ 5832 h 128407"/>
                      <a:gd name="connsiteX11" fmla="*/ 269015 w 376497"/>
                      <a:gd name="connsiteY11" fmla="*/ 15149 h 128407"/>
                      <a:gd name="connsiteX12" fmla="*/ 280957 w 376497"/>
                      <a:gd name="connsiteY12" fmla="*/ 19238 h 128407"/>
                      <a:gd name="connsiteX13" fmla="*/ 282118 w 376497"/>
                      <a:gd name="connsiteY13" fmla="*/ 20400 h 128407"/>
                      <a:gd name="connsiteX14" fmla="*/ 281512 w 376497"/>
                      <a:gd name="connsiteY14" fmla="*/ 21006 h 128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76497" h="128407">
                        <a:moveTo>
                          <a:pt x="281512" y="21006"/>
                        </a:moveTo>
                        <a:cubicBezTo>
                          <a:pt x="296459" y="27217"/>
                          <a:pt x="311203" y="33125"/>
                          <a:pt x="325771" y="38755"/>
                        </a:cubicBezTo>
                        <a:cubicBezTo>
                          <a:pt x="376039" y="69027"/>
                          <a:pt x="388941" y="92330"/>
                          <a:pt x="364501" y="108616"/>
                        </a:cubicBezTo>
                        <a:cubicBezTo>
                          <a:pt x="340617" y="126844"/>
                          <a:pt x="285123" y="132500"/>
                          <a:pt x="197967" y="125506"/>
                        </a:cubicBezTo>
                        <a:cubicBezTo>
                          <a:pt x="109853" y="119674"/>
                          <a:pt x="57439" y="110964"/>
                          <a:pt x="40750" y="99299"/>
                        </a:cubicBezTo>
                        <a:cubicBezTo>
                          <a:pt x="23278" y="87256"/>
                          <a:pt x="12119" y="65820"/>
                          <a:pt x="7271" y="34942"/>
                        </a:cubicBezTo>
                        <a:cubicBezTo>
                          <a:pt x="4166" y="19036"/>
                          <a:pt x="1742" y="7372"/>
                          <a:pt x="0" y="0"/>
                        </a:cubicBezTo>
                        <a:cubicBezTo>
                          <a:pt x="44259" y="20198"/>
                          <a:pt x="90740" y="33099"/>
                          <a:pt x="139443" y="38730"/>
                        </a:cubicBezTo>
                        <a:cubicBezTo>
                          <a:pt x="166231" y="42012"/>
                          <a:pt x="188929" y="42618"/>
                          <a:pt x="207587" y="40472"/>
                        </a:cubicBezTo>
                        <a:cubicBezTo>
                          <a:pt x="226219" y="37568"/>
                          <a:pt x="237758" y="32620"/>
                          <a:pt x="242226" y="25626"/>
                        </a:cubicBezTo>
                        <a:cubicBezTo>
                          <a:pt x="247276" y="19036"/>
                          <a:pt x="247478" y="12422"/>
                          <a:pt x="242807" y="5832"/>
                        </a:cubicBezTo>
                        <a:cubicBezTo>
                          <a:pt x="253689" y="9316"/>
                          <a:pt x="262425" y="12422"/>
                          <a:pt x="269015" y="15149"/>
                        </a:cubicBezTo>
                        <a:cubicBezTo>
                          <a:pt x="275806" y="18254"/>
                          <a:pt x="279795" y="19618"/>
                          <a:pt x="280957" y="19238"/>
                        </a:cubicBezTo>
                        <a:lnTo>
                          <a:pt x="282118" y="20400"/>
                        </a:lnTo>
                        <a:lnTo>
                          <a:pt x="281512" y="21006"/>
                        </a:lnTo>
                        <a:close/>
                      </a:path>
                    </a:pathLst>
                  </a:custGeom>
                  <a:solidFill>
                    <a:srgbClr val="F07265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FE78CD13-B74B-AD02-534F-0F1427456641}"/>
                      </a:ext>
                    </a:extLst>
                  </p:cNvPr>
                  <p:cNvSpPr/>
                  <p:nvPr/>
                </p:nvSpPr>
                <p:spPr>
                  <a:xfrm>
                    <a:off x="-1562764" y="6839131"/>
                    <a:ext cx="31458" cy="101571"/>
                  </a:xfrm>
                  <a:custGeom>
                    <a:avLst/>
                    <a:gdLst>
                      <a:gd name="connsiteX0" fmla="*/ 18658 w 31458"/>
                      <a:gd name="connsiteY0" fmla="*/ 4343 h 101571"/>
                      <a:gd name="connsiteX1" fmla="*/ 31459 w 31458"/>
                      <a:gd name="connsiteY1" fmla="*/ 11033 h 101571"/>
                      <a:gd name="connsiteX2" fmla="*/ 15729 w 31458"/>
                      <a:gd name="connsiteY2" fmla="*/ 43073 h 101571"/>
                      <a:gd name="connsiteX3" fmla="*/ 15729 w 31458"/>
                      <a:gd name="connsiteY3" fmla="*/ 43653 h 101571"/>
                      <a:gd name="connsiteX4" fmla="*/ 15729 w 31458"/>
                      <a:gd name="connsiteY4" fmla="*/ 47718 h 101571"/>
                      <a:gd name="connsiteX5" fmla="*/ 13406 w 31458"/>
                      <a:gd name="connsiteY5" fmla="*/ 52086 h 101571"/>
                      <a:gd name="connsiteX6" fmla="*/ 24187 w 31458"/>
                      <a:gd name="connsiteY6" fmla="*/ 73925 h 101571"/>
                      <a:gd name="connsiteX7" fmla="*/ 24768 w 31458"/>
                      <a:gd name="connsiteY7" fmla="*/ 99830 h 101571"/>
                      <a:gd name="connsiteX8" fmla="*/ 13987 w 31458"/>
                      <a:gd name="connsiteY8" fmla="*/ 100991 h 101571"/>
                      <a:gd name="connsiteX9" fmla="*/ 0 w 31458"/>
                      <a:gd name="connsiteY9" fmla="*/ 101572 h 101571"/>
                      <a:gd name="connsiteX10" fmla="*/ 13406 w 31458"/>
                      <a:gd name="connsiteY10" fmla="*/ 52086 h 101571"/>
                      <a:gd name="connsiteX11" fmla="*/ 13103 w 31458"/>
                      <a:gd name="connsiteY11" fmla="*/ 48879 h 101571"/>
                      <a:gd name="connsiteX12" fmla="*/ 12523 w 31458"/>
                      <a:gd name="connsiteY12" fmla="*/ 47137 h 101571"/>
                      <a:gd name="connsiteX13" fmla="*/ 11361 w 31458"/>
                      <a:gd name="connsiteY13" fmla="*/ 42492 h 101571"/>
                      <a:gd name="connsiteX14" fmla="*/ 6691 w 31458"/>
                      <a:gd name="connsiteY14" fmla="*/ 0 h 101571"/>
                      <a:gd name="connsiteX15" fmla="*/ 18658 w 31458"/>
                      <a:gd name="connsiteY15" fmla="*/ 4343 h 101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1458" h="101571">
                        <a:moveTo>
                          <a:pt x="18658" y="4343"/>
                        </a:moveTo>
                        <a:lnTo>
                          <a:pt x="31459" y="11033"/>
                        </a:lnTo>
                        <a:cubicBezTo>
                          <a:pt x="26232" y="17042"/>
                          <a:pt x="20981" y="27722"/>
                          <a:pt x="15729" y="43073"/>
                        </a:cubicBezTo>
                        <a:lnTo>
                          <a:pt x="15729" y="43653"/>
                        </a:lnTo>
                        <a:cubicBezTo>
                          <a:pt x="15729" y="45193"/>
                          <a:pt x="15729" y="46557"/>
                          <a:pt x="15729" y="47718"/>
                        </a:cubicBezTo>
                        <a:cubicBezTo>
                          <a:pt x="14568" y="49284"/>
                          <a:pt x="13785" y="50723"/>
                          <a:pt x="13406" y="52086"/>
                        </a:cubicBezTo>
                        <a:cubicBezTo>
                          <a:pt x="17471" y="58878"/>
                          <a:pt x="21082" y="66149"/>
                          <a:pt x="24187" y="73925"/>
                        </a:cubicBezTo>
                        <a:cubicBezTo>
                          <a:pt x="27873" y="85969"/>
                          <a:pt x="28075" y="94603"/>
                          <a:pt x="24768" y="99830"/>
                        </a:cubicBezTo>
                        <a:cubicBezTo>
                          <a:pt x="23985" y="100208"/>
                          <a:pt x="20400" y="100612"/>
                          <a:pt x="13987" y="100991"/>
                        </a:cubicBezTo>
                        <a:cubicBezTo>
                          <a:pt x="6817" y="101369"/>
                          <a:pt x="2146" y="101572"/>
                          <a:pt x="0" y="101572"/>
                        </a:cubicBezTo>
                        <a:cubicBezTo>
                          <a:pt x="5251" y="80010"/>
                          <a:pt x="9720" y="63523"/>
                          <a:pt x="13406" y="52086"/>
                        </a:cubicBezTo>
                        <a:cubicBezTo>
                          <a:pt x="13205" y="51127"/>
                          <a:pt x="13103" y="50041"/>
                          <a:pt x="13103" y="48879"/>
                        </a:cubicBezTo>
                        <a:cubicBezTo>
                          <a:pt x="12725" y="48879"/>
                          <a:pt x="12523" y="48299"/>
                          <a:pt x="12523" y="47137"/>
                        </a:cubicBezTo>
                        <a:cubicBezTo>
                          <a:pt x="12144" y="45193"/>
                          <a:pt x="11740" y="43653"/>
                          <a:pt x="11361" y="42492"/>
                        </a:cubicBezTo>
                        <a:cubicBezTo>
                          <a:pt x="9039" y="17446"/>
                          <a:pt x="7473" y="3282"/>
                          <a:pt x="6691" y="0"/>
                        </a:cubicBezTo>
                        <a:cubicBezTo>
                          <a:pt x="10200" y="1136"/>
                          <a:pt x="14189" y="2601"/>
                          <a:pt x="18658" y="4343"/>
                        </a:cubicBezTo>
                        <a:close/>
                      </a:path>
                    </a:pathLst>
                  </a:custGeom>
                  <a:solidFill>
                    <a:srgbClr val="F8858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1" name="Graphic 6">
                  <a:extLst>
                    <a:ext uri="{FF2B5EF4-FFF2-40B4-BE49-F238E27FC236}">
                      <a16:creationId xmlns:a16="http://schemas.microsoft.com/office/drawing/2014/main" id="{8908CA97-E2FB-926C-EB02-E197AE0AF8BA}"/>
                    </a:ext>
                  </a:extLst>
                </p:cNvPr>
                <p:cNvGrpSpPr/>
                <p:nvPr/>
              </p:nvGrpSpPr>
              <p:grpSpPr>
                <a:xfrm>
                  <a:off x="-2398218" y="6008569"/>
                  <a:ext cx="402723" cy="989247"/>
                  <a:chOff x="-2398218" y="6008569"/>
                  <a:chExt cx="402723" cy="989247"/>
                </a:xfrm>
              </p:grpSpPr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4D955072-4297-0D19-8256-7405DCFAF0F9}"/>
                      </a:ext>
                    </a:extLst>
                  </p:cNvPr>
                  <p:cNvSpPr/>
                  <p:nvPr/>
                </p:nvSpPr>
                <p:spPr>
                  <a:xfrm>
                    <a:off x="-2237913" y="6008569"/>
                    <a:ext cx="242226" cy="447172"/>
                  </a:xfrm>
                  <a:custGeom>
                    <a:avLst/>
                    <a:gdLst>
                      <a:gd name="connsiteX0" fmla="*/ 242227 w 242226"/>
                      <a:gd name="connsiteY0" fmla="*/ 417105 h 447172"/>
                      <a:gd name="connsiteX1" fmla="*/ 240182 w 242226"/>
                      <a:gd name="connsiteY1" fmla="*/ 419731 h 447172"/>
                      <a:gd name="connsiteX2" fmla="*/ 165373 w 242226"/>
                      <a:gd name="connsiteY2" fmla="*/ 438364 h 447172"/>
                      <a:gd name="connsiteX3" fmla="*/ 23581 w 242226"/>
                      <a:gd name="connsiteY3" fmla="*/ 447100 h 447172"/>
                      <a:gd name="connsiteX4" fmla="*/ 0 w 242226"/>
                      <a:gd name="connsiteY4" fmla="*/ 68611 h 447172"/>
                      <a:gd name="connsiteX5" fmla="*/ 2045 w 242226"/>
                      <a:gd name="connsiteY5" fmla="*/ 68611 h 447172"/>
                      <a:gd name="connsiteX6" fmla="*/ 226219 w 242226"/>
                      <a:gd name="connsiteY6" fmla="*/ 15036 h 447172"/>
                      <a:gd name="connsiteX7" fmla="*/ 242227 w 242226"/>
                      <a:gd name="connsiteY7" fmla="*/ 417105 h 447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2226" h="447172">
                        <a:moveTo>
                          <a:pt x="242227" y="417105"/>
                        </a:moveTo>
                        <a:lnTo>
                          <a:pt x="240182" y="419731"/>
                        </a:lnTo>
                        <a:cubicBezTo>
                          <a:pt x="225816" y="426725"/>
                          <a:pt x="200871" y="432936"/>
                          <a:pt x="165373" y="438364"/>
                        </a:cubicBezTo>
                        <a:cubicBezTo>
                          <a:pt x="129849" y="444777"/>
                          <a:pt x="82585" y="447680"/>
                          <a:pt x="23581" y="447100"/>
                        </a:cubicBezTo>
                        <a:cubicBezTo>
                          <a:pt x="15628" y="294351"/>
                          <a:pt x="7751" y="168188"/>
                          <a:pt x="0" y="68611"/>
                        </a:cubicBezTo>
                        <a:lnTo>
                          <a:pt x="2045" y="68611"/>
                        </a:lnTo>
                        <a:cubicBezTo>
                          <a:pt x="64533" y="1452"/>
                          <a:pt x="139266" y="-16398"/>
                          <a:pt x="226219" y="15036"/>
                        </a:cubicBezTo>
                        <a:cubicBezTo>
                          <a:pt x="236521" y="143723"/>
                          <a:pt x="241848" y="277738"/>
                          <a:pt x="242227" y="417105"/>
                        </a:cubicBezTo>
                        <a:close/>
                      </a:path>
                    </a:pathLst>
                  </a:custGeom>
                  <a:solidFill>
                    <a:srgbClr val="FCC4B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6E1EB1C1-D822-EE26-1538-B4CC2195843E}"/>
                      </a:ext>
                    </a:extLst>
                  </p:cNvPr>
                  <p:cNvSpPr/>
                  <p:nvPr/>
                </p:nvSpPr>
                <p:spPr>
                  <a:xfrm>
                    <a:off x="-2287038" y="6400957"/>
                    <a:ext cx="291325" cy="511479"/>
                  </a:xfrm>
                  <a:custGeom>
                    <a:avLst/>
                    <a:gdLst>
                      <a:gd name="connsiteX0" fmla="*/ 259059 w 291325"/>
                      <a:gd name="connsiteY0" fmla="*/ 435246 h 511479"/>
                      <a:gd name="connsiteX1" fmla="*/ 254388 w 291325"/>
                      <a:gd name="connsiteY1" fmla="*/ 461149 h 511479"/>
                      <a:gd name="connsiteX2" fmla="*/ 156276 w 291325"/>
                      <a:gd name="connsiteY2" fmla="*/ 503667 h 511479"/>
                      <a:gd name="connsiteX3" fmla="*/ 44479 w 291325"/>
                      <a:gd name="connsiteY3" fmla="*/ 510358 h 511479"/>
                      <a:gd name="connsiteX4" fmla="*/ 4890 w 291325"/>
                      <a:gd name="connsiteY4" fmla="*/ 496396 h 511479"/>
                      <a:gd name="connsiteX5" fmla="*/ 7794 w 291325"/>
                      <a:gd name="connsiteY5" fmla="*/ 476020 h 511479"/>
                      <a:gd name="connsiteX6" fmla="*/ 77377 w 291325"/>
                      <a:gd name="connsiteY6" fmla="*/ 447490 h 511479"/>
                      <a:gd name="connsiteX7" fmla="*/ 78235 w 291325"/>
                      <a:gd name="connsiteY7" fmla="*/ 444284 h 511479"/>
                      <a:gd name="connsiteX8" fmla="*/ 74448 w 291325"/>
                      <a:gd name="connsiteY8" fmla="*/ 89958 h 511479"/>
                      <a:gd name="connsiteX9" fmla="*/ 70938 w 291325"/>
                      <a:gd name="connsiteY9" fmla="*/ 39589 h 511479"/>
                      <a:gd name="connsiteX10" fmla="*/ 210684 w 291325"/>
                      <a:gd name="connsiteY10" fmla="*/ 24162 h 511479"/>
                      <a:gd name="connsiteX11" fmla="*/ 291326 w 291325"/>
                      <a:gd name="connsiteY11" fmla="*/ 0 h 511479"/>
                      <a:gd name="connsiteX12" fmla="*/ 259059 w 291325"/>
                      <a:gd name="connsiteY12" fmla="*/ 435246 h 511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1325" h="511479">
                        <a:moveTo>
                          <a:pt x="259059" y="435246"/>
                        </a:moveTo>
                        <a:cubicBezTo>
                          <a:pt x="258655" y="435624"/>
                          <a:pt x="257115" y="444284"/>
                          <a:pt x="254388" y="461149"/>
                        </a:cubicBezTo>
                        <a:cubicBezTo>
                          <a:pt x="244289" y="481929"/>
                          <a:pt x="211593" y="496092"/>
                          <a:pt x="156276" y="503667"/>
                        </a:cubicBezTo>
                        <a:cubicBezTo>
                          <a:pt x="99418" y="510837"/>
                          <a:pt x="62152" y="513084"/>
                          <a:pt x="44479" y="510358"/>
                        </a:cubicBezTo>
                        <a:cubicBezTo>
                          <a:pt x="25442" y="507454"/>
                          <a:pt x="12263" y="502783"/>
                          <a:pt x="4890" y="496396"/>
                        </a:cubicBezTo>
                        <a:cubicBezTo>
                          <a:pt x="-2482" y="489402"/>
                          <a:pt x="-1523" y="482610"/>
                          <a:pt x="7794" y="476020"/>
                        </a:cubicBezTo>
                        <a:cubicBezTo>
                          <a:pt x="32637" y="464205"/>
                          <a:pt x="55840" y="454686"/>
                          <a:pt x="77377" y="447490"/>
                        </a:cubicBezTo>
                        <a:cubicBezTo>
                          <a:pt x="77377" y="446127"/>
                          <a:pt x="77680" y="445067"/>
                          <a:pt x="78235" y="444284"/>
                        </a:cubicBezTo>
                        <a:cubicBezTo>
                          <a:pt x="80381" y="335769"/>
                          <a:pt x="79119" y="217686"/>
                          <a:pt x="74448" y="89958"/>
                        </a:cubicBezTo>
                        <a:cubicBezTo>
                          <a:pt x="73286" y="75390"/>
                          <a:pt x="72125" y="58625"/>
                          <a:pt x="70938" y="39589"/>
                        </a:cubicBezTo>
                        <a:cubicBezTo>
                          <a:pt x="135572" y="34539"/>
                          <a:pt x="182155" y="29388"/>
                          <a:pt x="210684" y="24162"/>
                        </a:cubicBezTo>
                        <a:cubicBezTo>
                          <a:pt x="239012" y="18911"/>
                          <a:pt x="265901" y="10857"/>
                          <a:pt x="291326" y="0"/>
                        </a:cubicBezTo>
                        <a:cubicBezTo>
                          <a:pt x="290593" y="167493"/>
                          <a:pt x="279813" y="312567"/>
                          <a:pt x="259059" y="4352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4" name="Graphic 6">
                    <a:extLst>
                      <a:ext uri="{FF2B5EF4-FFF2-40B4-BE49-F238E27FC236}">
                        <a16:creationId xmlns:a16="http://schemas.microsoft.com/office/drawing/2014/main" id="{8EA9483F-717B-A204-DDE1-6D88519FC74F}"/>
                      </a:ext>
                    </a:extLst>
                  </p:cNvPr>
                  <p:cNvGrpSpPr/>
                  <p:nvPr/>
                </p:nvGrpSpPr>
                <p:grpSpPr>
                  <a:xfrm>
                    <a:off x="-2216226" y="6394822"/>
                    <a:ext cx="220731" cy="95109"/>
                    <a:chOff x="-2216226" y="6394822"/>
                    <a:chExt cx="220731" cy="95109"/>
                  </a:xfrm>
                </p:grpSpPr>
                <p:sp>
                  <p:nvSpPr>
                    <p:cNvPr id="235" name="Freeform: Shape 234">
                      <a:extLst>
                        <a:ext uri="{FF2B5EF4-FFF2-40B4-BE49-F238E27FC236}">
                          <a16:creationId xmlns:a16="http://schemas.microsoft.com/office/drawing/2014/main" id="{9156718D-3D2C-BAEF-7B38-24DCD5D3E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6226" y="6394822"/>
                      <a:ext cx="220731" cy="51555"/>
                    </a:xfrm>
                    <a:custGeom>
                      <a:avLst/>
                      <a:gdLst>
                        <a:gd name="connsiteX0" fmla="*/ 220540 w 220731"/>
                        <a:gd name="connsiteY0" fmla="*/ 0 h 51555"/>
                        <a:gd name="connsiteX1" fmla="*/ 219959 w 220731"/>
                        <a:gd name="connsiteY1" fmla="*/ 12523 h 51555"/>
                        <a:gd name="connsiteX2" fmla="*/ 139318 w 220731"/>
                        <a:gd name="connsiteY2" fmla="*/ 36407 h 51555"/>
                        <a:gd name="connsiteX3" fmla="*/ 1314 w 220731"/>
                        <a:gd name="connsiteY3" fmla="*/ 51556 h 51555"/>
                        <a:gd name="connsiteX4" fmla="*/ 152 w 220731"/>
                        <a:gd name="connsiteY4" fmla="*/ 41078 h 51555"/>
                        <a:gd name="connsiteX5" fmla="*/ 169590 w 220731"/>
                        <a:gd name="connsiteY5" fmla="*/ 16916 h 51555"/>
                        <a:gd name="connsiteX6" fmla="*/ 220540 w 220731"/>
                        <a:gd name="connsiteY6" fmla="*/ 0 h 51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0731" h="51555">
                          <a:moveTo>
                            <a:pt x="220540" y="0"/>
                          </a:moveTo>
                          <a:cubicBezTo>
                            <a:pt x="220918" y="4469"/>
                            <a:pt x="220742" y="8635"/>
                            <a:pt x="219959" y="12523"/>
                          </a:cubicBezTo>
                          <a:cubicBezTo>
                            <a:pt x="195317" y="23001"/>
                            <a:pt x="168428" y="30979"/>
                            <a:pt x="139318" y="36407"/>
                          </a:cubicBezTo>
                          <a:cubicBezTo>
                            <a:pt x="111545" y="41457"/>
                            <a:pt x="65569" y="46506"/>
                            <a:pt x="1314" y="51556"/>
                          </a:cubicBezTo>
                          <a:cubicBezTo>
                            <a:pt x="152" y="48071"/>
                            <a:pt x="-252" y="44562"/>
                            <a:pt x="152" y="41078"/>
                          </a:cubicBezTo>
                          <a:cubicBezTo>
                            <a:pt x="59358" y="38755"/>
                            <a:pt x="115837" y="30701"/>
                            <a:pt x="169590" y="16916"/>
                          </a:cubicBezTo>
                          <a:cubicBezTo>
                            <a:pt x="187844" y="11639"/>
                            <a:pt x="204835" y="6009"/>
                            <a:pt x="220540" y="0"/>
                          </a:cubicBezTo>
                          <a:close/>
                        </a:path>
                      </a:pathLst>
                    </a:custGeom>
                    <a:solidFill>
                      <a:srgbClr val="FF846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Freeform: Shape 235">
                      <a:extLst>
                        <a:ext uri="{FF2B5EF4-FFF2-40B4-BE49-F238E27FC236}">
                          <a16:creationId xmlns:a16="http://schemas.microsoft.com/office/drawing/2014/main" id="{89FF092D-1925-033C-7B21-42DA04EDBD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2190" y="6439176"/>
                      <a:ext cx="162147" cy="50754"/>
                    </a:xfrm>
                    <a:custGeom>
                      <a:avLst/>
                      <a:gdLst>
                        <a:gd name="connsiteX0" fmla="*/ 161863 w 162147"/>
                        <a:gd name="connsiteY0" fmla="*/ 3111 h 50754"/>
                        <a:gd name="connsiteX1" fmla="*/ 161863 w 162147"/>
                        <a:gd name="connsiteY1" fmla="*/ 17957 h 50754"/>
                        <a:gd name="connsiteX2" fmla="*/ 157773 w 162147"/>
                        <a:gd name="connsiteY2" fmla="*/ 34267 h 50754"/>
                        <a:gd name="connsiteX3" fmla="*/ 152522 w 162147"/>
                        <a:gd name="connsiteY3" fmla="*/ 33105 h 50754"/>
                        <a:gd name="connsiteX4" fmla="*/ 152219 w 162147"/>
                        <a:gd name="connsiteY4" fmla="*/ 12428 h 50754"/>
                        <a:gd name="connsiteX5" fmla="*/ 161863 w 162147"/>
                        <a:gd name="connsiteY5" fmla="*/ 3111 h 50754"/>
                        <a:gd name="connsiteX6" fmla="*/ 0 w 162147"/>
                        <a:gd name="connsiteY6" fmla="*/ 49390 h 50754"/>
                        <a:gd name="connsiteX7" fmla="*/ 2904 w 162147"/>
                        <a:gd name="connsiteY7" fmla="*/ 28132 h 50754"/>
                        <a:gd name="connsiteX8" fmla="*/ 13659 w 162147"/>
                        <a:gd name="connsiteY8" fmla="*/ 16770 h 50754"/>
                        <a:gd name="connsiteX9" fmla="*/ 12498 w 162147"/>
                        <a:gd name="connsiteY9" fmla="*/ 31919 h 50754"/>
                        <a:gd name="connsiteX10" fmla="*/ 5807 w 162147"/>
                        <a:gd name="connsiteY10" fmla="*/ 49971 h 50754"/>
                        <a:gd name="connsiteX11" fmla="*/ 2298 w 162147"/>
                        <a:gd name="connsiteY11" fmla="*/ 50552 h 50754"/>
                        <a:gd name="connsiteX12" fmla="*/ 0 w 162147"/>
                        <a:gd name="connsiteY12" fmla="*/ 49390 h 50754"/>
                        <a:gd name="connsiteX13" fmla="*/ 39008 w 162147"/>
                        <a:gd name="connsiteY13" fmla="*/ 21138 h 50754"/>
                        <a:gd name="connsiteX14" fmla="*/ 48021 w 162147"/>
                        <a:gd name="connsiteY14" fmla="*/ 15306 h 50754"/>
                        <a:gd name="connsiteX15" fmla="*/ 48602 w 162147"/>
                        <a:gd name="connsiteY15" fmla="*/ 26945 h 50754"/>
                        <a:gd name="connsiteX16" fmla="*/ 44537 w 162147"/>
                        <a:gd name="connsiteY16" fmla="*/ 42674 h 50754"/>
                        <a:gd name="connsiteX17" fmla="*/ 40169 w 162147"/>
                        <a:gd name="connsiteY17" fmla="*/ 40932 h 50754"/>
                        <a:gd name="connsiteX18" fmla="*/ 39008 w 162147"/>
                        <a:gd name="connsiteY18" fmla="*/ 21138 h 50754"/>
                        <a:gd name="connsiteX19" fmla="*/ 78899 w 162147"/>
                        <a:gd name="connsiteY19" fmla="*/ 19118 h 50754"/>
                        <a:gd name="connsiteX20" fmla="*/ 87054 w 162147"/>
                        <a:gd name="connsiteY20" fmla="*/ 13589 h 50754"/>
                        <a:gd name="connsiteX21" fmla="*/ 87054 w 162147"/>
                        <a:gd name="connsiteY21" fmla="*/ 24067 h 50754"/>
                        <a:gd name="connsiteX22" fmla="*/ 82383 w 162147"/>
                        <a:gd name="connsiteY22" fmla="*/ 38054 h 50754"/>
                        <a:gd name="connsiteX23" fmla="*/ 80641 w 162147"/>
                        <a:gd name="connsiteY23" fmla="*/ 38635 h 50754"/>
                        <a:gd name="connsiteX24" fmla="*/ 77157 w 162147"/>
                        <a:gd name="connsiteY24" fmla="*/ 36312 h 50754"/>
                        <a:gd name="connsiteX25" fmla="*/ 78899 w 162147"/>
                        <a:gd name="connsiteY25" fmla="*/ 19118 h 50754"/>
                        <a:gd name="connsiteX26" fmla="*/ 122578 w 162147"/>
                        <a:gd name="connsiteY26" fmla="*/ 7757 h 50754"/>
                        <a:gd name="connsiteX27" fmla="*/ 123158 w 162147"/>
                        <a:gd name="connsiteY27" fmla="*/ 20002 h 50754"/>
                        <a:gd name="connsiteX28" fmla="*/ 123158 w 162147"/>
                        <a:gd name="connsiteY28" fmla="*/ 31944 h 50754"/>
                        <a:gd name="connsiteX29" fmla="*/ 116745 w 162147"/>
                        <a:gd name="connsiteY29" fmla="*/ 31363 h 50754"/>
                        <a:gd name="connsiteX30" fmla="*/ 114701 w 162147"/>
                        <a:gd name="connsiteY30" fmla="*/ 12428 h 50754"/>
                        <a:gd name="connsiteX31" fmla="*/ 122578 w 162147"/>
                        <a:gd name="connsiteY31" fmla="*/ 7757 h 50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62147" h="50754">
                          <a:moveTo>
                            <a:pt x="161863" y="3111"/>
                          </a:moveTo>
                          <a:cubicBezTo>
                            <a:pt x="162242" y="3490"/>
                            <a:pt x="162242" y="8438"/>
                            <a:pt x="161863" y="17957"/>
                          </a:cubicBezTo>
                          <a:cubicBezTo>
                            <a:pt x="161863" y="27677"/>
                            <a:pt x="160500" y="33105"/>
                            <a:pt x="157773" y="34267"/>
                          </a:cubicBezTo>
                          <a:cubicBezTo>
                            <a:pt x="155450" y="36413"/>
                            <a:pt x="153683" y="36009"/>
                            <a:pt x="152522" y="33105"/>
                          </a:cubicBezTo>
                          <a:cubicBezTo>
                            <a:pt x="151158" y="25935"/>
                            <a:pt x="151057" y="19042"/>
                            <a:pt x="152219" y="12428"/>
                          </a:cubicBezTo>
                          <a:cubicBezTo>
                            <a:pt x="152446" y="-20"/>
                            <a:pt x="155652" y="-3100"/>
                            <a:pt x="161863" y="3111"/>
                          </a:cubicBezTo>
                          <a:close/>
                          <a:moveTo>
                            <a:pt x="0" y="49390"/>
                          </a:moveTo>
                          <a:cubicBezTo>
                            <a:pt x="379" y="41033"/>
                            <a:pt x="1363" y="33964"/>
                            <a:pt x="2904" y="28132"/>
                          </a:cubicBezTo>
                          <a:cubicBezTo>
                            <a:pt x="5605" y="14548"/>
                            <a:pt x="9215" y="10761"/>
                            <a:pt x="13659" y="16770"/>
                          </a:cubicBezTo>
                          <a:lnTo>
                            <a:pt x="12498" y="31919"/>
                          </a:lnTo>
                          <a:cubicBezTo>
                            <a:pt x="11538" y="41614"/>
                            <a:pt x="9291" y="47648"/>
                            <a:pt x="5807" y="49971"/>
                          </a:cubicBezTo>
                          <a:cubicBezTo>
                            <a:pt x="4645" y="50753"/>
                            <a:pt x="3484" y="50956"/>
                            <a:pt x="2298" y="50552"/>
                          </a:cubicBezTo>
                          <a:lnTo>
                            <a:pt x="0" y="49390"/>
                          </a:lnTo>
                          <a:close/>
                          <a:moveTo>
                            <a:pt x="39008" y="21138"/>
                          </a:moveTo>
                          <a:cubicBezTo>
                            <a:pt x="39967" y="9499"/>
                            <a:pt x="42972" y="7555"/>
                            <a:pt x="48021" y="15306"/>
                          </a:cubicBezTo>
                          <a:lnTo>
                            <a:pt x="48602" y="26945"/>
                          </a:lnTo>
                          <a:cubicBezTo>
                            <a:pt x="48981" y="35479"/>
                            <a:pt x="47642" y="40730"/>
                            <a:pt x="44537" y="42674"/>
                          </a:cubicBezTo>
                          <a:cubicBezTo>
                            <a:pt x="42593" y="43836"/>
                            <a:pt x="41154" y="43255"/>
                            <a:pt x="40169" y="40932"/>
                          </a:cubicBezTo>
                          <a:cubicBezTo>
                            <a:pt x="39008" y="33560"/>
                            <a:pt x="38629" y="26970"/>
                            <a:pt x="39008" y="21138"/>
                          </a:cubicBezTo>
                          <a:close/>
                          <a:moveTo>
                            <a:pt x="78899" y="19118"/>
                          </a:moveTo>
                          <a:cubicBezTo>
                            <a:pt x="80439" y="8438"/>
                            <a:pt x="83166" y="6595"/>
                            <a:pt x="87054" y="13589"/>
                          </a:cubicBezTo>
                          <a:lnTo>
                            <a:pt x="87054" y="24067"/>
                          </a:lnTo>
                          <a:cubicBezTo>
                            <a:pt x="85489" y="31843"/>
                            <a:pt x="83949" y="36488"/>
                            <a:pt x="82383" y="38054"/>
                          </a:cubicBezTo>
                          <a:cubicBezTo>
                            <a:pt x="82005" y="38837"/>
                            <a:pt x="81424" y="39013"/>
                            <a:pt x="80641" y="38635"/>
                          </a:cubicBezTo>
                          <a:cubicBezTo>
                            <a:pt x="79076" y="38256"/>
                            <a:pt x="77914" y="37473"/>
                            <a:pt x="77157" y="36312"/>
                          </a:cubicBezTo>
                          <a:cubicBezTo>
                            <a:pt x="76374" y="30076"/>
                            <a:pt x="76955" y="24344"/>
                            <a:pt x="78899" y="19118"/>
                          </a:cubicBezTo>
                          <a:close/>
                          <a:moveTo>
                            <a:pt x="122578" y="7757"/>
                          </a:moveTo>
                          <a:lnTo>
                            <a:pt x="123158" y="20002"/>
                          </a:lnTo>
                          <a:cubicBezTo>
                            <a:pt x="123537" y="27955"/>
                            <a:pt x="123537" y="31944"/>
                            <a:pt x="123158" y="31944"/>
                          </a:cubicBezTo>
                          <a:cubicBezTo>
                            <a:pt x="121214" y="33484"/>
                            <a:pt x="119094" y="33308"/>
                            <a:pt x="116745" y="31363"/>
                          </a:cubicBezTo>
                          <a:cubicBezTo>
                            <a:pt x="114599" y="27677"/>
                            <a:pt x="113918" y="21365"/>
                            <a:pt x="114701" y="12428"/>
                          </a:cubicBezTo>
                          <a:cubicBezTo>
                            <a:pt x="115079" y="3490"/>
                            <a:pt x="117705" y="1924"/>
                            <a:pt x="122578" y="7757"/>
                          </a:cubicBezTo>
                          <a:close/>
                        </a:path>
                      </a:pathLst>
                    </a:custGeom>
                    <a:solidFill>
                      <a:srgbClr val="F8858E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DAEFA8FA-E369-1D19-8F36-29289DDBF8F5}"/>
                      </a:ext>
                    </a:extLst>
                  </p:cNvPr>
                  <p:cNvSpPr/>
                  <p:nvPr/>
                </p:nvSpPr>
                <p:spPr>
                  <a:xfrm>
                    <a:off x="-2398218" y="6848977"/>
                    <a:ext cx="368497" cy="148838"/>
                  </a:xfrm>
                  <a:custGeom>
                    <a:avLst/>
                    <a:gdLst>
                      <a:gd name="connsiteX0" fmla="*/ 364407 w 368497"/>
                      <a:gd name="connsiteY0" fmla="*/ 35549 h 148838"/>
                      <a:gd name="connsiteX1" fmla="*/ 335297 w 368497"/>
                      <a:gd name="connsiteY1" fmla="*/ 101647 h 148838"/>
                      <a:gd name="connsiteX2" fmla="*/ 180983 w 368497"/>
                      <a:gd name="connsiteY2" fmla="*/ 139772 h 148838"/>
                      <a:gd name="connsiteX3" fmla="*/ 13287 w 368497"/>
                      <a:gd name="connsiteY3" fmla="*/ 135404 h 148838"/>
                      <a:gd name="connsiteX4" fmla="*/ 46488 w 368497"/>
                      <a:gd name="connsiteY4" fmla="*/ 62918 h 148838"/>
                      <a:gd name="connsiteX5" fmla="*/ 89586 w 368497"/>
                      <a:gd name="connsiteY5" fmla="*/ 41659 h 148838"/>
                      <a:gd name="connsiteX6" fmla="*/ 89005 w 368497"/>
                      <a:gd name="connsiteY6" fmla="*/ 41356 h 148838"/>
                      <a:gd name="connsiteX7" fmla="*/ 90167 w 368497"/>
                      <a:gd name="connsiteY7" fmla="*/ 40195 h 148838"/>
                      <a:gd name="connsiteX8" fmla="*/ 101528 w 368497"/>
                      <a:gd name="connsiteY8" fmla="*/ 35524 h 148838"/>
                      <a:gd name="connsiteX9" fmla="*/ 127155 w 368497"/>
                      <a:gd name="connsiteY9" fmla="*/ 23884 h 148838"/>
                      <a:gd name="connsiteX10" fmla="*/ 129478 w 368497"/>
                      <a:gd name="connsiteY10" fmla="*/ 43679 h 148838"/>
                      <a:gd name="connsiteX11" fmla="*/ 165279 w 368497"/>
                      <a:gd name="connsiteY11" fmla="*/ 55621 h 148838"/>
                      <a:gd name="connsiteX12" fmla="*/ 232236 w 368497"/>
                      <a:gd name="connsiteY12" fmla="*/ 48930 h 148838"/>
                      <a:gd name="connsiteX13" fmla="*/ 368497 w 368497"/>
                      <a:gd name="connsiteY13" fmla="*/ 0 h 148838"/>
                      <a:gd name="connsiteX14" fmla="*/ 364407 w 368497"/>
                      <a:gd name="connsiteY14" fmla="*/ 35549 h 148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68497" h="148838">
                        <a:moveTo>
                          <a:pt x="364407" y="35549"/>
                        </a:moveTo>
                        <a:cubicBezTo>
                          <a:pt x="361681" y="66225"/>
                          <a:pt x="351986" y="88241"/>
                          <a:pt x="335297" y="101647"/>
                        </a:cubicBezTo>
                        <a:cubicBezTo>
                          <a:pt x="319971" y="114448"/>
                          <a:pt x="268517" y="127173"/>
                          <a:pt x="180983" y="139772"/>
                        </a:cubicBezTo>
                        <a:cubicBezTo>
                          <a:pt x="94232" y="153178"/>
                          <a:pt x="38333" y="151714"/>
                          <a:pt x="13287" y="135404"/>
                        </a:cubicBezTo>
                        <a:cubicBezTo>
                          <a:pt x="-12137" y="120659"/>
                          <a:pt x="-1079" y="96497"/>
                          <a:pt x="46488" y="62918"/>
                        </a:cubicBezTo>
                        <a:cubicBezTo>
                          <a:pt x="60652" y="56328"/>
                          <a:pt x="75018" y="49233"/>
                          <a:pt x="89586" y="41659"/>
                        </a:cubicBezTo>
                        <a:lnTo>
                          <a:pt x="89005" y="41356"/>
                        </a:lnTo>
                        <a:lnTo>
                          <a:pt x="90167" y="40195"/>
                        </a:lnTo>
                        <a:cubicBezTo>
                          <a:pt x="91328" y="40573"/>
                          <a:pt x="95115" y="39033"/>
                          <a:pt x="101528" y="35524"/>
                        </a:cubicBezTo>
                        <a:cubicBezTo>
                          <a:pt x="108118" y="32040"/>
                          <a:pt x="116677" y="28152"/>
                          <a:pt x="127155" y="23884"/>
                        </a:cubicBezTo>
                        <a:cubicBezTo>
                          <a:pt x="123090" y="30878"/>
                          <a:pt x="123847" y="37468"/>
                          <a:pt x="129478" y="43679"/>
                        </a:cubicBezTo>
                        <a:cubicBezTo>
                          <a:pt x="134325" y="50269"/>
                          <a:pt x="146267" y="54257"/>
                          <a:pt x="165279" y="55621"/>
                        </a:cubicBezTo>
                        <a:cubicBezTo>
                          <a:pt x="183533" y="56782"/>
                          <a:pt x="205852" y="54561"/>
                          <a:pt x="232236" y="48930"/>
                        </a:cubicBezTo>
                        <a:cubicBezTo>
                          <a:pt x="280762" y="39614"/>
                          <a:pt x="326182" y="23304"/>
                          <a:pt x="368497" y="0"/>
                        </a:cubicBezTo>
                        <a:cubicBezTo>
                          <a:pt x="367311" y="7600"/>
                          <a:pt x="365973" y="19441"/>
                          <a:pt x="364407" y="35549"/>
                        </a:cubicBezTo>
                        <a:close/>
                      </a:path>
                    </a:pathLst>
                  </a:custGeom>
                  <a:solidFill>
                    <a:srgbClr val="F07265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12CE4CF8-3096-C20A-2548-8BCD3E2A9F17}"/>
                      </a:ext>
                    </a:extLst>
                  </p:cNvPr>
                  <p:cNvSpPr/>
                  <p:nvPr/>
                </p:nvSpPr>
                <p:spPr>
                  <a:xfrm>
                    <a:off x="-2327013" y="6841706"/>
                    <a:ext cx="37871" cy="101066"/>
                  </a:xfrm>
                  <a:custGeom>
                    <a:avLst/>
                    <a:gdLst>
                      <a:gd name="connsiteX0" fmla="*/ 11664 w 37871"/>
                      <a:gd name="connsiteY0" fmla="*/ 75415 h 101066"/>
                      <a:gd name="connsiteX1" fmla="*/ 20703 w 37871"/>
                      <a:gd name="connsiteY1" fmla="*/ 52717 h 101066"/>
                      <a:gd name="connsiteX2" fmla="*/ 37872 w 37871"/>
                      <a:gd name="connsiteY2" fmla="*/ 100461 h 101066"/>
                      <a:gd name="connsiteX3" fmla="*/ 23910 w 37871"/>
                      <a:gd name="connsiteY3" fmla="*/ 101067 h 101066"/>
                      <a:gd name="connsiteX4" fmla="*/ 13432 w 37871"/>
                      <a:gd name="connsiteY4" fmla="*/ 100461 h 101066"/>
                      <a:gd name="connsiteX5" fmla="*/ 11664 w 37871"/>
                      <a:gd name="connsiteY5" fmla="*/ 75415 h 101066"/>
                      <a:gd name="connsiteX6" fmla="*/ 12245 w 37871"/>
                      <a:gd name="connsiteY6" fmla="*/ 5832 h 101066"/>
                      <a:gd name="connsiteX7" fmla="*/ 23304 w 37871"/>
                      <a:gd name="connsiteY7" fmla="*/ 0 h 101066"/>
                      <a:gd name="connsiteX8" fmla="*/ 22142 w 37871"/>
                      <a:gd name="connsiteY8" fmla="*/ 43375 h 101066"/>
                      <a:gd name="connsiteX9" fmla="*/ 21562 w 37871"/>
                      <a:gd name="connsiteY9" fmla="*/ 48021 h 101066"/>
                      <a:gd name="connsiteX10" fmla="*/ 20981 w 37871"/>
                      <a:gd name="connsiteY10" fmla="*/ 49485 h 101066"/>
                      <a:gd name="connsiteX11" fmla="*/ 20678 w 37871"/>
                      <a:gd name="connsiteY11" fmla="*/ 52692 h 101066"/>
                      <a:gd name="connsiteX12" fmla="*/ 18355 w 37871"/>
                      <a:gd name="connsiteY12" fmla="*/ 48627 h 101066"/>
                      <a:gd name="connsiteX13" fmla="*/ 17774 w 37871"/>
                      <a:gd name="connsiteY13" fmla="*/ 44537 h 101066"/>
                      <a:gd name="connsiteX14" fmla="*/ 17774 w 37871"/>
                      <a:gd name="connsiteY14" fmla="*/ 43956 h 101066"/>
                      <a:gd name="connsiteX15" fmla="*/ 0 w 37871"/>
                      <a:gd name="connsiteY15" fmla="*/ 13078 h 101066"/>
                      <a:gd name="connsiteX16" fmla="*/ 12245 w 37871"/>
                      <a:gd name="connsiteY16" fmla="*/ 5832 h 101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7871" h="101066">
                        <a:moveTo>
                          <a:pt x="11664" y="75415"/>
                        </a:moveTo>
                        <a:cubicBezTo>
                          <a:pt x="14391" y="67462"/>
                          <a:pt x="17396" y="59888"/>
                          <a:pt x="20703" y="52717"/>
                        </a:cubicBezTo>
                        <a:cubicBezTo>
                          <a:pt x="25551" y="63977"/>
                          <a:pt x="31282" y="79883"/>
                          <a:pt x="37872" y="100461"/>
                        </a:cubicBezTo>
                        <a:cubicBezTo>
                          <a:pt x="35751" y="100864"/>
                          <a:pt x="31080" y="101067"/>
                          <a:pt x="23910" y="101067"/>
                        </a:cubicBezTo>
                        <a:cubicBezTo>
                          <a:pt x="17699" y="101067"/>
                          <a:pt x="14189" y="100864"/>
                          <a:pt x="13432" y="100461"/>
                        </a:cubicBezTo>
                        <a:cubicBezTo>
                          <a:pt x="9518" y="95992"/>
                          <a:pt x="8938" y="87660"/>
                          <a:pt x="11664" y="75415"/>
                        </a:cubicBezTo>
                        <a:close/>
                        <a:moveTo>
                          <a:pt x="12245" y="5832"/>
                        </a:moveTo>
                        <a:cubicBezTo>
                          <a:pt x="16714" y="3509"/>
                          <a:pt x="20400" y="1565"/>
                          <a:pt x="23304" y="0"/>
                        </a:cubicBezTo>
                        <a:cubicBezTo>
                          <a:pt x="22925" y="3509"/>
                          <a:pt x="22521" y="17951"/>
                          <a:pt x="22142" y="43375"/>
                        </a:cubicBezTo>
                        <a:cubicBezTo>
                          <a:pt x="21764" y="44537"/>
                          <a:pt x="21562" y="46102"/>
                          <a:pt x="21562" y="48021"/>
                        </a:cubicBezTo>
                        <a:cubicBezTo>
                          <a:pt x="21562" y="48980"/>
                          <a:pt x="21360" y="49485"/>
                          <a:pt x="20981" y="49485"/>
                        </a:cubicBezTo>
                        <a:cubicBezTo>
                          <a:pt x="20981" y="50445"/>
                          <a:pt x="20880" y="51530"/>
                          <a:pt x="20678" y="52692"/>
                        </a:cubicBezTo>
                        <a:cubicBezTo>
                          <a:pt x="20299" y="51127"/>
                          <a:pt x="19517" y="49788"/>
                          <a:pt x="18355" y="48627"/>
                        </a:cubicBezTo>
                        <a:cubicBezTo>
                          <a:pt x="18355" y="47466"/>
                          <a:pt x="18153" y="46102"/>
                          <a:pt x="17774" y="44537"/>
                        </a:cubicBezTo>
                        <a:lnTo>
                          <a:pt x="17774" y="43956"/>
                        </a:lnTo>
                        <a:cubicBezTo>
                          <a:pt x="11361" y="28807"/>
                          <a:pt x="5454" y="18531"/>
                          <a:pt x="0" y="13078"/>
                        </a:cubicBezTo>
                        <a:lnTo>
                          <a:pt x="12245" y="5832"/>
                        </a:lnTo>
                        <a:close/>
                      </a:path>
                    </a:pathLst>
                  </a:custGeom>
                  <a:solidFill>
                    <a:srgbClr val="F8858E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9" name="Graphic 6">
                  <a:extLst>
                    <a:ext uri="{FF2B5EF4-FFF2-40B4-BE49-F238E27FC236}">
                      <a16:creationId xmlns:a16="http://schemas.microsoft.com/office/drawing/2014/main" id="{42603D7D-E2BC-D00F-90BD-A7A247A5F7A3}"/>
                    </a:ext>
                  </a:extLst>
                </p:cNvPr>
                <p:cNvGrpSpPr/>
                <p:nvPr/>
              </p:nvGrpSpPr>
              <p:grpSpPr>
                <a:xfrm>
                  <a:off x="-2473146" y="5079765"/>
                  <a:ext cx="1062676" cy="1192287"/>
                  <a:chOff x="-2473146" y="5079765"/>
                  <a:chExt cx="1062676" cy="1192287"/>
                </a:xfrm>
              </p:grpSpPr>
              <p:grpSp>
                <p:nvGrpSpPr>
                  <p:cNvPr id="240" name="Graphic 6">
                    <a:extLst>
                      <a:ext uri="{FF2B5EF4-FFF2-40B4-BE49-F238E27FC236}">
                        <a16:creationId xmlns:a16="http://schemas.microsoft.com/office/drawing/2014/main" id="{5A344F07-3593-762C-4B4F-17C6B5E4F7A5}"/>
                      </a:ext>
                    </a:extLst>
                  </p:cNvPr>
                  <p:cNvGrpSpPr/>
                  <p:nvPr/>
                </p:nvGrpSpPr>
                <p:grpSpPr>
                  <a:xfrm>
                    <a:off x="-2473146" y="5079765"/>
                    <a:ext cx="1062676" cy="1192287"/>
                    <a:chOff x="-2473146" y="5079765"/>
                    <a:chExt cx="1062676" cy="1192287"/>
                  </a:xfrm>
                </p:grpSpPr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F9BE787E-E1E9-CA05-B89F-6E3DC862A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473146" y="5079765"/>
                      <a:ext cx="1062676" cy="1192287"/>
                    </a:xfrm>
                    <a:custGeom>
                      <a:avLst/>
                      <a:gdLst>
                        <a:gd name="connsiteX0" fmla="*/ 1062676 w 1062676"/>
                        <a:gd name="connsiteY0" fmla="*/ 1104567 h 1192287"/>
                        <a:gd name="connsiteX1" fmla="*/ 0 w 1062676"/>
                        <a:gd name="connsiteY1" fmla="*/ 1108935 h 1192287"/>
                        <a:gd name="connsiteX2" fmla="*/ 219226 w 1062676"/>
                        <a:gd name="connsiteY2" fmla="*/ 243948 h 1192287"/>
                        <a:gd name="connsiteX3" fmla="*/ 438452 w 1062676"/>
                        <a:gd name="connsiteY3" fmla="*/ 10154 h 1192287"/>
                        <a:gd name="connsiteX4" fmla="*/ 809366 w 1062676"/>
                        <a:gd name="connsiteY4" fmla="*/ 238696 h 1192287"/>
                        <a:gd name="connsiteX5" fmla="*/ 1062676 w 1062676"/>
                        <a:gd name="connsiteY5" fmla="*/ 1104567 h 1192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62676" h="1192287">
                          <a:moveTo>
                            <a:pt x="1062676" y="1104567"/>
                          </a:moveTo>
                          <a:cubicBezTo>
                            <a:pt x="697190" y="1220050"/>
                            <a:pt x="342965" y="1221514"/>
                            <a:pt x="0" y="1108935"/>
                          </a:cubicBezTo>
                          <a:cubicBezTo>
                            <a:pt x="95310" y="791975"/>
                            <a:pt x="168377" y="503646"/>
                            <a:pt x="219226" y="243948"/>
                          </a:cubicBezTo>
                          <a:cubicBezTo>
                            <a:pt x="264066" y="143007"/>
                            <a:pt x="337133" y="65093"/>
                            <a:pt x="438452" y="10154"/>
                          </a:cubicBezTo>
                          <a:cubicBezTo>
                            <a:pt x="553354" y="-29434"/>
                            <a:pt x="676992" y="46738"/>
                            <a:pt x="809366" y="238696"/>
                          </a:cubicBezTo>
                          <a:cubicBezTo>
                            <a:pt x="860038" y="500338"/>
                            <a:pt x="944467" y="788945"/>
                            <a:pt x="1062676" y="1104567"/>
                          </a:cubicBezTo>
                          <a:close/>
                        </a:path>
                      </a:pathLst>
                    </a:custGeom>
                    <a:solidFill>
                      <a:srgbClr val="FEE469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657BAD74-10A3-4DA4-B211-15BF632EE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431235" y="5247136"/>
                      <a:ext cx="907478" cy="984938"/>
                    </a:xfrm>
                    <a:custGeom>
                      <a:avLst/>
                      <a:gdLst>
                        <a:gd name="connsiteX0" fmla="*/ 541235 w 907478"/>
                        <a:gd name="connsiteY0" fmla="*/ 0 h 984938"/>
                        <a:gd name="connsiteX1" fmla="*/ 559565 w 907478"/>
                        <a:gd name="connsiteY1" fmla="*/ 7574 h 984938"/>
                        <a:gd name="connsiteX2" fmla="*/ 567139 w 907478"/>
                        <a:gd name="connsiteY2" fmla="*/ 25626 h 984938"/>
                        <a:gd name="connsiteX3" fmla="*/ 559565 w 907478"/>
                        <a:gd name="connsiteY3" fmla="*/ 44259 h 984938"/>
                        <a:gd name="connsiteX4" fmla="*/ 541235 w 907478"/>
                        <a:gd name="connsiteY4" fmla="*/ 51834 h 984938"/>
                        <a:gd name="connsiteX5" fmla="*/ 522905 w 907478"/>
                        <a:gd name="connsiteY5" fmla="*/ 44259 h 984938"/>
                        <a:gd name="connsiteX6" fmla="*/ 515634 w 907478"/>
                        <a:gd name="connsiteY6" fmla="*/ 25626 h 984938"/>
                        <a:gd name="connsiteX7" fmla="*/ 522905 w 907478"/>
                        <a:gd name="connsiteY7" fmla="*/ 7574 h 984938"/>
                        <a:gd name="connsiteX8" fmla="*/ 541235 w 907478"/>
                        <a:gd name="connsiteY8" fmla="*/ 0 h 984938"/>
                        <a:gd name="connsiteX9" fmla="*/ 660026 w 907478"/>
                        <a:gd name="connsiteY9" fmla="*/ 269873 h 984938"/>
                        <a:gd name="connsiteX10" fmla="*/ 641670 w 907478"/>
                        <a:gd name="connsiteY10" fmla="*/ 262299 h 984938"/>
                        <a:gd name="connsiteX11" fmla="*/ 633818 w 907478"/>
                        <a:gd name="connsiteY11" fmla="*/ 243666 h 984938"/>
                        <a:gd name="connsiteX12" fmla="*/ 641670 w 907478"/>
                        <a:gd name="connsiteY12" fmla="*/ 225614 h 984938"/>
                        <a:gd name="connsiteX13" fmla="*/ 660026 w 907478"/>
                        <a:gd name="connsiteY13" fmla="*/ 218039 h 984938"/>
                        <a:gd name="connsiteX14" fmla="*/ 678658 w 907478"/>
                        <a:gd name="connsiteY14" fmla="*/ 225614 h 984938"/>
                        <a:gd name="connsiteX15" fmla="*/ 685652 w 907478"/>
                        <a:gd name="connsiteY15" fmla="*/ 243666 h 984938"/>
                        <a:gd name="connsiteX16" fmla="*/ 678658 w 907478"/>
                        <a:gd name="connsiteY16" fmla="*/ 262299 h 984938"/>
                        <a:gd name="connsiteX17" fmla="*/ 660026 w 907478"/>
                        <a:gd name="connsiteY17" fmla="*/ 269873 h 984938"/>
                        <a:gd name="connsiteX18" fmla="*/ 429741 w 907478"/>
                        <a:gd name="connsiteY18" fmla="*/ 186631 h 984938"/>
                        <a:gd name="connsiteX19" fmla="*/ 448071 w 907478"/>
                        <a:gd name="connsiteY19" fmla="*/ 179360 h 984938"/>
                        <a:gd name="connsiteX20" fmla="*/ 466704 w 907478"/>
                        <a:gd name="connsiteY20" fmla="*/ 186631 h 984938"/>
                        <a:gd name="connsiteX21" fmla="*/ 473975 w 907478"/>
                        <a:gd name="connsiteY21" fmla="*/ 204961 h 984938"/>
                        <a:gd name="connsiteX22" fmla="*/ 466704 w 907478"/>
                        <a:gd name="connsiteY22" fmla="*/ 223594 h 984938"/>
                        <a:gd name="connsiteX23" fmla="*/ 448071 w 907478"/>
                        <a:gd name="connsiteY23" fmla="*/ 230865 h 984938"/>
                        <a:gd name="connsiteX24" fmla="*/ 429741 w 907478"/>
                        <a:gd name="connsiteY24" fmla="*/ 223594 h 984938"/>
                        <a:gd name="connsiteX25" fmla="*/ 422470 w 907478"/>
                        <a:gd name="connsiteY25" fmla="*/ 204961 h 984938"/>
                        <a:gd name="connsiteX26" fmla="*/ 429741 w 907478"/>
                        <a:gd name="connsiteY26" fmla="*/ 186631 h 984938"/>
                        <a:gd name="connsiteX27" fmla="*/ 478343 w 907478"/>
                        <a:gd name="connsiteY27" fmla="*/ 402928 h 984938"/>
                        <a:gd name="connsiteX28" fmla="*/ 496698 w 907478"/>
                        <a:gd name="connsiteY28" fmla="*/ 410780 h 984938"/>
                        <a:gd name="connsiteX29" fmla="*/ 503970 w 907478"/>
                        <a:gd name="connsiteY29" fmla="*/ 428832 h 984938"/>
                        <a:gd name="connsiteX30" fmla="*/ 496698 w 907478"/>
                        <a:gd name="connsiteY30" fmla="*/ 447465 h 984938"/>
                        <a:gd name="connsiteX31" fmla="*/ 478343 w 907478"/>
                        <a:gd name="connsiteY31" fmla="*/ 455039 h 984938"/>
                        <a:gd name="connsiteX32" fmla="*/ 460013 w 907478"/>
                        <a:gd name="connsiteY32" fmla="*/ 447465 h 984938"/>
                        <a:gd name="connsiteX33" fmla="*/ 452161 w 907478"/>
                        <a:gd name="connsiteY33" fmla="*/ 428832 h 984938"/>
                        <a:gd name="connsiteX34" fmla="*/ 460013 w 907478"/>
                        <a:gd name="connsiteY34" fmla="*/ 410780 h 984938"/>
                        <a:gd name="connsiteX35" fmla="*/ 478343 w 907478"/>
                        <a:gd name="connsiteY35" fmla="*/ 402928 h 984938"/>
                        <a:gd name="connsiteX36" fmla="*/ 600643 w 907478"/>
                        <a:gd name="connsiteY36" fmla="*/ 631774 h 984938"/>
                        <a:gd name="connsiteX37" fmla="*/ 607914 w 907478"/>
                        <a:gd name="connsiteY37" fmla="*/ 650406 h 984938"/>
                        <a:gd name="connsiteX38" fmla="*/ 600643 w 907478"/>
                        <a:gd name="connsiteY38" fmla="*/ 669039 h 984938"/>
                        <a:gd name="connsiteX39" fmla="*/ 582010 w 907478"/>
                        <a:gd name="connsiteY39" fmla="*/ 676008 h 984938"/>
                        <a:gd name="connsiteX40" fmla="*/ 563681 w 907478"/>
                        <a:gd name="connsiteY40" fmla="*/ 669039 h 984938"/>
                        <a:gd name="connsiteX41" fmla="*/ 556409 w 907478"/>
                        <a:gd name="connsiteY41" fmla="*/ 650406 h 984938"/>
                        <a:gd name="connsiteX42" fmla="*/ 563681 w 907478"/>
                        <a:gd name="connsiteY42" fmla="*/ 631774 h 984938"/>
                        <a:gd name="connsiteX43" fmla="*/ 582010 w 907478"/>
                        <a:gd name="connsiteY43" fmla="*/ 623922 h 984938"/>
                        <a:gd name="connsiteX44" fmla="*/ 600643 w 907478"/>
                        <a:gd name="connsiteY44" fmla="*/ 631774 h 984938"/>
                        <a:gd name="connsiteX45" fmla="*/ 679239 w 907478"/>
                        <a:gd name="connsiteY45" fmla="*/ 411967 h 984938"/>
                        <a:gd name="connsiteX46" fmla="*/ 686233 w 907478"/>
                        <a:gd name="connsiteY46" fmla="*/ 430600 h 984938"/>
                        <a:gd name="connsiteX47" fmla="*/ 679239 w 907478"/>
                        <a:gd name="connsiteY47" fmla="*/ 449233 h 984938"/>
                        <a:gd name="connsiteX48" fmla="*/ 660606 w 907478"/>
                        <a:gd name="connsiteY48" fmla="*/ 456201 h 984938"/>
                        <a:gd name="connsiteX49" fmla="*/ 642277 w 907478"/>
                        <a:gd name="connsiteY49" fmla="*/ 449233 h 984938"/>
                        <a:gd name="connsiteX50" fmla="*/ 635005 w 907478"/>
                        <a:gd name="connsiteY50" fmla="*/ 430600 h 984938"/>
                        <a:gd name="connsiteX51" fmla="*/ 642277 w 907478"/>
                        <a:gd name="connsiteY51" fmla="*/ 411967 h 984938"/>
                        <a:gd name="connsiteX52" fmla="*/ 660606 w 907478"/>
                        <a:gd name="connsiteY52" fmla="*/ 404973 h 984938"/>
                        <a:gd name="connsiteX53" fmla="*/ 679239 w 907478"/>
                        <a:gd name="connsiteY53" fmla="*/ 411967 h 984938"/>
                        <a:gd name="connsiteX54" fmla="*/ 758719 w 907478"/>
                        <a:gd name="connsiteY54" fmla="*/ 575597 h 984938"/>
                        <a:gd name="connsiteX55" fmla="*/ 751725 w 907478"/>
                        <a:gd name="connsiteY55" fmla="*/ 556687 h 984938"/>
                        <a:gd name="connsiteX56" fmla="*/ 758719 w 907478"/>
                        <a:gd name="connsiteY56" fmla="*/ 538054 h 984938"/>
                        <a:gd name="connsiteX57" fmla="*/ 777352 w 907478"/>
                        <a:gd name="connsiteY57" fmla="*/ 531060 h 984938"/>
                        <a:gd name="connsiteX58" fmla="*/ 795984 w 907478"/>
                        <a:gd name="connsiteY58" fmla="*/ 538054 h 984938"/>
                        <a:gd name="connsiteX59" fmla="*/ 802978 w 907478"/>
                        <a:gd name="connsiteY59" fmla="*/ 556687 h 984938"/>
                        <a:gd name="connsiteX60" fmla="*/ 795984 w 907478"/>
                        <a:gd name="connsiteY60" fmla="*/ 575597 h 984938"/>
                        <a:gd name="connsiteX61" fmla="*/ 777352 w 907478"/>
                        <a:gd name="connsiteY61" fmla="*/ 582591 h 984938"/>
                        <a:gd name="connsiteX62" fmla="*/ 758719 w 907478"/>
                        <a:gd name="connsiteY62" fmla="*/ 575597 h 984938"/>
                        <a:gd name="connsiteX63" fmla="*/ 784648 w 907478"/>
                        <a:gd name="connsiteY63" fmla="*/ 723776 h 984938"/>
                        <a:gd name="connsiteX64" fmla="*/ 802978 w 907478"/>
                        <a:gd name="connsiteY64" fmla="*/ 731351 h 984938"/>
                        <a:gd name="connsiteX65" fmla="*/ 810552 w 907478"/>
                        <a:gd name="connsiteY65" fmla="*/ 749403 h 984938"/>
                        <a:gd name="connsiteX66" fmla="*/ 802978 w 907478"/>
                        <a:gd name="connsiteY66" fmla="*/ 768036 h 984938"/>
                        <a:gd name="connsiteX67" fmla="*/ 784648 w 907478"/>
                        <a:gd name="connsiteY67" fmla="*/ 775888 h 984938"/>
                        <a:gd name="connsiteX68" fmla="*/ 766293 w 907478"/>
                        <a:gd name="connsiteY68" fmla="*/ 768036 h 984938"/>
                        <a:gd name="connsiteX69" fmla="*/ 758719 w 907478"/>
                        <a:gd name="connsiteY69" fmla="*/ 749403 h 984938"/>
                        <a:gd name="connsiteX70" fmla="*/ 766293 w 907478"/>
                        <a:gd name="connsiteY70" fmla="*/ 731351 h 984938"/>
                        <a:gd name="connsiteX71" fmla="*/ 784648 w 907478"/>
                        <a:gd name="connsiteY71" fmla="*/ 723776 h 984938"/>
                        <a:gd name="connsiteX72" fmla="*/ 863244 w 907478"/>
                        <a:gd name="connsiteY72" fmla="*/ 877510 h 984938"/>
                        <a:gd name="connsiteX73" fmla="*/ 881574 w 907478"/>
                        <a:gd name="connsiteY73" fmla="*/ 870238 h 984938"/>
                        <a:gd name="connsiteX74" fmla="*/ 899904 w 907478"/>
                        <a:gd name="connsiteY74" fmla="*/ 877510 h 984938"/>
                        <a:gd name="connsiteX75" fmla="*/ 907478 w 907478"/>
                        <a:gd name="connsiteY75" fmla="*/ 896143 h 984938"/>
                        <a:gd name="connsiteX76" fmla="*/ 899904 w 907478"/>
                        <a:gd name="connsiteY76" fmla="*/ 914194 h 984938"/>
                        <a:gd name="connsiteX77" fmla="*/ 881574 w 907478"/>
                        <a:gd name="connsiteY77" fmla="*/ 922653 h 984938"/>
                        <a:gd name="connsiteX78" fmla="*/ 863244 w 907478"/>
                        <a:gd name="connsiteY78" fmla="*/ 914194 h 984938"/>
                        <a:gd name="connsiteX79" fmla="*/ 855670 w 907478"/>
                        <a:gd name="connsiteY79" fmla="*/ 896143 h 984938"/>
                        <a:gd name="connsiteX80" fmla="*/ 863244 w 907478"/>
                        <a:gd name="connsiteY80" fmla="*/ 877510 h 984938"/>
                        <a:gd name="connsiteX81" fmla="*/ 425070 w 907478"/>
                        <a:gd name="connsiteY81" fmla="*/ 759300 h 984938"/>
                        <a:gd name="connsiteX82" fmla="*/ 432342 w 907478"/>
                        <a:gd name="connsiteY82" fmla="*/ 777630 h 984938"/>
                        <a:gd name="connsiteX83" fmla="*/ 425070 w 907478"/>
                        <a:gd name="connsiteY83" fmla="*/ 796262 h 984938"/>
                        <a:gd name="connsiteX84" fmla="*/ 406438 w 907478"/>
                        <a:gd name="connsiteY84" fmla="*/ 803256 h 984938"/>
                        <a:gd name="connsiteX85" fmla="*/ 388083 w 907478"/>
                        <a:gd name="connsiteY85" fmla="*/ 796262 h 984938"/>
                        <a:gd name="connsiteX86" fmla="*/ 380811 w 907478"/>
                        <a:gd name="connsiteY86" fmla="*/ 777630 h 984938"/>
                        <a:gd name="connsiteX87" fmla="*/ 388083 w 907478"/>
                        <a:gd name="connsiteY87" fmla="*/ 759300 h 984938"/>
                        <a:gd name="connsiteX88" fmla="*/ 406438 w 907478"/>
                        <a:gd name="connsiteY88" fmla="*/ 751422 h 984938"/>
                        <a:gd name="connsiteX89" fmla="*/ 425070 w 907478"/>
                        <a:gd name="connsiteY89" fmla="*/ 759300 h 984938"/>
                        <a:gd name="connsiteX90" fmla="*/ 611398 w 907478"/>
                        <a:gd name="connsiteY90" fmla="*/ 919724 h 984938"/>
                        <a:gd name="connsiteX91" fmla="*/ 618392 w 907478"/>
                        <a:gd name="connsiteY91" fmla="*/ 938054 h 984938"/>
                        <a:gd name="connsiteX92" fmla="*/ 611398 w 907478"/>
                        <a:gd name="connsiteY92" fmla="*/ 956384 h 984938"/>
                        <a:gd name="connsiteX93" fmla="*/ 592766 w 907478"/>
                        <a:gd name="connsiteY93" fmla="*/ 964236 h 984938"/>
                        <a:gd name="connsiteX94" fmla="*/ 574133 w 907478"/>
                        <a:gd name="connsiteY94" fmla="*/ 956384 h 984938"/>
                        <a:gd name="connsiteX95" fmla="*/ 567139 w 907478"/>
                        <a:gd name="connsiteY95" fmla="*/ 938054 h 984938"/>
                        <a:gd name="connsiteX96" fmla="*/ 574133 w 907478"/>
                        <a:gd name="connsiteY96" fmla="*/ 919724 h 984938"/>
                        <a:gd name="connsiteX97" fmla="*/ 592766 w 907478"/>
                        <a:gd name="connsiteY97" fmla="*/ 912452 h 984938"/>
                        <a:gd name="connsiteX98" fmla="*/ 611398 w 907478"/>
                        <a:gd name="connsiteY98" fmla="*/ 919724 h 984938"/>
                        <a:gd name="connsiteX99" fmla="*/ 297267 w 907478"/>
                        <a:gd name="connsiteY99" fmla="*/ 60544 h 984938"/>
                        <a:gd name="connsiteX100" fmla="*/ 315899 w 907478"/>
                        <a:gd name="connsiteY100" fmla="*/ 53273 h 984938"/>
                        <a:gd name="connsiteX101" fmla="*/ 334532 w 907478"/>
                        <a:gd name="connsiteY101" fmla="*/ 60544 h 984938"/>
                        <a:gd name="connsiteX102" fmla="*/ 341526 w 907478"/>
                        <a:gd name="connsiteY102" fmla="*/ 78874 h 984938"/>
                        <a:gd name="connsiteX103" fmla="*/ 334532 w 907478"/>
                        <a:gd name="connsiteY103" fmla="*/ 97507 h 984938"/>
                        <a:gd name="connsiteX104" fmla="*/ 315899 w 907478"/>
                        <a:gd name="connsiteY104" fmla="*/ 104778 h 984938"/>
                        <a:gd name="connsiteX105" fmla="*/ 297267 w 907478"/>
                        <a:gd name="connsiteY105" fmla="*/ 97507 h 984938"/>
                        <a:gd name="connsiteX106" fmla="*/ 290273 w 907478"/>
                        <a:gd name="connsiteY106" fmla="*/ 78874 h 984938"/>
                        <a:gd name="connsiteX107" fmla="*/ 297267 w 907478"/>
                        <a:gd name="connsiteY107" fmla="*/ 60544 h 984938"/>
                        <a:gd name="connsiteX108" fmla="*/ 263788 w 907478"/>
                        <a:gd name="connsiteY108" fmla="*/ 301912 h 984938"/>
                        <a:gd name="connsiteX109" fmla="*/ 270756 w 907478"/>
                        <a:gd name="connsiteY109" fmla="*/ 283860 h 984938"/>
                        <a:gd name="connsiteX110" fmla="*/ 289389 w 907478"/>
                        <a:gd name="connsiteY110" fmla="*/ 276286 h 984938"/>
                        <a:gd name="connsiteX111" fmla="*/ 308022 w 907478"/>
                        <a:gd name="connsiteY111" fmla="*/ 283860 h 984938"/>
                        <a:gd name="connsiteX112" fmla="*/ 315293 w 907478"/>
                        <a:gd name="connsiteY112" fmla="*/ 301912 h 984938"/>
                        <a:gd name="connsiteX113" fmla="*/ 308022 w 907478"/>
                        <a:gd name="connsiteY113" fmla="*/ 320545 h 984938"/>
                        <a:gd name="connsiteX114" fmla="*/ 289389 w 907478"/>
                        <a:gd name="connsiteY114" fmla="*/ 328422 h 984938"/>
                        <a:gd name="connsiteX115" fmla="*/ 270756 w 907478"/>
                        <a:gd name="connsiteY115" fmla="*/ 320545 h 984938"/>
                        <a:gd name="connsiteX116" fmla="*/ 263788 w 907478"/>
                        <a:gd name="connsiteY116" fmla="*/ 301912 h 984938"/>
                        <a:gd name="connsiteX117" fmla="*/ 132475 w 907478"/>
                        <a:gd name="connsiteY117" fmla="*/ 597714 h 984938"/>
                        <a:gd name="connsiteX118" fmla="*/ 140327 w 907478"/>
                        <a:gd name="connsiteY118" fmla="*/ 579082 h 984938"/>
                        <a:gd name="connsiteX119" fmla="*/ 158682 w 907478"/>
                        <a:gd name="connsiteY119" fmla="*/ 572088 h 984938"/>
                        <a:gd name="connsiteX120" fmla="*/ 177315 w 907478"/>
                        <a:gd name="connsiteY120" fmla="*/ 579082 h 984938"/>
                        <a:gd name="connsiteX121" fmla="*/ 184586 w 907478"/>
                        <a:gd name="connsiteY121" fmla="*/ 597714 h 984938"/>
                        <a:gd name="connsiteX122" fmla="*/ 177315 w 907478"/>
                        <a:gd name="connsiteY122" fmla="*/ 616347 h 984938"/>
                        <a:gd name="connsiteX123" fmla="*/ 158682 w 907478"/>
                        <a:gd name="connsiteY123" fmla="*/ 623922 h 984938"/>
                        <a:gd name="connsiteX124" fmla="*/ 140327 w 907478"/>
                        <a:gd name="connsiteY124" fmla="*/ 616347 h 984938"/>
                        <a:gd name="connsiteX125" fmla="*/ 132475 w 907478"/>
                        <a:gd name="connsiteY125" fmla="*/ 597714 h 984938"/>
                        <a:gd name="connsiteX126" fmla="*/ 244575 w 907478"/>
                        <a:gd name="connsiteY126" fmla="*/ 425651 h 984938"/>
                        <a:gd name="connsiteX127" fmla="*/ 263207 w 907478"/>
                        <a:gd name="connsiteY127" fmla="*/ 432922 h 984938"/>
                        <a:gd name="connsiteX128" fmla="*/ 270176 w 907478"/>
                        <a:gd name="connsiteY128" fmla="*/ 451555 h 984938"/>
                        <a:gd name="connsiteX129" fmla="*/ 263207 w 907478"/>
                        <a:gd name="connsiteY129" fmla="*/ 469910 h 984938"/>
                        <a:gd name="connsiteX130" fmla="*/ 244575 w 907478"/>
                        <a:gd name="connsiteY130" fmla="*/ 477182 h 984938"/>
                        <a:gd name="connsiteX131" fmla="*/ 225942 w 907478"/>
                        <a:gd name="connsiteY131" fmla="*/ 469910 h 984938"/>
                        <a:gd name="connsiteX132" fmla="*/ 218367 w 907478"/>
                        <a:gd name="connsiteY132" fmla="*/ 451555 h 984938"/>
                        <a:gd name="connsiteX133" fmla="*/ 225942 w 907478"/>
                        <a:gd name="connsiteY133" fmla="*/ 432922 h 984938"/>
                        <a:gd name="connsiteX134" fmla="*/ 244575 w 907478"/>
                        <a:gd name="connsiteY134" fmla="*/ 425651 h 984938"/>
                        <a:gd name="connsiteX135" fmla="*/ 354629 w 907478"/>
                        <a:gd name="connsiteY135" fmla="*/ 623922 h 984938"/>
                        <a:gd name="connsiteX136" fmla="*/ 335694 w 907478"/>
                        <a:gd name="connsiteY136" fmla="*/ 616347 h 984938"/>
                        <a:gd name="connsiteX137" fmla="*/ 328700 w 907478"/>
                        <a:gd name="connsiteY137" fmla="*/ 597714 h 984938"/>
                        <a:gd name="connsiteX138" fmla="*/ 335694 w 907478"/>
                        <a:gd name="connsiteY138" fmla="*/ 579082 h 984938"/>
                        <a:gd name="connsiteX139" fmla="*/ 354629 w 907478"/>
                        <a:gd name="connsiteY139" fmla="*/ 572088 h 984938"/>
                        <a:gd name="connsiteX140" fmla="*/ 372984 w 907478"/>
                        <a:gd name="connsiteY140" fmla="*/ 579082 h 984938"/>
                        <a:gd name="connsiteX141" fmla="*/ 380836 w 907478"/>
                        <a:gd name="connsiteY141" fmla="*/ 597714 h 984938"/>
                        <a:gd name="connsiteX142" fmla="*/ 372984 w 907478"/>
                        <a:gd name="connsiteY142" fmla="*/ 616347 h 984938"/>
                        <a:gd name="connsiteX143" fmla="*/ 354629 w 907478"/>
                        <a:gd name="connsiteY143" fmla="*/ 623922 h 984938"/>
                        <a:gd name="connsiteX144" fmla="*/ 179637 w 907478"/>
                        <a:gd name="connsiteY144" fmla="*/ 796262 h 984938"/>
                        <a:gd name="connsiteX145" fmla="*/ 161282 w 907478"/>
                        <a:gd name="connsiteY145" fmla="*/ 803256 h 984938"/>
                        <a:gd name="connsiteX146" fmla="*/ 142347 w 907478"/>
                        <a:gd name="connsiteY146" fmla="*/ 796262 h 984938"/>
                        <a:gd name="connsiteX147" fmla="*/ 134772 w 907478"/>
                        <a:gd name="connsiteY147" fmla="*/ 777630 h 984938"/>
                        <a:gd name="connsiteX148" fmla="*/ 142347 w 907478"/>
                        <a:gd name="connsiteY148" fmla="*/ 759300 h 984938"/>
                        <a:gd name="connsiteX149" fmla="*/ 161282 w 907478"/>
                        <a:gd name="connsiteY149" fmla="*/ 751422 h 984938"/>
                        <a:gd name="connsiteX150" fmla="*/ 179637 w 907478"/>
                        <a:gd name="connsiteY150" fmla="*/ 759300 h 984938"/>
                        <a:gd name="connsiteX151" fmla="*/ 186909 w 907478"/>
                        <a:gd name="connsiteY151" fmla="*/ 777630 h 984938"/>
                        <a:gd name="connsiteX152" fmla="*/ 179637 w 907478"/>
                        <a:gd name="connsiteY152" fmla="*/ 796262 h 984938"/>
                        <a:gd name="connsiteX153" fmla="*/ 0 w 907478"/>
                        <a:gd name="connsiteY153" fmla="*/ 904575 h 984938"/>
                        <a:gd name="connsiteX154" fmla="*/ 7574 w 907478"/>
                        <a:gd name="connsiteY154" fmla="*/ 885942 h 984938"/>
                        <a:gd name="connsiteX155" fmla="*/ 25929 w 907478"/>
                        <a:gd name="connsiteY155" fmla="*/ 878671 h 984938"/>
                        <a:gd name="connsiteX156" fmla="*/ 44259 w 907478"/>
                        <a:gd name="connsiteY156" fmla="*/ 885942 h 984938"/>
                        <a:gd name="connsiteX157" fmla="*/ 51833 w 907478"/>
                        <a:gd name="connsiteY157" fmla="*/ 904575 h 984938"/>
                        <a:gd name="connsiteX158" fmla="*/ 44259 w 907478"/>
                        <a:gd name="connsiteY158" fmla="*/ 923208 h 984938"/>
                        <a:gd name="connsiteX159" fmla="*/ 25929 w 907478"/>
                        <a:gd name="connsiteY159" fmla="*/ 930782 h 984938"/>
                        <a:gd name="connsiteX160" fmla="*/ 7574 w 907478"/>
                        <a:gd name="connsiteY160" fmla="*/ 923208 h 984938"/>
                        <a:gd name="connsiteX161" fmla="*/ 0 w 907478"/>
                        <a:gd name="connsiteY161" fmla="*/ 904575 h 984938"/>
                        <a:gd name="connsiteX162" fmla="*/ 270756 w 907478"/>
                        <a:gd name="connsiteY162" fmla="*/ 977364 h 984938"/>
                        <a:gd name="connsiteX163" fmla="*/ 263788 w 907478"/>
                        <a:gd name="connsiteY163" fmla="*/ 958731 h 984938"/>
                        <a:gd name="connsiteX164" fmla="*/ 270756 w 907478"/>
                        <a:gd name="connsiteY164" fmla="*/ 940680 h 984938"/>
                        <a:gd name="connsiteX165" fmla="*/ 289389 w 907478"/>
                        <a:gd name="connsiteY165" fmla="*/ 933105 h 984938"/>
                        <a:gd name="connsiteX166" fmla="*/ 308022 w 907478"/>
                        <a:gd name="connsiteY166" fmla="*/ 940680 h 984938"/>
                        <a:gd name="connsiteX167" fmla="*/ 315293 w 907478"/>
                        <a:gd name="connsiteY167" fmla="*/ 958731 h 984938"/>
                        <a:gd name="connsiteX168" fmla="*/ 308022 w 907478"/>
                        <a:gd name="connsiteY168" fmla="*/ 977364 h 984938"/>
                        <a:gd name="connsiteX169" fmla="*/ 289389 w 907478"/>
                        <a:gd name="connsiteY169" fmla="*/ 984939 h 984938"/>
                        <a:gd name="connsiteX170" fmla="*/ 270756 w 907478"/>
                        <a:gd name="connsiteY170" fmla="*/ 977364 h 984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</a:cxnLst>
                      <a:rect l="l" t="t" r="r" b="b"/>
                      <a:pathLst>
                        <a:path w="907478" h="984938">
                          <a:moveTo>
                            <a:pt x="541235" y="0"/>
                          </a:moveTo>
                          <a:cubicBezTo>
                            <a:pt x="548810" y="0"/>
                            <a:pt x="554919" y="2525"/>
                            <a:pt x="559565" y="7574"/>
                          </a:cubicBezTo>
                          <a:cubicBezTo>
                            <a:pt x="564615" y="12624"/>
                            <a:pt x="567139" y="18633"/>
                            <a:pt x="567139" y="25626"/>
                          </a:cubicBezTo>
                          <a:cubicBezTo>
                            <a:pt x="567139" y="33201"/>
                            <a:pt x="564615" y="39386"/>
                            <a:pt x="559565" y="44259"/>
                          </a:cubicBezTo>
                          <a:cubicBezTo>
                            <a:pt x="554919" y="49309"/>
                            <a:pt x="548784" y="51834"/>
                            <a:pt x="541235" y="51834"/>
                          </a:cubicBezTo>
                          <a:cubicBezTo>
                            <a:pt x="533863" y="51834"/>
                            <a:pt x="527753" y="49309"/>
                            <a:pt x="522905" y="44259"/>
                          </a:cubicBezTo>
                          <a:cubicBezTo>
                            <a:pt x="518058" y="39386"/>
                            <a:pt x="515634" y="33201"/>
                            <a:pt x="515634" y="25626"/>
                          </a:cubicBezTo>
                          <a:cubicBezTo>
                            <a:pt x="515634" y="18633"/>
                            <a:pt x="518058" y="12624"/>
                            <a:pt x="522905" y="7574"/>
                          </a:cubicBezTo>
                          <a:cubicBezTo>
                            <a:pt x="527753" y="2525"/>
                            <a:pt x="533863" y="0"/>
                            <a:pt x="541235" y="0"/>
                          </a:cubicBezTo>
                          <a:close/>
                          <a:moveTo>
                            <a:pt x="660026" y="269873"/>
                          </a:moveTo>
                          <a:cubicBezTo>
                            <a:pt x="652653" y="269873"/>
                            <a:pt x="646543" y="267348"/>
                            <a:pt x="641670" y="262299"/>
                          </a:cubicBezTo>
                          <a:cubicBezTo>
                            <a:pt x="636444" y="257451"/>
                            <a:pt x="633818" y="251240"/>
                            <a:pt x="633818" y="243666"/>
                          </a:cubicBezTo>
                          <a:cubicBezTo>
                            <a:pt x="633818" y="236697"/>
                            <a:pt x="636444" y="230663"/>
                            <a:pt x="641670" y="225614"/>
                          </a:cubicBezTo>
                          <a:cubicBezTo>
                            <a:pt x="646518" y="220564"/>
                            <a:pt x="652653" y="218039"/>
                            <a:pt x="660026" y="218039"/>
                          </a:cubicBezTo>
                          <a:cubicBezTo>
                            <a:pt x="667196" y="218039"/>
                            <a:pt x="673432" y="220564"/>
                            <a:pt x="678658" y="225614"/>
                          </a:cubicBezTo>
                          <a:cubicBezTo>
                            <a:pt x="683304" y="230663"/>
                            <a:pt x="685652" y="236672"/>
                            <a:pt x="685652" y="243666"/>
                          </a:cubicBezTo>
                          <a:cubicBezTo>
                            <a:pt x="685652" y="251240"/>
                            <a:pt x="683329" y="257451"/>
                            <a:pt x="678658" y="262299"/>
                          </a:cubicBezTo>
                          <a:cubicBezTo>
                            <a:pt x="673432" y="267373"/>
                            <a:pt x="667221" y="269873"/>
                            <a:pt x="660026" y="269873"/>
                          </a:cubicBezTo>
                          <a:close/>
                          <a:moveTo>
                            <a:pt x="429741" y="186631"/>
                          </a:moveTo>
                          <a:cubicBezTo>
                            <a:pt x="434967" y="181784"/>
                            <a:pt x="441103" y="179360"/>
                            <a:pt x="448071" y="179360"/>
                          </a:cubicBezTo>
                          <a:cubicBezTo>
                            <a:pt x="455645" y="179360"/>
                            <a:pt x="461856" y="181784"/>
                            <a:pt x="466704" y="186631"/>
                          </a:cubicBezTo>
                          <a:cubicBezTo>
                            <a:pt x="471551" y="191479"/>
                            <a:pt x="473975" y="197589"/>
                            <a:pt x="473975" y="204961"/>
                          </a:cubicBezTo>
                          <a:cubicBezTo>
                            <a:pt x="473975" y="212131"/>
                            <a:pt x="471551" y="218342"/>
                            <a:pt x="466704" y="223594"/>
                          </a:cubicBezTo>
                          <a:cubicBezTo>
                            <a:pt x="461856" y="228441"/>
                            <a:pt x="455645" y="230865"/>
                            <a:pt x="448071" y="230865"/>
                          </a:cubicBezTo>
                          <a:cubicBezTo>
                            <a:pt x="441077" y="230865"/>
                            <a:pt x="434967" y="228441"/>
                            <a:pt x="429741" y="223594"/>
                          </a:cubicBezTo>
                          <a:cubicBezTo>
                            <a:pt x="424868" y="218342"/>
                            <a:pt x="422470" y="212131"/>
                            <a:pt x="422470" y="204961"/>
                          </a:cubicBezTo>
                          <a:cubicBezTo>
                            <a:pt x="422445" y="197589"/>
                            <a:pt x="424868" y="191479"/>
                            <a:pt x="429741" y="186631"/>
                          </a:cubicBezTo>
                          <a:close/>
                          <a:moveTo>
                            <a:pt x="478343" y="402928"/>
                          </a:moveTo>
                          <a:cubicBezTo>
                            <a:pt x="485337" y="402928"/>
                            <a:pt x="491447" y="405554"/>
                            <a:pt x="496698" y="410780"/>
                          </a:cubicBezTo>
                          <a:cubicBezTo>
                            <a:pt x="501546" y="415830"/>
                            <a:pt x="503970" y="421839"/>
                            <a:pt x="503970" y="428832"/>
                          </a:cubicBezTo>
                          <a:cubicBezTo>
                            <a:pt x="503970" y="436407"/>
                            <a:pt x="501546" y="442618"/>
                            <a:pt x="496698" y="447465"/>
                          </a:cubicBezTo>
                          <a:cubicBezTo>
                            <a:pt x="491447" y="452515"/>
                            <a:pt x="485337" y="455039"/>
                            <a:pt x="478343" y="455039"/>
                          </a:cubicBezTo>
                          <a:cubicBezTo>
                            <a:pt x="470971" y="455039"/>
                            <a:pt x="464861" y="452515"/>
                            <a:pt x="460013" y="447465"/>
                          </a:cubicBezTo>
                          <a:cubicBezTo>
                            <a:pt x="454787" y="442618"/>
                            <a:pt x="452161" y="436407"/>
                            <a:pt x="452161" y="428832"/>
                          </a:cubicBezTo>
                          <a:cubicBezTo>
                            <a:pt x="452161" y="421839"/>
                            <a:pt x="454787" y="415830"/>
                            <a:pt x="460013" y="410780"/>
                          </a:cubicBezTo>
                          <a:cubicBezTo>
                            <a:pt x="464861" y="405554"/>
                            <a:pt x="470971" y="402928"/>
                            <a:pt x="478343" y="402928"/>
                          </a:cubicBezTo>
                          <a:close/>
                          <a:moveTo>
                            <a:pt x="600643" y="631774"/>
                          </a:moveTo>
                          <a:cubicBezTo>
                            <a:pt x="605491" y="636621"/>
                            <a:pt x="607914" y="642832"/>
                            <a:pt x="607914" y="650406"/>
                          </a:cubicBezTo>
                          <a:cubicBezTo>
                            <a:pt x="607914" y="657577"/>
                            <a:pt x="605491" y="663788"/>
                            <a:pt x="600643" y="669039"/>
                          </a:cubicBezTo>
                          <a:cubicBezTo>
                            <a:pt x="595796" y="673710"/>
                            <a:pt x="589584" y="676008"/>
                            <a:pt x="582010" y="676008"/>
                          </a:cubicBezTo>
                          <a:cubicBezTo>
                            <a:pt x="575017" y="676008"/>
                            <a:pt x="568907" y="673685"/>
                            <a:pt x="563681" y="669039"/>
                          </a:cubicBezTo>
                          <a:cubicBezTo>
                            <a:pt x="558833" y="663788"/>
                            <a:pt x="556409" y="657577"/>
                            <a:pt x="556409" y="650406"/>
                          </a:cubicBezTo>
                          <a:cubicBezTo>
                            <a:pt x="556409" y="642832"/>
                            <a:pt x="558833" y="636621"/>
                            <a:pt x="563681" y="631774"/>
                          </a:cubicBezTo>
                          <a:cubicBezTo>
                            <a:pt x="568907" y="626547"/>
                            <a:pt x="575042" y="623922"/>
                            <a:pt x="582010" y="623922"/>
                          </a:cubicBezTo>
                          <a:cubicBezTo>
                            <a:pt x="589584" y="623922"/>
                            <a:pt x="595796" y="626547"/>
                            <a:pt x="600643" y="631774"/>
                          </a:cubicBezTo>
                          <a:close/>
                          <a:moveTo>
                            <a:pt x="679239" y="411967"/>
                          </a:moveTo>
                          <a:cubicBezTo>
                            <a:pt x="683885" y="417017"/>
                            <a:pt x="686233" y="423227"/>
                            <a:pt x="686233" y="430600"/>
                          </a:cubicBezTo>
                          <a:cubicBezTo>
                            <a:pt x="686233" y="437594"/>
                            <a:pt x="683910" y="443804"/>
                            <a:pt x="679239" y="449233"/>
                          </a:cubicBezTo>
                          <a:cubicBezTo>
                            <a:pt x="674190" y="453878"/>
                            <a:pt x="667979" y="456201"/>
                            <a:pt x="660606" y="456201"/>
                          </a:cubicBezTo>
                          <a:cubicBezTo>
                            <a:pt x="653436" y="456201"/>
                            <a:pt x="647326" y="453878"/>
                            <a:pt x="642277" y="449233"/>
                          </a:cubicBezTo>
                          <a:cubicBezTo>
                            <a:pt x="637429" y="443804"/>
                            <a:pt x="635005" y="437594"/>
                            <a:pt x="635005" y="430600"/>
                          </a:cubicBezTo>
                          <a:cubicBezTo>
                            <a:pt x="635005" y="423227"/>
                            <a:pt x="637429" y="417017"/>
                            <a:pt x="642277" y="411967"/>
                          </a:cubicBezTo>
                          <a:cubicBezTo>
                            <a:pt x="647326" y="407296"/>
                            <a:pt x="653436" y="404973"/>
                            <a:pt x="660606" y="404973"/>
                          </a:cubicBezTo>
                          <a:cubicBezTo>
                            <a:pt x="667979" y="404973"/>
                            <a:pt x="674215" y="407296"/>
                            <a:pt x="679239" y="411967"/>
                          </a:cubicBezTo>
                          <a:close/>
                          <a:moveTo>
                            <a:pt x="758719" y="575597"/>
                          </a:moveTo>
                          <a:cubicBezTo>
                            <a:pt x="754073" y="570346"/>
                            <a:pt x="751725" y="564059"/>
                            <a:pt x="751725" y="556687"/>
                          </a:cubicBezTo>
                          <a:cubicBezTo>
                            <a:pt x="751725" y="549693"/>
                            <a:pt x="754048" y="543482"/>
                            <a:pt x="758719" y="538054"/>
                          </a:cubicBezTo>
                          <a:cubicBezTo>
                            <a:pt x="763769" y="533409"/>
                            <a:pt x="769980" y="531060"/>
                            <a:pt x="777352" y="531060"/>
                          </a:cubicBezTo>
                          <a:cubicBezTo>
                            <a:pt x="784724" y="531060"/>
                            <a:pt x="790935" y="533383"/>
                            <a:pt x="795984" y="538054"/>
                          </a:cubicBezTo>
                          <a:cubicBezTo>
                            <a:pt x="800656" y="543482"/>
                            <a:pt x="802978" y="549718"/>
                            <a:pt x="802978" y="556687"/>
                          </a:cubicBezTo>
                          <a:cubicBezTo>
                            <a:pt x="802978" y="564059"/>
                            <a:pt x="800656" y="570371"/>
                            <a:pt x="795984" y="575597"/>
                          </a:cubicBezTo>
                          <a:cubicBezTo>
                            <a:pt x="790935" y="580243"/>
                            <a:pt x="784724" y="582591"/>
                            <a:pt x="777352" y="582591"/>
                          </a:cubicBezTo>
                          <a:cubicBezTo>
                            <a:pt x="769980" y="582566"/>
                            <a:pt x="763769" y="580243"/>
                            <a:pt x="758719" y="575597"/>
                          </a:cubicBezTo>
                          <a:close/>
                          <a:moveTo>
                            <a:pt x="784648" y="723776"/>
                          </a:moveTo>
                          <a:cubicBezTo>
                            <a:pt x="792223" y="723776"/>
                            <a:pt x="798333" y="726301"/>
                            <a:pt x="802978" y="731351"/>
                          </a:cubicBezTo>
                          <a:cubicBezTo>
                            <a:pt x="808028" y="736400"/>
                            <a:pt x="810552" y="742409"/>
                            <a:pt x="810552" y="749403"/>
                          </a:cubicBezTo>
                          <a:cubicBezTo>
                            <a:pt x="810552" y="756977"/>
                            <a:pt x="808028" y="763188"/>
                            <a:pt x="802978" y="768036"/>
                          </a:cubicBezTo>
                          <a:cubicBezTo>
                            <a:pt x="798333" y="773262"/>
                            <a:pt x="792223" y="775888"/>
                            <a:pt x="784648" y="775888"/>
                          </a:cubicBezTo>
                          <a:cubicBezTo>
                            <a:pt x="777478" y="775888"/>
                            <a:pt x="771368" y="773262"/>
                            <a:pt x="766293" y="768036"/>
                          </a:cubicBezTo>
                          <a:cubicBezTo>
                            <a:pt x="761244" y="763188"/>
                            <a:pt x="758719" y="756977"/>
                            <a:pt x="758719" y="749403"/>
                          </a:cubicBezTo>
                          <a:cubicBezTo>
                            <a:pt x="758719" y="742409"/>
                            <a:pt x="761244" y="736400"/>
                            <a:pt x="766293" y="731351"/>
                          </a:cubicBezTo>
                          <a:cubicBezTo>
                            <a:pt x="771343" y="726301"/>
                            <a:pt x="777478" y="723776"/>
                            <a:pt x="784648" y="723776"/>
                          </a:cubicBezTo>
                          <a:close/>
                          <a:moveTo>
                            <a:pt x="863244" y="877510"/>
                          </a:moveTo>
                          <a:cubicBezTo>
                            <a:pt x="868294" y="872662"/>
                            <a:pt x="874404" y="870238"/>
                            <a:pt x="881574" y="870238"/>
                          </a:cubicBezTo>
                          <a:cubicBezTo>
                            <a:pt x="889149" y="870238"/>
                            <a:pt x="895259" y="872662"/>
                            <a:pt x="899904" y="877510"/>
                          </a:cubicBezTo>
                          <a:cubicBezTo>
                            <a:pt x="904954" y="882736"/>
                            <a:pt x="907478" y="888947"/>
                            <a:pt x="907478" y="896143"/>
                          </a:cubicBezTo>
                          <a:cubicBezTo>
                            <a:pt x="907478" y="903515"/>
                            <a:pt x="904954" y="909549"/>
                            <a:pt x="899904" y="914194"/>
                          </a:cubicBezTo>
                          <a:cubicBezTo>
                            <a:pt x="895259" y="919825"/>
                            <a:pt x="889123" y="922653"/>
                            <a:pt x="881574" y="922653"/>
                          </a:cubicBezTo>
                          <a:cubicBezTo>
                            <a:pt x="874404" y="922653"/>
                            <a:pt x="868294" y="919825"/>
                            <a:pt x="863244" y="914194"/>
                          </a:cubicBezTo>
                          <a:cubicBezTo>
                            <a:pt x="858195" y="909549"/>
                            <a:pt x="855670" y="903540"/>
                            <a:pt x="855670" y="896143"/>
                          </a:cubicBezTo>
                          <a:cubicBezTo>
                            <a:pt x="855670" y="888947"/>
                            <a:pt x="858195" y="882736"/>
                            <a:pt x="863244" y="877510"/>
                          </a:cubicBezTo>
                          <a:close/>
                          <a:moveTo>
                            <a:pt x="425070" y="759300"/>
                          </a:moveTo>
                          <a:cubicBezTo>
                            <a:pt x="429918" y="764147"/>
                            <a:pt x="432342" y="770257"/>
                            <a:pt x="432342" y="777630"/>
                          </a:cubicBezTo>
                          <a:cubicBezTo>
                            <a:pt x="432342" y="784623"/>
                            <a:pt x="429918" y="790834"/>
                            <a:pt x="425070" y="796262"/>
                          </a:cubicBezTo>
                          <a:cubicBezTo>
                            <a:pt x="419819" y="800908"/>
                            <a:pt x="413608" y="803256"/>
                            <a:pt x="406438" y="803256"/>
                          </a:cubicBezTo>
                          <a:cubicBezTo>
                            <a:pt x="399065" y="803256"/>
                            <a:pt x="392930" y="800933"/>
                            <a:pt x="388083" y="796262"/>
                          </a:cubicBezTo>
                          <a:cubicBezTo>
                            <a:pt x="383235" y="790834"/>
                            <a:pt x="380811" y="784623"/>
                            <a:pt x="380811" y="777630"/>
                          </a:cubicBezTo>
                          <a:cubicBezTo>
                            <a:pt x="380811" y="770257"/>
                            <a:pt x="383235" y="764147"/>
                            <a:pt x="388083" y="759300"/>
                          </a:cubicBezTo>
                          <a:cubicBezTo>
                            <a:pt x="392930" y="754048"/>
                            <a:pt x="399065" y="751422"/>
                            <a:pt x="406438" y="751422"/>
                          </a:cubicBezTo>
                          <a:cubicBezTo>
                            <a:pt x="413633" y="751422"/>
                            <a:pt x="419844" y="754048"/>
                            <a:pt x="425070" y="759300"/>
                          </a:cubicBezTo>
                          <a:close/>
                          <a:moveTo>
                            <a:pt x="611398" y="919724"/>
                          </a:moveTo>
                          <a:cubicBezTo>
                            <a:pt x="616070" y="924950"/>
                            <a:pt x="618392" y="931085"/>
                            <a:pt x="618392" y="938054"/>
                          </a:cubicBezTo>
                          <a:cubicBezTo>
                            <a:pt x="618392" y="945628"/>
                            <a:pt x="616070" y="951738"/>
                            <a:pt x="611398" y="956384"/>
                          </a:cubicBezTo>
                          <a:cubicBezTo>
                            <a:pt x="606349" y="961635"/>
                            <a:pt x="600138" y="964236"/>
                            <a:pt x="592766" y="964236"/>
                          </a:cubicBezTo>
                          <a:cubicBezTo>
                            <a:pt x="585570" y="964236"/>
                            <a:pt x="579385" y="961610"/>
                            <a:pt x="574133" y="956384"/>
                          </a:cubicBezTo>
                          <a:cubicBezTo>
                            <a:pt x="569462" y="951738"/>
                            <a:pt x="567139" y="945628"/>
                            <a:pt x="567139" y="938054"/>
                          </a:cubicBezTo>
                          <a:cubicBezTo>
                            <a:pt x="567139" y="931085"/>
                            <a:pt x="569462" y="924950"/>
                            <a:pt x="574133" y="919724"/>
                          </a:cubicBezTo>
                          <a:cubicBezTo>
                            <a:pt x="579385" y="914876"/>
                            <a:pt x="585570" y="912452"/>
                            <a:pt x="592766" y="912452"/>
                          </a:cubicBezTo>
                          <a:cubicBezTo>
                            <a:pt x="600163" y="912452"/>
                            <a:pt x="606349" y="914876"/>
                            <a:pt x="611398" y="919724"/>
                          </a:cubicBezTo>
                          <a:close/>
                          <a:moveTo>
                            <a:pt x="297267" y="60544"/>
                          </a:moveTo>
                          <a:cubicBezTo>
                            <a:pt x="302695" y="55697"/>
                            <a:pt x="308906" y="53273"/>
                            <a:pt x="315899" y="53273"/>
                          </a:cubicBezTo>
                          <a:cubicBezTo>
                            <a:pt x="323272" y="53273"/>
                            <a:pt x="329483" y="55697"/>
                            <a:pt x="334532" y="60544"/>
                          </a:cubicBezTo>
                          <a:cubicBezTo>
                            <a:pt x="339203" y="65392"/>
                            <a:pt x="341526" y="71502"/>
                            <a:pt x="341526" y="78874"/>
                          </a:cubicBezTo>
                          <a:cubicBezTo>
                            <a:pt x="341526" y="86044"/>
                            <a:pt x="339203" y="92255"/>
                            <a:pt x="334532" y="97507"/>
                          </a:cubicBezTo>
                          <a:cubicBezTo>
                            <a:pt x="329483" y="102354"/>
                            <a:pt x="323272" y="104778"/>
                            <a:pt x="315899" y="104778"/>
                          </a:cubicBezTo>
                          <a:cubicBezTo>
                            <a:pt x="308906" y="104778"/>
                            <a:pt x="302695" y="102354"/>
                            <a:pt x="297267" y="97507"/>
                          </a:cubicBezTo>
                          <a:cubicBezTo>
                            <a:pt x="292621" y="92281"/>
                            <a:pt x="290273" y="86069"/>
                            <a:pt x="290273" y="78874"/>
                          </a:cubicBezTo>
                          <a:cubicBezTo>
                            <a:pt x="290273" y="71502"/>
                            <a:pt x="292621" y="65392"/>
                            <a:pt x="297267" y="60544"/>
                          </a:cubicBezTo>
                          <a:close/>
                          <a:moveTo>
                            <a:pt x="263788" y="301912"/>
                          </a:moveTo>
                          <a:cubicBezTo>
                            <a:pt x="263788" y="294919"/>
                            <a:pt x="266111" y="288910"/>
                            <a:pt x="270756" y="283860"/>
                          </a:cubicBezTo>
                          <a:cubicBezTo>
                            <a:pt x="275806" y="278811"/>
                            <a:pt x="282017" y="276286"/>
                            <a:pt x="289389" y="276286"/>
                          </a:cubicBezTo>
                          <a:cubicBezTo>
                            <a:pt x="296964" y="276286"/>
                            <a:pt x="303174" y="278811"/>
                            <a:pt x="308022" y="283860"/>
                          </a:cubicBezTo>
                          <a:cubicBezTo>
                            <a:pt x="312869" y="288910"/>
                            <a:pt x="315293" y="294919"/>
                            <a:pt x="315293" y="301912"/>
                          </a:cubicBezTo>
                          <a:cubicBezTo>
                            <a:pt x="315293" y="309487"/>
                            <a:pt x="312869" y="315698"/>
                            <a:pt x="308022" y="320545"/>
                          </a:cubicBezTo>
                          <a:cubicBezTo>
                            <a:pt x="303174" y="325797"/>
                            <a:pt x="296964" y="328422"/>
                            <a:pt x="289389" y="328422"/>
                          </a:cubicBezTo>
                          <a:cubicBezTo>
                            <a:pt x="282017" y="328422"/>
                            <a:pt x="275806" y="325797"/>
                            <a:pt x="270756" y="320545"/>
                          </a:cubicBezTo>
                          <a:cubicBezTo>
                            <a:pt x="266111" y="315698"/>
                            <a:pt x="263788" y="309487"/>
                            <a:pt x="263788" y="301912"/>
                          </a:cubicBezTo>
                          <a:close/>
                          <a:moveTo>
                            <a:pt x="132475" y="597714"/>
                          </a:moveTo>
                          <a:cubicBezTo>
                            <a:pt x="132475" y="590721"/>
                            <a:pt x="135101" y="584510"/>
                            <a:pt x="140327" y="579082"/>
                          </a:cubicBezTo>
                          <a:cubicBezTo>
                            <a:pt x="145174" y="574436"/>
                            <a:pt x="151284" y="572088"/>
                            <a:pt x="158682" y="572088"/>
                          </a:cubicBezTo>
                          <a:cubicBezTo>
                            <a:pt x="165852" y="572088"/>
                            <a:pt x="172063" y="574411"/>
                            <a:pt x="177315" y="579082"/>
                          </a:cubicBezTo>
                          <a:cubicBezTo>
                            <a:pt x="182162" y="584510"/>
                            <a:pt x="184586" y="590721"/>
                            <a:pt x="184586" y="597714"/>
                          </a:cubicBezTo>
                          <a:cubicBezTo>
                            <a:pt x="184586" y="605087"/>
                            <a:pt x="182162" y="611298"/>
                            <a:pt x="177315" y="616347"/>
                          </a:cubicBezTo>
                          <a:cubicBezTo>
                            <a:pt x="172063" y="621397"/>
                            <a:pt x="165852" y="623922"/>
                            <a:pt x="158682" y="623922"/>
                          </a:cubicBezTo>
                          <a:cubicBezTo>
                            <a:pt x="151309" y="623922"/>
                            <a:pt x="145200" y="621397"/>
                            <a:pt x="140327" y="616347"/>
                          </a:cubicBezTo>
                          <a:cubicBezTo>
                            <a:pt x="135101" y="611298"/>
                            <a:pt x="132475" y="605087"/>
                            <a:pt x="132475" y="597714"/>
                          </a:cubicBezTo>
                          <a:close/>
                          <a:moveTo>
                            <a:pt x="244575" y="425651"/>
                          </a:moveTo>
                          <a:cubicBezTo>
                            <a:pt x="251745" y="425651"/>
                            <a:pt x="257956" y="428075"/>
                            <a:pt x="263207" y="432922"/>
                          </a:cubicBezTo>
                          <a:cubicBezTo>
                            <a:pt x="267878" y="437972"/>
                            <a:pt x="270176" y="444183"/>
                            <a:pt x="270176" y="451555"/>
                          </a:cubicBezTo>
                          <a:cubicBezTo>
                            <a:pt x="270176" y="458928"/>
                            <a:pt x="267853" y="465063"/>
                            <a:pt x="263207" y="469910"/>
                          </a:cubicBezTo>
                          <a:cubicBezTo>
                            <a:pt x="257981" y="474758"/>
                            <a:pt x="251745" y="477182"/>
                            <a:pt x="244575" y="477182"/>
                          </a:cubicBezTo>
                          <a:cubicBezTo>
                            <a:pt x="237202" y="477182"/>
                            <a:pt x="230991" y="474758"/>
                            <a:pt x="225942" y="469910"/>
                          </a:cubicBezTo>
                          <a:cubicBezTo>
                            <a:pt x="220892" y="465063"/>
                            <a:pt x="218367" y="458953"/>
                            <a:pt x="218367" y="451555"/>
                          </a:cubicBezTo>
                          <a:cubicBezTo>
                            <a:pt x="218367" y="444183"/>
                            <a:pt x="220892" y="437972"/>
                            <a:pt x="225942" y="432922"/>
                          </a:cubicBezTo>
                          <a:cubicBezTo>
                            <a:pt x="230991" y="428075"/>
                            <a:pt x="237202" y="425651"/>
                            <a:pt x="244575" y="425651"/>
                          </a:cubicBezTo>
                          <a:close/>
                          <a:moveTo>
                            <a:pt x="354629" y="623922"/>
                          </a:moveTo>
                          <a:cubicBezTo>
                            <a:pt x="347434" y="623922"/>
                            <a:pt x="341147" y="621397"/>
                            <a:pt x="335694" y="616347"/>
                          </a:cubicBezTo>
                          <a:cubicBezTo>
                            <a:pt x="331048" y="611298"/>
                            <a:pt x="328700" y="605112"/>
                            <a:pt x="328700" y="597714"/>
                          </a:cubicBezTo>
                          <a:cubicBezTo>
                            <a:pt x="328700" y="590721"/>
                            <a:pt x="331023" y="584510"/>
                            <a:pt x="335694" y="579082"/>
                          </a:cubicBezTo>
                          <a:cubicBezTo>
                            <a:pt x="341122" y="574436"/>
                            <a:pt x="347434" y="572088"/>
                            <a:pt x="354629" y="572088"/>
                          </a:cubicBezTo>
                          <a:cubicBezTo>
                            <a:pt x="362002" y="572088"/>
                            <a:pt x="368112" y="574411"/>
                            <a:pt x="372984" y="579082"/>
                          </a:cubicBezTo>
                          <a:cubicBezTo>
                            <a:pt x="378211" y="584510"/>
                            <a:pt x="380836" y="590721"/>
                            <a:pt x="380836" y="597714"/>
                          </a:cubicBezTo>
                          <a:cubicBezTo>
                            <a:pt x="380836" y="605087"/>
                            <a:pt x="378211" y="611298"/>
                            <a:pt x="372984" y="616347"/>
                          </a:cubicBezTo>
                          <a:cubicBezTo>
                            <a:pt x="368112" y="621397"/>
                            <a:pt x="362002" y="623922"/>
                            <a:pt x="354629" y="623922"/>
                          </a:cubicBezTo>
                          <a:close/>
                          <a:moveTo>
                            <a:pt x="179637" y="796262"/>
                          </a:moveTo>
                          <a:cubicBezTo>
                            <a:pt x="174386" y="800908"/>
                            <a:pt x="168276" y="803256"/>
                            <a:pt x="161282" y="803256"/>
                          </a:cubicBezTo>
                          <a:cubicBezTo>
                            <a:pt x="153531" y="803256"/>
                            <a:pt x="147219" y="800933"/>
                            <a:pt x="142347" y="796262"/>
                          </a:cubicBezTo>
                          <a:cubicBezTo>
                            <a:pt x="137297" y="790834"/>
                            <a:pt x="134772" y="784623"/>
                            <a:pt x="134772" y="777630"/>
                          </a:cubicBezTo>
                          <a:cubicBezTo>
                            <a:pt x="134772" y="770257"/>
                            <a:pt x="137297" y="764147"/>
                            <a:pt x="142347" y="759300"/>
                          </a:cubicBezTo>
                          <a:cubicBezTo>
                            <a:pt x="147194" y="754048"/>
                            <a:pt x="153506" y="751422"/>
                            <a:pt x="161282" y="751422"/>
                          </a:cubicBezTo>
                          <a:cubicBezTo>
                            <a:pt x="168276" y="751422"/>
                            <a:pt x="174386" y="754048"/>
                            <a:pt x="179637" y="759300"/>
                          </a:cubicBezTo>
                          <a:cubicBezTo>
                            <a:pt x="184485" y="764147"/>
                            <a:pt x="186909" y="770257"/>
                            <a:pt x="186909" y="777630"/>
                          </a:cubicBezTo>
                          <a:cubicBezTo>
                            <a:pt x="186934" y="784623"/>
                            <a:pt x="184485" y="790834"/>
                            <a:pt x="179637" y="796262"/>
                          </a:cubicBezTo>
                          <a:close/>
                          <a:moveTo>
                            <a:pt x="0" y="904575"/>
                          </a:moveTo>
                          <a:cubicBezTo>
                            <a:pt x="0" y="897380"/>
                            <a:pt x="2525" y="891168"/>
                            <a:pt x="7574" y="885942"/>
                          </a:cubicBezTo>
                          <a:cubicBezTo>
                            <a:pt x="12624" y="881095"/>
                            <a:pt x="18734" y="878671"/>
                            <a:pt x="25929" y="878671"/>
                          </a:cubicBezTo>
                          <a:cubicBezTo>
                            <a:pt x="33503" y="878671"/>
                            <a:pt x="39614" y="881095"/>
                            <a:pt x="44259" y="885942"/>
                          </a:cubicBezTo>
                          <a:cubicBezTo>
                            <a:pt x="49309" y="891168"/>
                            <a:pt x="51833" y="897380"/>
                            <a:pt x="51833" y="904575"/>
                          </a:cubicBezTo>
                          <a:cubicBezTo>
                            <a:pt x="51833" y="911948"/>
                            <a:pt x="49309" y="918158"/>
                            <a:pt x="44259" y="923208"/>
                          </a:cubicBezTo>
                          <a:cubicBezTo>
                            <a:pt x="39614" y="928258"/>
                            <a:pt x="33503" y="930782"/>
                            <a:pt x="25929" y="930782"/>
                          </a:cubicBezTo>
                          <a:cubicBezTo>
                            <a:pt x="18734" y="930782"/>
                            <a:pt x="12624" y="928258"/>
                            <a:pt x="7574" y="923208"/>
                          </a:cubicBezTo>
                          <a:cubicBezTo>
                            <a:pt x="2525" y="918184"/>
                            <a:pt x="0" y="911948"/>
                            <a:pt x="0" y="904575"/>
                          </a:cubicBezTo>
                          <a:close/>
                          <a:moveTo>
                            <a:pt x="270756" y="977364"/>
                          </a:moveTo>
                          <a:cubicBezTo>
                            <a:pt x="266111" y="972517"/>
                            <a:pt x="263788" y="966306"/>
                            <a:pt x="263788" y="958731"/>
                          </a:cubicBezTo>
                          <a:cubicBezTo>
                            <a:pt x="263788" y="951738"/>
                            <a:pt x="266111" y="945729"/>
                            <a:pt x="270756" y="940680"/>
                          </a:cubicBezTo>
                          <a:cubicBezTo>
                            <a:pt x="276185" y="935630"/>
                            <a:pt x="282396" y="933105"/>
                            <a:pt x="289389" y="933105"/>
                          </a:cubicBezTo>
                          <a:cubicBezTo>
                            <a:pt x="296964" y="933105"/>
                            <a:pt x="303174" y="935630"/>
                            <a:pt x="308022" y="940680"/>
                          </a:cubicBezTo>
                          <a:cubicBezTo>
                            <a:pt x="312869" y="945729"/>
                            <a:pt x="315293" y="951738"/>
                            <a:pt x="315293" y="958731"/>
                          </a:cubicBezTo>
                          <a:cubicBezTo>
                            <a:pt x="315293" y="966306"/>
                            <a:pt x="312869" y="972517"/>
                            <a:pt x="308022" y="977364"/>
                          </a:cubicBezTo>
                          <a:cubicBezTo>
                            <a:pt x="303174" y="982414"/>
                            <a:pt x="296964" y="984939"/>
                            <a:pt x="289389" y="984939"/>
                          </a:cubicBezTo>
                          <a:cubicBezTo>
                            <a:pt x="282421" y="984939"/>
                            <a:pt x="276210" y="982414"/>
                            <a:pt x="270756" y="977364"/>
                          </a:cubicBezTo>
                          <a:close/>
                        </a:path>
                      </a:pathLst>
                    </a:custGeom>
                    <a:solidFill>
                      <a:srgbClr val="FFED9A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3" name="Graphic 6">
                    <a:extLst>
                      <a:ext uri="{FF2B5EF4-FFF2-40B4-BE49-F238E27FC236}">
                        <a16:creationId xmlns:a16="http://schemas.microsoft.com/office/drawing/2014/main" id="{F1ADD565-01A7-BE3B-B2F4-6AB2350EBC10}"/>
                      </a:ext>
                    </a:extLst>
                  </p:cNvPr>
                  <p:cNvGrpSpPr/>
                  <p:nvPr/>
                </p:nvGrpSpPr>
                <p:grpSpPr>
                  <a:xfrm>
                    <a:off x="-2223926" y="5481814"/>
                    <a:ext cx="483291" cy="349023"/>
                    <a:chOff x="-2223926" y="5481814"/>
                    <a:chExt cx="483291" cy="349023"/>
                  </a:xfrm>
                </p:grpSpPr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BDD9EFCB-A38B-B190-7FE9-E066AE7B1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36910" y="5504789"/>
                      <a:ext cx="196275" cy="193067"/>
                    </a:xfrm>
                    <a:custGeom>
                      <a:avLst/>
                      <a:gdLst>
                        <a:gd name="connsiteX0" fmla="*/ 51581 w 196275"/>
                        <a:gd name="connsiteY0" fmla="*/ 0 h 193067"/>
                        <a:gd name="connsiteX1" fmla="*/ 182289 w 196275"/>
                        <a:gd name="connsiteY1" fmla="*/ 114423 h 193067"/>
                        <a:gd name="connsiteX2" fmla="*/ 196276 w 196275"/>
                        <a:gd name="connsiteY2" fmla="*/ 147043 h 193067"/>
                        <a:gd name="connsiteX3" fmla="*/ 182869 w 196275"/>
                        <a:gd name="connsiteY3" fmla="*/ 179638 h 193067"/>
                        <a:gd name="connsiteX4" fmla="*/ 182289 w 196275"/>
                        <a:gd name="connsiteY4" fmla="*/ 180218 h 193067"/>
                        <a:gd name="connsiteX5" fmla="*/ 149088 w 196275"/>
                        <a:gd name="connsiteY5" fmla="*/ 193044 h 193067"/>
                        <a:gd name="connsiteX6" fmla="*/ 117351 w 196275"/>
                        <a:gd name="connsiteY6" fmla="*/ 180218 h 193067"/>
                        <a:gd name="connsiteX7" fmla="*/ 0 w 196275"/>
                        <a:gd name="connsiteY7" fmla="*/ 51834 h 193067"/>
                        <a:gd name="connsiteX8" fmla="*/ 51581 w 196275"/>
                        <a:gd name="connsiteY8" fmla="*/ 0 h 1930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6275" h="193067">
                          <a:moveTo>
                            <a:pt x="51581" y="0"/>
                          </a:moveTo>
                          <a:lnTo>
                            <a:pt x="182289" y="114423"/>
                          </a:lnTo>
                          <a:cubicBezTo>
                            <a:pt x="191605" y="123335"/>
                            <a:pt x="196276" y="134217"/>
                            <a:pt x="196276" y="147043"/>
                          </a:cubicBezTo>
                          <a:cubicBezTo>
                            <a:pt x="196276" y="160045"/>
                            <a:pt x="191807" y="170902"/>
                            <a:pt x="182869" y="179638"/>
                          </a:cubicBezTo>
                          <a:lnTo>
                            <a:pt x="182289" y="180218"/>
                          </a:lnTo>
                          <a:cubicBezTo>
                            <a:pt x="172972" y="189156"/>
                            <a:pt x="161914" y="193423"/>
                            <a:pt x="149088" y="193044"/>
                          </a:cubicBezTo>
                          <a:cubicBezTo>
                            <a:pt x="136868" y="193423"/>
                            <a:pt x="126289" y="189156"/>
                            <a:pt x="117351" y="180218"/>
                          </a:cubicBezTo>
                          <a:lnTo>
                            <a:pt x="0" y="51834"/>
                          </a:lnTo>
                          <a:lnTo>
                            <a:pt x="51581" y="0"/>
                          </a:lnTo>
                          <a:close/>
                        </a:path>
                      </a:pathLst>
                    </a:custGeom>
                    <a:solidFill>
                      <a:srgbClr val="AA7556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68B1E8A6-6FB0-FBA6-1E80-A0C56AD61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23926" y="5505976"/>
                      <a:ext cx="196528" cy="193902"/>
                    </a:xfrm>
                    <a:custGeom>
                      <a:avLst/>
                      <a:gdLst>
                        <a:gd name="connsiteX0" fmla="*/ 0 w 196528"/>
                        <a:gd name="connsiteY0" fmla="*/ 147598 h 193902"/>
                        <a:gd name="connsiteX1" fmla="*/ 14265 w 196528"/>
                        <a:gd name="connsiteY1" fmla="*/ 115003 h 193902"/>
                        <a:gd name="connsiteX2" fmla="*/ 144114 w 196528"/>
                        <a:gd name="connsiteY2" fmla="*/ 0 h 193902"/>
                        <a:gd name="connsiteX3" fmla="*/ 196528 w 196528"/>
                        <a:gd name="connsiteY3" fmla="*/ 52970 h 193902"/>
                        <a:gd name="connsiteX4" fmla="*/ 79783 w 196528"/>
                        <a:gd name="connsiteY4" fmla="*/ 180496 h 193902"/>
                        <a:gd name="connsiteX5" fmla="*/ 47163 w 196528"/>
                        <a:gd name="connsiteY5" fmla="*/ 193877 h 193902"/>
                        <a:gd name="connsiteX6" fmla="*/ 14265 w 196528"/>
                        <a:gd name="connsiteY6" fmla="*/ 180496 h 193902"/>
                        <a:gd name="connsiteX7" fmla="*/ 13684 w 196528"/>
                        <a:gd name="connsiteY7" fmla="*/ 180496 h 193902"/>
                        <a:gd name="connsiteX8" fmla="*/ 0 w 196528"/>
                        <a:gd name="connsiteY8" fmla="*/ 147598 h 193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6528" h="193902">
                          <a:moveTo>
                            <a:pt x="0" y="147598"/>
                          </a:moveTo>
                          <a:cubicBezTo>
                            <a:pt x="0" y="135176"/>
                            <a:pt x="4747" y="124320"/>
                            <a:pt x="14265" y="115003"/>
                          </a:cubicBezTo>
                          <a:lnTo>
                            <a:pt x="144114" y="0"/>
                          </a:lnTo>
                          <a:lnTo>
                            <a:pt x="196528" y="52970"/>
                          </a:lnTo>
                          <a:lnTo>
                            <a:pt x="79783" y="180496"/>
                          </a:lnTo>
                          <a:cubicBezTo>
                            <a:pt x="70668" y="189812"/>
                            <a:pt x="59786" y="194281"/>
                            <a:pt x="47163" y="193877"/>
                          </a:cubicBezTo>
                          <a:cubicBezTo>
                            <a:pt x="34160" y="194256"/>
                            <a:pt x="23203" y="189787"/>
                            <a:pt x="14265" y="180496"/>
                          </a:cubicBezTo>
                          <a:lnTo>
                            <a:pt x="13684" y="180496"/>
                          </a:lnTo>
                          <a:cubicBezTo>
                            <a:pt x="4544" y="171180"/>
                            <a:pt x="0" y="160197"/>
                            <a:pt x="0" y="147598"/>
                          </a:cubicBezTo>
                          <a:close/>
                        </a:path>
                      </a:pathLst>
                    </a:custGeom>
                    <a:solidFill>
                      <a:srgbClr val="AA7556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6" name="Graphic 6">
                      <a:extLst>
                        <a:ext uri="{FF2B5EF4-FFF2-40B4-BE49-F238E27FC236}">
                          <a16:creationId xmlns:a16="http://schemas.microsoft.com/office/drawing/2014/main" id="{51402748-72B4-D918-DDE4-616BB7A636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18517" y="5481814"/>
                      <a:ext cx="270453" cy="300195"/>
                      <a:chOff x="-2118517" y="5481814"/>
                      <a:chExt cx="270453" cy="300195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B0FA69AB-0DA8-F54E-18C6-9A4585105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18517" y="5481814"/>
                        <a:ext cx="270453" cy="300195"/>
                      </a:xfrm>
                      <a:custGeom>
                        <a:avLst/>
                        <a:gdLst>
                          <a:gd name="connsiteX0" fmla="*/ 231143 w 270453"/>
                          <a:gd name="connsiteY0" fmla="*/ 46557 h 300195"/>
                          <a:gd name="connsiteX1" fmla="*/ 270454 w 270453"/>
                          <a:gd name="connsiteY1" fmla="*/ 158354 h 300195"/>
                          <a:gd name="connsiteX2" fmla="*/ 232330 w 270453"/>
                          <a:gd name="connsiteY2" fmla="*/ 261137 h 300195"/>
                          <a:gd name="connsiteX3" fmla="*/ 136842 w 270453"/>
                          <a:gd name="connsiteY3" fmla="*/ 300145 h 300195"/>
                          <a:gd name="connsiteX4" fmla="*/ 40472 w 270453"/>
                          <a:gd name="connsiteY4" fmla="*/ 262298 h 300195"/>
                          <a:gd name="connsiteX5" fmla="*/ 0 w 270453"/>
                          <a:gd name="connsiteY5" fmla="*/ 158379 h 300195"/>
                          <a:gd name="connsiteX6" fmla="*/ 39891 w 270453"/>
                          <a:gd name="connsiteY6" fmla="*/ 46582 h 300195"/>
                          <a:gd name="connsiteX7" fmla="*/ 135101 w 270453"/>
                          <a:gd name="connsiteY7" fmla="*/ 0 h 300195"/>
                          <a:gd name="connsiteX8" fmla="*/ 231143 w 270453"/>
                          <a:gd name="connsiteY8" fmla="*/ 46557 h 300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0453" h="300195">
                            <a:moveTo>
                              <a:pt x="231143" y="46557"/>
                            </a:moveTo>
                            <a:cubicBezTo>
                              <a:pt x="257350" y="77233"/>
                              <a:pt x="270454" y="114498"/>
                              <a:pt x="270454" y="158354"/>
                            </a:cubicBezTo>
                            <a:cubicBezTo>
                              <a:pt x="270454" y="201628"/>
                              <a:pt x="257754" y="235889"/>
                              <a:pt x="232330" y="261137"/>
                            </a:cubicBezTo>
                            <a:cubicBezTo>
                              <a:pt x="205920" y="286359"/>
                              <a:pt x="174108" y="299362"/>
                              <a:pt x="136842" y="300145"/>
                            </a:cubicBezTo>
                            <a:cubicBezTo>
                              <a:pt x="99375" y="301104"/>
                              <a:pt x="67260" y="288505"/>
                              <a:pt x="40472" y="262298"/>
                            </a:cubicBezTo>
                            <a:cubicBezTo>
                              <a:pt x="13482" y="236293"/>
                              <a:pt x="0" y="201654"/>
                              <a:pt x="0" y="158379"/>
                            </a:cubicBezTo>
                            <a:cubicBezTo>
                              <a:pt x="0" y="114498"/>
                              <a:pt x="13306" y="77258"/>
                              <a:pt x="39891" y="46582"/>
                            </a:cubicBezTo>
                            <a:cubicBezTo>
                              <a:pt x="65896" y="15527"/>
                              <a:pt x="97633" y="0"/>
                              <a:pt x="135101" y="0"/>
                            </a:cubicBezTo>
                            <a:cubicBezTo>
                              <a:pt x="172518" y="-25"/>
                              <a:pt x="204557" y="15502"/>
                              <a:pt x="231143" y="46557"/>
                            </a:cubicBezTo>
                            <a:close/>
                          </a:path>
                        </a:pathLst>
                      </a:custGeom>
                      <a:solidFill>
                        <a:srgbClr val="AA7556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9C3CE012-1863-60F4-4F82-7C334295B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75419" y="5544983"/>
                        <a:ext cx="183980" cy="203850"/>
                      </a:xfrm>
                      <a:custGeom>
                        <a:avLst/>
                        <a:gdLst>
                          <a:gd name="connsiteX0" fmla="*/ 157773 w 183980"/>
                          <a:gd name="connsiteY0" fmla="*/ 31434 h 203850"/>
                          <a:gd name="connsiteX1" fmla="*/ 183980 w 183980"/>
                          <a:gd name="connsiteY1" fmla="*/ 107429 h 203850"/>
                          <a:gd name="connsiteX2" fmla="*/ 158354 w 183980"/>
                          <a:gd name="connsiteY2" fmla="*/ 177593 h 203850"/>
                          <a:gd name="connsiteX3" fmla="*/ 93139 w 183980"/>
                          <a:gd name="connsiteY3" fmla="*/ 203800 h 203850"/>
                          <a:gd name="connsiteX4" fmla="*/ 28227 w 183980"/>
                          <a:gd name="connsiteY4" fmla="*/ 178754 h 203850"/>
                          <a:gd name="connsiteX5" fmla="*/ 0 w 183980"/>
                          <a:gd name="connsiteY5" fmla="*/ 107429 h 203850"/>
                          <a:gd name="connsiteX6" fmla="*/ 27672 w 183980"/>
                          <a:gd name="connsiteY6" fmla="*/ 31434 h 203850"/>
                          <a:gd name="connsiteX7" fmla="*/ 92003 w 183980"/>
                          <a:gd name="connsiteY7" fmla="*/ 0 h 203850"/>
                          <a:gd name="connsiteX8" fmla="*/ 157773 w 183980"/>
                          <a:gd name="connsiteY8" fmla="*/ 31434 h 203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3980" h="203850">
                            <a:moveTo>
                              <a:pt x="157773" y="31434"/>
                            </a:moveTo>
                            <a:cubicBezTo>
                              <a:pt x="175244" y="52591"/>
                              <a:pt x="183980" y="77915"/>
                              <a:pt x="183980" y="107429"/>
                            </a:cubicBezTo>
                            <a:cubicBezTo>
                              <a:pt x="183980" y="137322"/>
                              <a:pt x="175446" y="160702"/>
                              <a:pt x="158354" y="177593"/>
                            </a:cubicBezTo>
                            <a:cubicBezTo>
                              <a:pt x="140882" y="194660"/>
                              <a:pt x="119144" y="203396"/>
                              <a:pt x="93139" y="203800"/>
                            </a:cubicBezTo>
                            <a:cubicBezTo>
                              <a:pt x="67715" y="204582"/>
                              <a:pt x="46077" y="196225"/>
                              <a:pt x="28227" y="178754"/>
                            </a:cubicBezTo>
                            <a:cubicBezTo>
                              <a:pt x="9392" y="161081"/>
                              <a:pt x="0" y="137322"/>
                              <a:pt x="0" y="107429"/>
                            </a:cubicBezTo>
                            <a:cubicBezTo>
                              <a:pt x="0" y="77940"/>
                              <a:pt x="9215" y="52591"/>
                              <a:pt x="27672" y="31434"/>
                            </a:cubicBezTo>
                            <a:cubicBezTo>
                              <a:pt x="45143" y="10478"/>
                              <a:pt x="66578" y="0"/>
                              <a:pt x="92003" y="0"/>
                            </a:cubicBezTo>
                            <a:cubicBezTo>
                              <a:pt x="117983" y="0"/>
                              <a:pt x="139923" y="10478"/>
                              <a:pt x="157773" y="31434"/>
                            </a:cubicBezTo>
                            <a:close/>
                          </a:path>
                        </a:pathLst>
                      </a:custGeom>
                      <a:solidFill>
                        <a:srgbClr val="C6987D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9" name="Graphic 6">
                      <a:extLst>
                        <a:ext uri="{FF2B5EF4-FFF2-40B4-BE49-F238E27FC236}">
                          <a16:creationId xmlns:a16="http://schemas.microsoft.com/office/drawing/2014/main" id="{E56ABA24-EA32-0D33-1BDC-99E3DEC3EA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40844" y="5666794"/>
                      <a:ext cx="141500" cy="164044"/>
                      <a:chOff x="-2140844" y="5666794"/>
                      <a:chExt cx="141500" cy="164044"/>
                    </a:xfrm>
                  </p:grpSpPr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AA9AB7BF-D2DB-3D64-2907-A8B8EFD7D2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40844" y="5666794"/>
                        <a:ext cx="141500" cy="164044"/>
                      </a:xfrm>
                      <a:custGeom>
                        <a:avLst/>
                        <a:gdLst>
                          <a:gd name="connsiteX0" fmla="*/ 112866 w 141500"/>
                          <a:gd name="connsiteY0" fmla="*/ 157960 h 164044"/>
                          <a:gd name="connsiteX1" fmla="*/ 69490 w 141500"/>
                          <a:gd name="connsiteY1" fmla="*/ 160863 h 164044"/>
                          <a:gd name="connsiteX2" fmla="*/ 60477 w 141500"/>
                          <a:gd name="connsiteY2" fmla="*/ 157960 h 164044"/>
                          <a:gd name="connsiteX3" fmla="*/ 14173 w 141500"/>
                          <a:gd name="connsiteY3" fmla="*/ 114004 h 164044"/>
                          <a:gd name="connsiteX4" fmla="*/ 1069 w 141500"/>
                          <a:gd name="connsiteY4" fmla="*/ 50531 h 164044"/>
                          <a:gd name="connsiteX5" fmla="*/ 29321 w 141500"/>
                          <a:gd name="connsiteY5" fmla="*/ 6852 h 164044"/>
                          <a:gd name="connsiteX6" fmla="*/ 79690 w 141500"/>
                          <a:gd name="connsiteY6" fmla="*/ 5691 h 164044"/>
                          <a:gd name="connsiteX7" fmla="*/ 81155 w 141500"/>
                          <a:gd name="connsiteY7" fmla="*/ 6297 h 164044"/>
                          <a:gd name="connsiteX8" fmla="*/ 127434 w 141500"/>
                          <a:gd name="connsiteY8" fmla="*/ 51111 h 164044"/>
                          <a:gd name="connsiteX9" fmla="*/ 140815 w 141500"/>
                          <a:gd name="connsiteY9" fmla="*/ 113423 h 164044"/>
                          <a:gd name="connsiteX10" fmla="*/ 112866 w 141500"/>
                          <a:gd name="connsiteY10" fmla="*/ 157960 h 1640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00" h="164044">
                            <a:moveTo>
                              <a:pt x="112866" y="157960"/>
                            </a:moveTo>
                            <a:cubicBezTo>
                              <a:pt x="99661" y="164954"/>
                              <a:pt x="85194" y="165913"/>
                              <a:pt x="69490" y="160863"/>
                            </a:cubicBezTo>
                            <a:cubicBezTo>
                              <a:pt x="66385" y="160081"/>
                              <a:pt x="63380" y="159121"/>
                              <a:pt x="60477" y="157960"/>
                            </a:cubicBezTo>
                            <a:cubicBezTo>
                              <a:pt x="40859" y="149022"/>
                              <a:pt x="25433" y="134379"/>
                              <a:pt x="14173" y="114004"/>
                            </a:cubicBezTo>
                            <a:cubicBezTo>
                              <a:pt x="2129" y="93023"/>
                              <a:pt x="-2238" y="71891"/>
                              <a:pt x="1069" y="50531"/>
                            </a:cubicBezTo>
                            <a:cubicBezTo>
                              <a:pt x="3972" y="29954"/>
                              <a:pt x="13390" y="15411"/>
                              <a:pt x="29321" y="6852"/>
                            </a:cubicBezTo>
                            <a:cubicBezTo>
                              <a:pt x="44066" y="-1884"/>
                              <a:pt x="60856" y="-2262"/>
                              <a:pt x="79690" y="5691"/>
                            </a:cubicBezTo>
                            <a:cubicBezTo>
                              <a:pt x="80473" y="5691"/>
                              <a:pt x="80953" y="5893"/>
                              <a:pt x="81155" y="6297"/>
                            </a:cubicBezTo>
                            <a:cubicBezTo>
                              <a:pt x="100368" y="15209"/>
                              <a:pt x="115795" y="30181"/>
                              <a:pt x="127434" y="51111"/>
                            </a:cubicBezTo>
                            <a:cubicBezTo>
                              <a:pt x="138896" y="71688"/>
                              <a:pt x="143340" y="92467"/>
                              <a:pt x="140815" y="113423"/>
                            </a:cubicBezTo>
                            <a:cubicBezTo>
                              <a:pt x="137684" y="134202"/>
                              <a:pt x="128368" y="149047"/>
                              <a:pt x="112866" y="157960"/>
                            </a:cubicBezTo>
                            <a:close/>
                          </a:path>
                        </a:pathLst>
                      </a:custGeom>
                      <a:solidFill>
                        <a:srgbClr val="A36E4F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75E1F54D-09FA-C647-E113-10D94AA653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99372" y="5721229"/>
                        <a:ext cx="84801" cy="98278"/>
                      </a:xfrm>
                      <a:custGeom>
                        <a:avLst/>
                        <a:gdLst>
                          <a:gd name="connsiteX0" fmla="*/ 84194 w 84801"/>
                          <a:gd name="connsiteY0" fmla="*/ 68001 h 98278"/>
                          <a:gd name="connsiteX1" fmla="*/ 67329 w 84801"/>
                          <a:gd name="connsiteY1" fmla="*/ 94208 h 98278"/>
                          <a:gd name="connsiteX2" fmla="*/ 35870 w 84801"/>
                          <a:gd name="connsiteY2" fmla="*/ 94208 h 98278"/>
                          <a:gd name="connsiteX3" fmla="*/ 8199 w 84801"/>
                          <a:gd name="connsiteY3" fmla="*/ 68582 h 98278"/>
                          <a:gd name="connsiteX4" fmla="*/ 624 w 84801"/>
                          <a:gd name="connsiteY4" fmla="*/ 30432 h 98278"/>
                          <a:gd name="connsiteX5" fmla="*/ 17515 w 84801"/>
                          <a:gd name="connsiteY5" fmla="*/ 4225 h 98278"/>
                          <a:gd name="connsiteX6" fmla="*/ 48645 w 84801"/>
                          <a:gd name="connsiteY6" fmla="*/ 3644 h 98278"/>
                          <a:gd name="connsiteX7" fmla="*/ 76014 w 84801"/>
                          <a:gd name="connsiteY7" fmla="*/ 30432 h 98278"/>
                          <a:gd name="connsiteX8" fmla="*/ 84194 w 84801"/>
                          <a:gd name="connsiteY8" fmla="*/ 68001 h 982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801" h="98278">
                            <a:moveTo>
                              <a:pt x="84194" y="68001"/>
                            </a:moveTo>
                            <a:cubicBezTo>
                              <a:pt x="82250" y="80801"/>
                              <a:pt x="76620" y="89537"/>
                              <a:pt x="67329" y="94208"/>
                            </a:cubicBezTo>
                            <a:cubicBezTo>
                              <a:pt x="57633" y="99636"/>
                              <a:pt x="47131" y="99636"/>
                              <a:pt x="35870" y="94208"/>
                            </a:cubicBezTo>
                            <a:cubicBezTo>
                              <a:pt x="24610" y="89562"/>
                              <a:pt x="15394" y="81003"/>
                              <a:pt x="8199" y="68582"/>
                            </a:cubicBezTo>
                            <a:cubicBezTo>
                              <a:pt x="1205" y="55756"/>
                              <a:pt x="-1295" y="43056"/>
                              <a:pt x="624" y="30432"/>
                            </a:cubicBezTo>
                            <a:cubicBezTo>
                              <a:pt x="2568" y="18010"/>
                              <a:pt x="8199" y="9275"/>
                              <a:pt x="17515" y="4225"/>
                            </a:cubicBezTo>
                            <a:cubicBezTo>
                              <a:pt x="26831" y="-1203"/>
                              <a:pt x="37208" y="-1405"/>
                              <a:pt x="48645" y="3644"/>
                            </a:cubicBezTo>
                            <a:cubicBezTo>
                              <a:pt x="59906" y="8694"/>
                              <a:pt x="69020" y="17632"/>
                              <a:pt x="76014" y="30432"/>
                            </a:cubicBezTo>
                            <a:cubicBezTo>
                              <a:pt x="83412" y="42677"/>
                              <a:pt x="86138" y="55200"/>
                              <a:pt x="84194" y="68001"/>
                            </a:cubicBezTo>
                            <a:close/>
                          </a:path>
                        </a:pathLst>
                      </a:custGeom>
                      <a:solidFill>
                        <a:srgbClr val="B17B5B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2" name="Graphic 6">
                      <a:extLst>
                        <a:ext uri="{FF2B5EF4-FFF2-40B4-BE49-F238E27FC236}">
                          <a16:creationId xmlns:a16="http://schemas.microsoft.com/office/drawing/2014/main" id="{FE35B7C5-DC06-F0C9-6FDB-68B2BA37BE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962886" y="5665925"/>
                      <a:ext cx="141224" cy="163751"/>
                      <a:chOff x="-1962886" y="5665925"/>
                      <a:chExt cx="141224" cy="163751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id="{7CBEE691-196B-FBFF-AE65-5C0267148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62886" y="5665925"/>
                        <a:ext cx="141224" cy="163751"/>
                      </a:xfrm>
                      <a:custGeom>
                        <a:avLst/>
                        <a:gdLst>
                          <a:gd name="connsiteX0" fmla="*/ 112500 w 141224"/>
                          <a:gd name="connsiteY0" fmla="*/ 6560 h 163751"/>
                          <a:gd name="connsiteX1" fmla="*/ 140449 w 141224"/>
                          <a:gd name="connsiteY1" fmla="*/ 50238 h 163751"/>
                          <a:gd name="connsiteX2" fmla="*/ 127068 w 141224"/>
                          <a:gd name="connsiteY2" fmla="*/ 113131 h 163751"/>
                          <a:gd name="connsiteX3" fmla="*/ 81647 w 141224"/>
                          <a:gd name="connsiteY3" fmla="*/ 157668 h 163751"/>
                          <a:gd name="connsiteX4" fmla="*/ 71447 w 141224"/>
                          <a:gd name="connsiteY4" fmla="*/ 160571 h 163751"/>
                          <a:gd name="connsiteX5" fmla="*/ 28930 w 141224"/>
                          <a:gd name="connsiteY5" fmla="*/ 157668 h 163751"/>
                          <a:gd name="connsiteX6" fmla="*/ 981 w 141224"/>
                          <a:gd name="connsiteY6" fmla="*/ 113131 h 163751"/>
                          <a:gd name="connsiteX7" fmla="*/ 13807 w 141224"/>
                          <a:gd name="connsiteY7" fmla="*/ 50238 h 163751"/>
                          <a:gd name="connsiteX8" fmla="*/ 60389 w 141224"/>
                          <a:gd name="connsiteY8" fmla="*/ 6560 h 163751"/>
                          <a:gd name="connsiteX9" fmla="*/ 61550 w 141224"/>
                          <a:gd name="connsiteY9" fmla="*/ 5398 h 163751"/>
                          <a:gd name="connsiteX10" fmla="*/ 112500 w 141224"/>
                          <a:gd name="connsiteY10" fmla="*/ 6560 h 1637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224" h="163751">
                            <a:moveTo>
                              <a:pt x="112500" y="6560"/>
                            </a:moveTo>
                            <a:cubicBezTo>
                              <a:pt x="128406" y="14917"/>
                              <a:pt x="137722" y="29485"/>
                              <a:pt x="140449" y="50238"/>
                            </a:cubicBezTo>
                            <a:cubicBezTo>
                              <a:pt x="143176" y="71194"/>
                              <a:pt x="138707" y="92150"/>
                              <a:pt x="127068" y="113131"/>
                            </a:cubicBezTo>
                            <a:cubicBezTo>
                              <a:pt x="115808" y="134086"/>
                              <a:pt x="100659" y="148932"/>
                              <a:pt x="81647" y="157668"/>
                            </a:cubicBezTo>
                            <a:cubicBezTo>
                              <a:pt x="78340" y="159208"/>
                              <a:pt x="74957" y="160192"/>
                              <a:pt x="71447" y="160571"/>
                            </a:cubicBezTo>
                            <a:cubicBezTo>
                              <a:pt x="56298" y="165620"/>
                              <a:pt x="42135" y="164661"/>
                              <a:pt x="28930" y="157668"/>
                            </a:cubicBezTo>
                            <a:cubicBezTo>
                              <a:pt x="13201" y="148932"/>
                              <a:pt x="3884" y="134086"/>
                              <a:pt x="981" y="113131"/>
                            </a:cubicBezTo>
                            <a:cubicBezTo>
                              <a:pt x="-2125" y="92175"/>
                              <a:pt x="2142" y="71194"/>
                              <a:pt x="13807" y="50238"/>
                            </a:cubicBezTo>
                            <a:cubicBezTo>
                              <a:pt x="25446" y="29485"/>
                              <a:pt x="40973" y="14917"/>
                              <a:pt x="60389" y="6560"/>
                            </a:cubicBezTo>
                            <a:cubicBezTo>
                              <a:pt x="60767" y="6181"/>
                              <a:pt x="61171" y="5803"/>
                              <a:pt x="61550" y="5398"/>
                            </a:cubicBezTo>
                            <a:cubicBezTo>
                              <a:pt x="80183" y="-2176"/>
                              <a:pt x="97149" y="-1772"/>
                              <a:pt x="112500" y="6560"/>
                            </a:cubicBezTo>
                            <a:close/>
                          </a:path>
                        </a:pathLst>
                      </a:custGeom>
                      <a:solidFill>
                        <a:srgbClr val="A36E4F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id="{6824DF4F-742A-F605-F81B-0E5FCE6C77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48013" y="5721483"/>
                        <a:ext cx="84639" cy="98353"/>
                      </a:xfrm>
                      <a:custGeom>
                        <a:avLst/>
                        <a:gdLst>
                          <a:gd name="connsiteX0" fmla="*/ 7644 w 84639"/>
                          <a:gd name="connsiteY0" fmla="*/ 30785 h 98353"/>
                          <a:gd name="connsiteX1" fmla="*/ 36477 w 84639"/>
                          <a:gd name="connsiteY1" fmla="*/ 3997 h 98353"/>
                          <a:gd name="connsiteX2" fmla="*/ 67330 w 84639"/>
                          <a:gd name="connsiteY2" fmla="*/ 4300 h 98353"/>
                          <a:gd name="connsiteX3" fmla="*/ 84221 w 84639"/>
                          <a:gd name="connsiteY3" fmla="*/ 30785 h 98353"/>
                          <a:gd name="connsiteX4" fmla="*/ 76066 w 84639"/>
                          <a:gd name="connsiteY4" fmla="*/ 68353 h 98353"/>
                          <a:gd name="connsiteX5" fmla="*/ 49278 w 84639"/>
                          <a:gd name="connsiteY5" fmla="*/ 93980 h 98353"/>
                          <a:gd name="connsiteX6" fmla="*/ 17541 w 84639"/>
                          <a:gd name="connsiteY6" fmla="*/ 93980 h 98353"/>
                          <a:gd name="connsiteX7" fmla="*/ 651 w 84639"/>
                          <a:gd name="connsiteY7" fmla="*/ 68353 h 98353"/>
                          <a:gd name="connsiteX8" fmla="*/ 7644 w 84639"/>
                          <a:gd name="connsiteY8" fmla="*/ 30785 h 983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639" h="98353">
                            <a:moveTo>
                              <a:pt x="7644" y="30785"/>
                            </a:moveTo>
                            <a:cubicBezTo>
                              <a:pt x="15017" y="17984"/>
                              <a:pt x="24636" y="9046"/>
                              <a:pt x="36477" y="3997"/>
                            </a:cubicBezTo>
                            <a:cubicBezTo>
                              <a:pt x="47738" y="-1431"/>
                              <a:pt x="58014" y="-1331"/>
                              <a:pt x="67330" y="4300"/>
                            </a:cubicBezTo>
                            <a:cubicBezTo>
                              <a:pt x="76646" y="9551"/>
                              <a:pt x="82277" y="18388"/>
                              <a:pt x="84221" y="30785"/>
                            </a:cubicBezTo>
                            <a:cubicBezTo>
                              <a:pt x="85761" y="43005"/>
                              <a:pt x="83059" y="55527"/>
                              <a:pt x="76066" y="68353"/>
                            </a:cubicBezTo>
                            <a:cubicBezTo>
                              <a:pt x="69476" y="80775"/>
                              <a:pt x="60538" y="89309"/>
                              <a:pt x="49278" y="93980"/>
                            </a:cubicBezTo>
                            <a:cubicBezTo>
                              <a:pt x="37437" y="99812"/>
                              <a:pt x="26858" y="99812"/>
                              <a:pt x="17541" y="93980"/>
                            </a:cubicBezTo>
                            <a:cubicBezTo>
                              <a:pt x="8225" y="89334"/>
                              <a:pt x="2595" y="80775"/>
                              <a:pt x="651" y="68353"/>
                            </a:cubicBezTo>
                            <a:cubicBezTo>
                              <a:pt x="-1268" y="55527"/>
                              <a:pt x="1055" y="43005"/>
                              <a:pt x="7644" y="30785"/>
                            </a:cubicBezTo>
                            <a:close/>
                          </a:path>
                        </a:pathLst>
                      </a:custGeom>
                      <a:solidFill>
                        <a:srgbClr val="B17B5B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5" name="Graphic 6">
                    <a:extLst>
                      <a:ext uri="{FF2B5EF4-FFF2-40B4-BE49-F238E27FC236}">
                        <a16:creationId xmlns:a16="http://schemas.microsoft.com/office/drawing/2014/main" id="{F356BE93-1306-B56C-7D9E-C73A42F51417}"/>
                      </a:ext>
                    </a:extLst>
                  </p:cNvPr>
                  <p:cNvGrpSpPr/>
                  <p:nvPr/>
                </p:nvGrpSpPr>
                <p:grpSpPr>
                  <a:xfrm>
                    <a:off x="-2028190" y="5106148"/>
                    <a:ext cx="521447" cy="672477"/>
                    <a:chOff x="-2028190" y="5106148"/>
                    <a:chExt cx="521447" cy="672477"/>
                  </a:xfrm>
                </p:grpSpPr>
                <p:grpSp>
                  <p:nvGrpSpPr>
                    <p:cNvPr id="256" name="Graphic 6">
                      <a:extLst>
                        <a:ext uri="{FF2B5EF4-FFF2-40B4-BE49-F238E27FC236}">
                          <a16:creationId xmlns:a16="http://schemas.microsoft.com/office/drawing/2014/main" id="{4A85BC09-B391-640A-43CD-196CFF06CD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028190" y="5594766"/>
                      <a:ext cx="185163" cy="127987"/>
                      <a:chOff x="-2028190" y="5594766"/>
                      <a:chExt cx="185163" cy="127987"/>
                    </a:xfrm>
                  </p:grpSpPr>
                  <p:sp>
                    <p:nvSpPr>
                      <p:cNvPr id="257" name="Freeform: Shape 256">
                        <a:extLst>
                          <a:ext uri="{FF2B5EF4-FFF2-40B4-BE49-F238E27FC236}">
                            <a16:creationId xmlns:a16="http://schemas.microsoft.com/office/drawing/2014/main" id="{2B336EB5-AC2C-020F-07F1-1DC3E79DC2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28190" y="5594766"/>
                        <a:ext cx="185163" cy="127987"/>
                      </a:xfrm>
                      <a:custGeom>
                        <a:avLst/>
                        <a:gdLst>
                          <a:gd name="connsiteX0" fmla="*/ 10108 w 185163"/>
                          <a:gd name="connsiteY0" fmla="*/ 49492 h 127987"/>
                          <a:gd name="connsiteX1" fmla="*/ 10108 w 185163"/>
                          <a:gd name="connsiteY1" fmla="*/ 48911 h 127987"/>
                          <a:gd name="connsiteX2" fmla="*/ 58154 w 185163"/>
                          <a:gd name="connsiteY2" fmla="*/ 6116 h 127987"/>
                          <a:gd name="connsiteX3" fmla="*/ 126273 w 185163"/>
                          <a:gd name="connsiteY3" fmla="*/ 284 h 127987"/>
                          <a:gd name="connsiteX4" fmla="*/ 128015 w 185163"/>
                          <a:gd name="connsiteY4" fmla="*/ 284 h 127987"/>
                          <a:gd name="connsiteX5" fmla="*/ 174900 w 185163"/>
                          <a:gd name="connsiteY5" fmla="*/ 30859 h 127987"/>
                          <a:gd name="connsiteX6" fmla="*/ 185100 w 185163"/>
                          <a:gd name="connsiteY6" fmla="*/ 79461 h 127987"/>
                          <a:gd name="connsiteX7" fmla="*/ 155409 w 185163"/>
                          <a:gd name="connsiteY7" fmla="*/ 112662 h 127987"/>
                          <a:gd name="connsiteX8" fmla="*/ 113472 w 185163"/>
                          <a:gd name="connsiteY8" fmla="*/ 120236 h 127987"/>
                          <a:gd name="connsiteX9" fmla="*/ 86104 w 185163"/>
                          <a:gd name="connsiteY9" fmla="*/ 118191 h 127987"/>
                          <a:gd name="connsiteX10" fmla="*/ 59897 w 185163"/>
                          <a:gd name="connsiteY10" fmla="*/ 118191 h 127987"/>
                          <a:gd name="connsiteX11" fmla="*/ 40986 w 185163"/>
                          <a:gd name="connsiteY11" fmla="*/ 124881 h 127987"/>
                          <a:gd name="connsiteX12" fmla="*/ 14198 w 185163"/>
                          <a:gd name="connsiteY12" fmla="*/ 127204 h 127987"/>
                          <a:gd name="connsiteX13" fmla="*/ 3721 w 185163"/>
                          <a:gd name="connsiteY13" fmla="*/ 121978 h 127987"/>
                          <a:gd name="connsiteX14" fmla="*/ 236 w 185163"/>
                          <a:gd name="connsiteY14" fmla="*/ 113823 h 127987"/>
                          <a:gd name="connsiteX15" fmla="*/ 3140 w 185163"/>
                          <a:gd name="connsiteY15" fmla="*/ 105668 h 127987"/>
                          <a:gd name="connsiteX16" fmla="*/ 4882 w 185163"/>
                          <a:gd name="connsiteY16" fmla="*/ 104203 h 127987"/>
                          <a:gd name="connsiteX17" fmla="*/ 6624 w 185163"/>
                          <a:gd name="connsiteY17" fmla="*/ 105668 h 127987"/>
                          <a:gd name="connsiteX18" fmla="*/ 9527 w 185163"/>
                          <a:gd name="connsiteY18" fmla="*/ 105668 h 127987"/>
                          <a:gd name="connsiteX19" fmla="*/ 19425 w 185163"/>
                          <a:gd name="connsiteY19" fmla="*/ 98397 h 127987"/>
                          <a:gd name="connsiteX20" fmla="*/ 63381 w 185163"/>
                          <a:gd name="connsiteY20" fmla="*/ 86758 h 127987"/>
                          <a:gd name="connsiteX21" fmla="*/ 65704 w 185163"/>
                          <a:gd name="connsiteY21" fmla="*/ 83854 h 127987"/>
                          <a:gd name="connsiteX22" fmla="*/ 66284 w 185163"/>
                          <a:gd name="connsiteY22" fmla="*/ 79486 h 127987"/>
                          <a:gd name="connsiteX23" fmla="*/ 65123 w 185163"/>
                          <a:gd name="connsiteY23" fmla="*/ 76280 h 127987"/>
                          <a:gd name="connsiteX24" fmla="*/ 61639 w 185163"/>
                          <a:gd name="connsiteY24" fmla="*/ 75699 h 127987"/>
                          <a:gd name="connsiteX25" fmla="*/ 17379 w 185163"/>
                          <a:gd name="connsiteY25" fmla="*/ 87919 h 127987"/>
                          <a:gd name="connsiteX26" fmla="*/ 6599 w 185163"/>
                          <a:gd name="connsiteY26" fmla="*/ 94610 h 127987"/>
                          <a:gd name="connsiteX27" fmla="*/ 4276 w 185163"/>
                          <a:gd name="connsiteY27" fmla="*/ 98397 h 127987"/>
                          <a:gd name="connsiteX28" fmla="*/ 3695 w 185163"/>
                          <a:gd name="connsiteY28" fmla="*/ 99558 h 127987"/>
                          <a:gd name="connsiteX29" fmla="*/ 1675 w 185163"/>
                          <a:gd name="connsiteY29" fmla="*/ 96351 h 127987"/>
                          <a:gd name="connsiteX30" fmla="*/ 3140 w 185163"/>
                          <a:gd name="connsiteY30" fmla="*/ 82667 h 127987"/>
                          <a:gd name="connsiteX31" fmla="*/ 5463 w 185163"/>
                          <a:gd name="connsiteY31" fmla="*/ 84990 h 127987"/>
                          <a:gd name="connsiteX32" fmla="*/ 7811 w 185163"/>
                          <a:gd name="connsiteY32" fmla="*/ 83829 h 127987"/>
                          <a:gd name="connsiteX33" fmla="*/ 16824 w 185163"/>
                          <a:gd name="connsiteY33" fmla="*/ 78300 h 127987"/>
                          <a:gd name="connsiteX34" fmla="*/ 66890 w 185163"/>
                          <a:gd name="connsiteY34" fmla="*/ 62570 h 127987"/>
                          <a:gd name="connsiteX35" fmla="*/ 69516 w 185163"/>
                          <a:gd name="connsiteY35" fmla="*/ 60525 h 127987"/>
                          <a:gd name="connsiteX36" fmla="*/ 69516 w 185163"/>
                          <a:gd name="connsiteY36" fmla="*/ 56460 h 127987"/>
                          <a:gd name="connsiteX37" fmla="*/ 68052 w 185163"/>
                          <a:gd name="connsiteY37" fmla="*/ 51789 h 127987"/>
                          <a:gd name="connsiteX38" fmla="*/ 65148 w 185163"/>
                          <a:gd name="connsiteY38" fmla="*/ 51789 h 127987"/>
                          <a:gd name="connsiteX39" fmla="*/ 14198 w 185163"/>
                          <a:gd name="connsiteY39" fmla="*/ 68099 h 127987"/>
                          <a:gd name="connsiteX40" fmla="*/ 13617 w 185163"/>
                          <a:gd name="connsiteY40" fmla="*/ 68099 h 127987"/>
                          <a:gd name="connsiteX41" fmla="*/ 3140 w 185163"/>
                          <a:gd name="connsiteY41" fmla="*/ 75674 h 127987"/>
                          <a:gd name="connsiteX42" fmla="*/ 8366 w 185163"/>
                          <a:gd name="connsiteY42" fmla="*/ 58783 h 127987"/>
                          <a:gd name="connsiteX43" fmla="*/ 8947 w 185163"/>
                          <a:gd name="connsiteY43" fmla="*/ 60525 h 127987"/>
                          <a:gd name="connsiteX44" fmla="*/ 11876 w 185163"/>
                          <a:gd name="connsiteY44" fmla="*/ 61686 h 127987"/>
                          <a:gd name="connsiteX45" fmla="*/ 14198 w 185163"/>
                          <a:gd name="connsiteY45" fmla="*/ 58202 h 127987"/>
                          <a:gd name="connsiteX46" fmla="*/ 14779 w 185163"/>
                          <a:gd name="connsiteY46" fmla="*/ 58202 h 127987"/>
                          <a:gd name="connsiteX47" fmla="*/ 21192 w 185163"/>
                          <a:gd name="connsiteY47" fmla="*/ 53531 h 127987"/>
                          <a:gd name="connsiteX48" fmla="*/ 21773 w 185163"/>
                          <a:gd name="connsiteY48" fmla="*/ 51789 h 127987"/>
                          <a:gd name="connsiteX49" fmla="*/ 60503 w 185163"/>
                          <a:gd name="connsiteY49" fmla="*/ 36641 h 127987"/>
                          <a:gd name="connsiteX50" fmla="*/ 71864 w 185163"/>
                          <a:gd name="connsiteY50" fmla="*/ 35479 h 127987"/>
                          <a:gd name="connsiteX51" fmla="*/ 74490 w 185163"/>
                          <a:gd name="connsiteY51" fmla="*/ 33434 h 127987"/>
                          <a:gd name="connsiteX52" fmla="*/ 75651 w 185163"/>
                          <a:gd name="connsiteY52" fmla="*/ 28486 h 127987"/>
                          <a:gd name="connsiteX53" fmla="*/ 73328 w 185163"/>
                          <a:gd name="connsiteY53" fmla="*/ 25582 h 127987"/>
                          <a:gd name="connsiteX54" fmla="*/ 70703 w 185163"/>
                          <a:gd name="connsiteY54" fmla="*/ 23259 h 127987"/>
                          <a:gd name="connsiteX55" fmla="*/ 59922 w 185163"/>
                          <a:gd name="connsiteY55" fmla="*/ 25582 h 127987"/>
                          <a:gd name="connsiteX56" fmla="*/ 18566 w 185163"/>
                          <a:gd name="connsiteY56" fmla="*/ 42473 h 127987"/>
                          <a:gd name="connsiteX57" fmla="*/ 10108 w 185163"/>
                          <a:gd name="connsiteY57" fmla="*/ 49492 h 127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</a:cxnLst>
                        <a:rect l="l" t="t" r="r" b="b"/>
                        <a:pathLst>
                          <a:path w="185163" h="127987">
                            <a:moveTo>
                              <a:pt x="10108" y="49492"/>
                            </a:moveTo>
                            <a:lnTo>
                              <a:pt x="10108" y="48911"/>
                            </a:lnTo>
                            <a:cubicBezTo>
                              <a:pt x="14956" y="26971"/>
                              <a:pt x="30963" y="12731"/>
                              <a:pt x="58154" y="6116"/>
                            </a:cubicBezTo>
                            <a:cubicBezTo>
                              <a:pt x="74465" y="1849"/>
                              <a:pt x="97162" y="-95"/>
                              <a:pt x="126273" y="284"/>
                            </a:cubicBezTo>
                            <a:cubicBezTo>
                              <a:pt x="126652" y="-95"/>
                              <a:pt x="127232" y="-95"/>
                              <a:pt x="128015" y="284"/>
                            </a:cubicBezTo>
                            <a:cubicBezTo>
                              <a:pt x="151496" y="3390"/>
                              <a:pt x="167124" y="13590"/>
                              <a:pt x="174900" y="30859"/>
                            </a:cubicBezTo>
                            <a:cubicBezTo>
                              <a:pt x="182272" y="49113"/>
                              <a:pt x="185681" y="65297"/>
                              <a:pt x="185100" y="79461"/>
                            </a:cubicBezTo>
                            <a:cubicBezTo>
                              <a:pt x="184115" y="92464"/>
                              <a:pt x="174218" y="103522"/>
                              <a:pt x="155409" y="112662"/>
                            </a:cubicBezTo>
                            <a:cubicBezTo>
                              <a:pt x="137357" y="119655"/>
                              <a:pt x="123370" y="122180"/>
                              <a:pt x="113472" y="120236"/>
                            </a:cubicBezTo>
                            <a:cubicBezTo>
                              <a:pt x="104535" y="118873"/>
                              <a:pt x="95420" y="118191"/>
                              <a:pt x="86104" y="118191"/>
                            </a:cubicBezTo>
                            <a:cubicBezTo>
                              <a:pt x="74061" y="116247"/>
                              <a:pt x="65325" y="116247"/>
                              <a:pt x="59897" y="118191"/>
                            </a:cubicBezTo>
                            <a:cubicBezTo>
                              <a:pt x="52903" y="120337"/>
                              <a:pt x="46591" y="122559"/>
                              <a:pt x="40986" y="124881"/>
                            </a:cubicBezTo>
                            <a:cubicBezTo>
                              <a:pt x="30104" y="127987"/>
                              <a:pt x="21192" y="128770"/>
                              <a:pt x="14198" y="127204"/>
                            </a:cubicBezTo>
                            <a:cubicBezTo>
                              <a:pt x="10310" y="126447"/>
                              <a:pt x="6826" y="124705"/>
                              <a:pt x="3721" y="121978"/>
                            </a:cubicBezTo>
                            <a:cubicBezTo>
                              <a:pt x="615" y="120034"/>
                              <a:pt x="-546" y="117307"/>
                              <a:pt x="236" y="113823"/>
                            </a:cubicBezTo>
                            <a:cubicBezTo>
                              <a:pt x="236" y="110314"/>
                              <a:pt x="1196" y="107612"/>
                              <a:pt x="3140" y="105668"/>
                            </a:cubicBezTo>
                            <a:cubicBezTo>
                              <a:pt x="3922" y="104709"/>
                              <a:pt x="4478" y="104203"/>
                              <a:pt x="4882" y="104203"/>
                            </a:cubicBezTo>
                            <a:cubicBezTo>
                              <a:pt x="5261" y="104406"/>
                              <a:pt x="5841" y="104885"/>
                              <a:pt x="6624" y="105668"/>
                            </a:cubicBezTo>
                            <a:cubicBezTo>
                              <a:pt x="7785" y="106072"/>
                              <a:pt x="8745" y="106072"/>
                              <a:pt x="9527" y="105668"/>
                            </a:cubicBezTo>
                            <a:cubicBezTo>
                              <a:pt x="12229" y="102764"/>
                              <a:pt x="15536" y="100341"/>
                              <a:pt x="19425" y="98397"/>
                            </a:cubicBezTo>
                            <a:cubicBezTo>
                              <a:pt x="29902" y="93549"/>
                              <a:pt x="44571" y="89661"/>
                              <a:pt x="63381" y="86758"/>
                            </a:cubicBezTo>
                            <a:cubicBezTo>
                              <a:pt x="64163" y="85975"/>
                              <a:pt x="64946" y="85015"/>
                              <a:pt x="65704" y="83854"/>
                            </a:cubicBezTo>
                            <a:cubicBezTo>
                              <a:pt x="66461" y="82314"/>
                              <a:pt x="66663" y="80849"/>
                              <a:pt x="66284" y="79486"/>
                            </a:cubicBezTo>
                            <a:cubicBezTo>
                              <a:pt x="66284" y="77946"/>
                              <a:pt x="65906" y="76860"/>
                              <a:pt x="65123" y="76280"/>
                            </a:cubicBezTo>
                            <a:cubicBezTo>
                              <a:pt x="63962" y="75497"/>
                              <a:pt x="62800" y="75320"/>
                              <a:pt x="61639" y="75699"/>
                            </a:cubicBezTo>
                            <a:cubicBezTo>
                              <a:pt x="43006" y="78603"/>
                              <a:pt x="28261" y="82693"/>
                              <a:pt x="17379" y="87919"/>
                            </a:cubicBezTo>
                            <a:cubicBezTo>
                              <a:pt x="13289" y="90822"/>
                              <a:pt x="9704" y="93069"/>
                              <a:pt x="6599" y="94610"/>
                            </a:cubicBezTo>
                            <a:cubicBezTo>
                              <a:pt x="5437" y="95771"/>
                              <a:pt x="4655" y="97033"/>
                              <a:pt x="4276" y="98397"/>
                            </a:cubicBezTo>
                            <a:cubicBezTo>
                              <a:pt x="3897" y="98775"/>
                              <a:pt x="3695" y="99179"/>
                              <a:pt x="3695" y="99558"/>
                            </a:cubicBezTo>
                            <a:cubicBezTo>
                              <a:pt x="2736" y="99179"/>
                              <a:pt x="2054" y="98094"/>
                              <a:pt x="1675" y="96351"/>
                            </a:cubicBezTo>
                            <a:cubicBezTo>
                              <a:pt x="691" y="91883"/>
                              <a:pt x="1171" y="87313"/>
                              <a:pt x="3140" y="82667"/>
                            </a:cubicBezTo>
                            <a:cubicBezTo>
                              <a:pt x="3922" y="84233"/>
                              <a:pt x="4705" y="84990"/>
                              <a:pt x="5463" y="84990"/>
                            </a:cubicBezTo>
                            <a:cubicBezTo>
                              <a:pt x="6245" y="84990"/>
                              <a:pt x="7028" y="84612"/>
                              <a:pt x="7811" y="83829"/>
                            </a:cubicBezTo>
                            <a:cubicBezTo>
                              <a:pt x="10133" y="81304"/>
                              <a:pt x="13138" y="79461"/>
                              <a:pt x="16824" y="78300"/>
                            </a:cubicBezTo>
                            <a:cubicBezTo>
                              <a:pt x="28463" y="73452"/>
                              <a:pt x="45152" y="68200"/>
                              <a:pt x="66890" y="62570"/>
                            </a:cubicBezTo>
                            <a:cubicBezTo>
                              <a:pt x="67673" y="62570"/>
                              <a:pt x="68531" y="61889"/>
                              <a:pt x="69516" y="60525"/>
                            </a:cubicBezTo>
                            <a:cubicBezTo>
                              <a:pt x="69920" y="58985"/>
                              <a:pt x="69920" y="57622"/>
                              <a:pt x="69516" y="56460"/>
                            </a:cubicBezTo>
                            <a:cubicBezTo>
                              <a:pt x="69516" y="54895"/>
                              <a:pt x="69036" y="53355"/>
                              <a:pt x="68052" y="51789"/>
                            </a:cubicBezTo>
                            <a:cubicBezTo>
                              <a:pt x="67269" y="51411"/>
                              <a:pt x="66309" y="51411"/>
                              <a:pt x="65148" y="51789"/>
                            </a:cubicBezTo>
                            <a:cubicBezTo>
                              <a:pt x="43031" y="57622"/>
                              <a:pt x="26039" y="63050"/>
                              <a:pt x="14198" y="68099"/>
                            </a:cubicBezTo>
                            <a:lnTo>
                              <a:pt x="13617" y="68099"/>
                            </a:lnTo>
                            <a:cubicBezTo>
                              <a:pt x="9351" y="69639"/>
                              <a:pt x="5867" y="72164"/>
                              <a:pt x="3140" y="75674"/>
                            </a:cubicBezTo>
                            <a:cubicBezTo>
                              <a:pt x="3140" y="69463"/>
                              <a:pt x="4882" y="63832"/>
                              <a:pt x="8366" y="58783"/>
                            </a:cubicBezTo>
                            <a:cubicBezTo>
                              <a:pt x="8366" y="59944"/>
                              <a:pt x="8568" y="60525"/>
                              <a:pt x="8947" y="60525"/>
                            </a:cubicBezTo>
                            <a:cubicBezTo>
                              <a:pt x="9730" y="61308"/>
                              <a:pt x="10689" y="61686"/>
                              <a:pt x="11876" y="61686"/>
                            </a:cubicBezTo>
                            <a:cubicBezTo>
                              <a:pt x="12658" y="61308"/>
                              <a:pt x="13416" y="60121"/>
                              <a:pt x="14198" y="58202"/>
                            </a:cubicBezTo>
                            <a:lnTo>
                              <a:pt x="14779" y="58202"/>
                            </a:lnTo>
                            <a:cubicBezTo>
                              <a:pt x="16925" y="56637"/>
                              <a:pt x="19046" y="55097"/>
                              <a:pt x="21192" y="53531"/>
                            </a:cubicBezTo>
                            <a:lnTo>
                              <a:pt x="21773" y="51789"/>
                            </a:lnTo>
                            <a:cubicBezTo>
                              <a:pt x="31872" y="44796"/>
                              <a:pt x="44773" y="39746"/>
                              <a:pt x="60503" y="36641"/>
                            </a:cubicBezTo>
                            <a:cubicBezTo>
                              <a:pt x="64391" y="35858"/>
                              <a:pt x="68178" y="35479"/>
                              <a:pt x="71864" y="35479"/>
                            </a:cubicBezTo>
                            <a:cubicBezTo>
                              <a:pt x="72824" y="35479"/>
                              <a:pt x="73707" y="34798"/>
                              <a:pt x="74490" y="33434"/>
                            </a:cubicBezTo>
                            <a:cubicBezTo>
                              <a:pt x="75273" y="32652"/>
                              <a:pt x="75651" y="31010"/>
                              <a:pt x="75651" y="28486"/>
                            </a:cubicBezTo>
                            <a:cubicBezTo>
                              <a:pt x="75273" y="26946"/>
                              <a:pt x="74490" y="25961"/>
                              <a:pt x="73328" y="25582"/>
                            </a:cubicBezTo>
                            <a:cubicBezTo>
                              <a:pt x="72546" y="24017"/>
                              <a:pt x="71687" y="23259"/>
                              <a:pt x="70703" y="23259"/>
                            </a:cubicBezTo>
                            <a:cubicBezTo>
                              <a:pt x="67395" y="24421"/>
                              <a:pt x="63810" y="25204"/>
                              <a:pt x="59922" y="25582"/>
                            </a:cubicBezTo>
                            <a:cubicBezTo>
                              <a:pt x="42855" y="29067"/>
                              <a:pt x="29069" y="34697"/>
                              <a:pt x="18566" y="42473"/>
                            </a:cubicBezTo>
                            <a:cubicBezTo>
                              <a:pt x="15233" y="45604"/>
                              <a:pt x="12431" y="47927"/>
                              <a:pt x="10108" y="49492"/>
                            </a:cubicBezTo>
                            <a:close/>
                          </a:path>
                        </a:pathLst>
                      </a:custGeom>
                      <a:solidFill>
                        <a:srgbClr val="FAC6C0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8" name="Freeform: Shape 257">
                        <a:extLst>
                          <a:ext uri="{FF2B5EF4-FFF2-40B4-BE49-F238E27FC236}">
                            <a16:creationId xmlns:a16="http://schemas.microsoft.com/office/drawing/2014/main" id="{F2CBDEBD-7734-43D8-B9FF-E1286BF0E1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25959" y="5618050"/>
                        <a:ext cx="73395" cy="82686"/>
                      </a:xfrm>
                      <a:custGeom>
                        <a:avLst/>
                        <a:gdLst>
                          <a:gd name="connsiteX0" fmla="*/ 2626 w 73395"/>
                          <a:gd name="connsiteY0" fmla="*/ 80944 h 82686"/>
                          <a:gd name="connsiteX1" fmla="*/ 2626 w 73395"/>
                          <a:gd name="connsiteY1" fmla="*/ 79783 h 82686"/>
                          <a:gd name="connsiteX2" fmla="*/ 1465 w 73395"/>
                          <a:gd name="connsiteY2" fmla="*/ 76273 h 82686"/>
                          <a:gd name="connsiteX3" fmla="*/ 2045 w 73395"/>
                          <a:gd name="connsiteY3" fmla="*/ 75112 h 82686"/>
                          <a:gd name="connsiteX4" fmla="*/ 4368 w 73395"/>
                          <a:gd name="connsiteY4" fmla="*/ 71325 h 82686"/>
                          <a:gd name="connsiteX5" fmla="*/ 15149 w 73395"/>
                          <a:gd name="connsiteY5" fmla="*/ 64634 h 82686"/>
                          <a:gd name="connsiteX6" fmla="*/ 59408 w 73395"/>
                          <a:gd name="connsiteY6" fmla="*/ 52414 h 82686"/>
                          <a:gd name="connsiteX7" fmla="*/ 62892 w 73395"/>
                          <a:gd name="connsiteY7" fmla="*/ 52995 h 82686"/>
                          <a:gd name="connsiteX8" fmla="*/ 64054 w 73395"/>
                          <a:gd name="connsiteY8" fmla="*/ 56201 h 82686"/>
                          <a:gd name="connsiteX9" fmla="*/ 63473 w 73395"/>
                          <a:gd name="connsiteY9" fmla="*/ 60569 h 82686"/>
                          <a:gd name="connsiteX10" fmla="*/ 61150 w 73395"/>
                          <a:gd name="connsiteY10" fmla="*/ 63473 h 82686"/>
                          <a:gd name="connsiteX11" fmla="*/ 17194 w 73395"/>
                          <a:gd name="connsiteY11" fmla="*/ 75112 h 82686"/>
                          <a:gd name="connsiteX12" fmla="*/ 7297 w 73395"/>
                          <a:gd name="connsiteY12" fmla="*/ 82383 h 82686"/>
                          <a:gd name="connsiteX13" fmla="*/ 4393 w 73395"/>
                          <a:gd name="connsiteY13" fmla="*/ 82383 h 82686"/>
                          <a:gd name="connsiteX14" fmla="*/ 2626 w 73395"/>
                          <a:gd name="connsiteY14" fmla="*/ 80944 h 82686"/>
                          <a:gd name="connsiteX15" fmla="*/ 884 w 73395"/>
                          <a:gd name="connsiteY15" fmla="*/ 52414 h 82686"/>
                          <a:gd name="connsiteX16" fmla="*/ 11361 w 73395"/>
                          <a:gd name="connsiteY16" fmla="*/ 44840 h 82686"/>
                          <a:gd name="connsiteX17" fmla="*/ 11942 w 73395"/>
                          <a:gd name="connsiteY17" fmla="*/ 44840 h 82686"/>
                          <a:gd name="connsiteX18" fmla="*/ 62892 w 73395"/>
                          <a:gd name="connsiteY18" fmla="*/ 28530 h 82686"/>
                          <a:gd name="connsiteX19" fmla="*/ 65796 w 73395"/>
                          <a:gd name="connsiteY19" fmla="*/ 28530 h 82686"/>
                          <a:gd name="connsiteX20" fmla="*/ 67260 w 73395"/>
                          <a:gd name="connsiteY20" fmla="*/ 33201 h 82686"/>
                          <a:gd name="connsiteX21" fmla="*/ 67260 w 73395"/>
                          <a:gd name="connsiteY21" fmla="*/ 37266 h 82686"/>
                          <a:gd name="connsiteX22" fmla="*/ 64634 w 73395"/>
                          <a:gd name="connsiteY22" fmla="*/ 39311 h 82686"/>
                          <a:gd name="connsiteX23" fmla="*/ 14568 w 73395"/>
                          <a:gd name="connsiteY23" fmla="*/ 55040 h 82686"/>
                          <a:gd name="connsiteX24" fmla="*/ 5555 w 73395"/>
                          <a:gd name="connsiteY24" fmla="*/ 60569 h 82686"/>
                          <a:gd name="connsiteX25" fmla="*/ 3207 w 73395"/>
                          <a:gd name="connsiteY25" fmla="*/ 61731 h 82686"/>
                          <a:gd name="connsiteX26" fmla="*/ 884 w 73395"/>
                          <a:gd name="connsiteY26" fmla="*/ 59408 h 82686"/>
                          <a:gd name="connsiteX27" fmla="*/ 303 w 73395"/>
                          <a:gd name="connsiteY27" fmla="*/ 59408 h 82686"/>
                          <a:gd name="connsiteX28" fmla="*/ 0 w 73395"/>
                          <a:gd name="connsiteY28" fmla="*/ 56201 h 82686"/>
                          <a:gd name="connsiteX29" fmla="*/ 884 w 73395"/>
                          <a:gd name="connsiteY29" fmla="*/ 52414 h 82686"/>
                          <a:gd name="connsiteX30" fmla="*/ 7878 w 73395"/>
                          <a:gd name="connsiteY30" fmla="*/ 26207 h 82686"/>
                          <a:gd name="connsiteX31" fmla="*/ 16310 w 73395"/>
                          <a:gd name="connsiteY31" fmla="*/ 19213 h 82686"/>
                          <a:gd name="connsiteX32" fmla="*/ 57666 w 73395"/>
                          <a:gd name="connsiteY32" fmla="*/ 2323 h 82686"/>
                          <a:gd name="connsiteX33" fmla="*/ 68447 w 73395"/>
                          <a:gd name="connsiteY33" fmla="*/ 0 h 82686"/>
                          <a:gd name="connsiteX34" fmla="*/ 71072 w 73395"/>
                          <a:gd name="connsiteY34" fmla="*/ 2323 h 82686"/>
                          <a:gd name="connsiteX35" fmla="*/ 73395 w 73395"/>
                          <a:gd name="connsiteY35" fmla="*/ 5226 h 82686"/>
                          <a:gd name="connsiteX36" fmla="*/ 72234 w 73395"/>
                          <a:gd name="connsiteY36" fmla="*/ 10175 h 82686"/>
                          <a:gd name="connsiteX37" fmla="*/ 69608 w 73395"/>
                          <a:gd name="connsiteY37" fmla="*/ 12220 h 82686"/>
                          <a:gd name="connsiteX38" fmla="*/ 58247 w 73395"/>
                          <a:gd name="connsiteY38" fmla="*/ 13381 h 82686"/>
                          <a:gd name="connsiteX39" fmla="*/ 19517 w 73395"/>
                          <a:gd name="connsiteY39" fmla="*/ 28530 h 82686"/>
                          <a:gd name="connsiteX40" fmla="*/ 18936 w 73395"/>
                          <a:gd name="connsiteY40" fmla="*/ 30272 h 82686"/>
                          <a:gd name="connsiteX41" fmla="*/ 12523 w 73395"/>
                          <a:gd name="connsiteY41" fmla="*/ 34943 h 82686"/>
                          <a:gd name="connsiteX42" fmla="*/ 11942 w 73395"/>
                          <a:gd name="connsiteY42" fmla="*/ 34943 h 82686"/>
                          <a:gd name="connsiteX43" fmla="*/ 9620 w 73395"/>
                          <a:gd name="connsiteY43" fmla="*/ 38427 h 82686"/>
                          <a:gd name="connsiteX44" fmla="*/ 6691 w 73395"/>
                          <a:gd name="connsiteY44" fmla="*/ 37266 h 82686"/>
                          <a:gd name="connsiteX45" fmla="*/ 6110 w 73395"/>
                          <a:gd name="connsiteY45" fmla="*/ 35523 h 82686"/>
                          <a:gd name="connsiteX46" fmla="*/ 4949 w 73395"/>
                          <a:gd name="connsiteY46" fmla="*/ 34943 h 82686"/>
                          <a:gd name="connsiteX47" fmla="*/ 4949 w 73395"/>
                          <a:gd name="connsiteY47" fmla="*/ 30272 h 82686"/>
                          <a:gd name="connsiteX48" fmla="*/ 6691 w 73395"/>
                          <a:gd name="connsiteY48" fmla="*/ 27949 h 82686"/>
                          <a:gd name="connsiteX49" fmla="*/ 6691 w 73395"/>
                          <a:gd name="connsiteY49" fmla="*/ 26788 h 82686"/>
                          <a:gd name="connsiteX50" fmla="*/ 7878 w 73395"/>
                          <a:gd name="connsiteY50" fmla="*/ 26207 h 826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</a:cxnLst>
                        <a:rect l="l" t="t" r="r" b="b"/>
                        <a:pathLst>
                          <a:path w="73395" h="82686">
                            <a:moveTo>
                              <a:pt x="2626" y="80944"/>
                            </a:moveTo>
                            <a:cubicBezTo>
                              <a:pt x="2222" y="80187"/>
                              <a:pt x="2222" y="79783"/>
                              <a:pt x="2626" y="79783"/>
                            </a:cubicBezTo>
                            <a:cubicBezTo>
                              <a:pt x="2222" y="78217"/>
                              <a:pt x="1843" y="77056"/>
                              <a:pt x="1465" y="76273"/>
                            </a:cubicBezTo>
                            <a:cubicBezTo>
                              <a:pt x="1465" y="75894"/>
                              <a:pt x="1666" y="75491"/>
                              <a:pt x="2045" y="75112"/>
                            </a:cubicBezTo>
                            <a:cubicBezTo>
                              <a:pt x="2449" y="73748"/>
                              <a:pt x="3207" y="72486"/>
                              <a:pt x="4368" y="71325"/>
                            </a:cubicBezTo>
                            <a:cubicBezTo>
                              <a:pt x="7474" y="69759"/>
                              <a:pt x="11059" y="67538"/>
                              <a:pt x="15149" y="64634"/>
                            </a:cubicBezTo>
                            <a:cubicBezTo>
                              <a:pt x="26005" y="59383"/>
                              <a:pt x="40775" y="55318"/>
                              <a:pt x="59408" y="52414"/>
                            </a:cubicBezTo>
                            <a:cubicBezTo>
                              <a:pt x="60570" y="52010"/>
                              <a:pt x="61731" y="52212"/>
                              <a:pt x="62892" y="52995"/>
                            </a:cubicBezTo>
                            <a:cubicBezTo>
                              <a:pt x="63675" y="53576"/>
                              <a:pt x="64054" y="54636"/>
                              <a:pt x="64054" y="56201"/>
                            </a:cubicBezTo>
                            <a:cubicBezTo>
                              <a:pt x="64432" y="57565"/>
                              <a:pt x="64256" y="59029"/>
                              <a:pt x="63473" y="60569"/>
                            </a:cubicBezTo>
                            <a:cubicBezTo>
                              <a:pt x="62690" y="61731"/>
                              <a:pt x="61907" y="62715"/>
                              <a:pt x="61150" y="63473"/>
                            </a:cubicBezTo>
                            <a:cubicBezTo>
                              <a:pt x="42315" y="66376"/>
                              <a:pt x="27672" y="70264"/>
                              <a:pt x="17194" y="75112"/>
                            </a:cubicBezTo>
                            <a:cubicBezTo>
                              <a:pt x="13306" y="77056"/>
                              <a:pt x="10024" y="79480"/>
                              <a:pt x="7297" y="82383"/>
                            </a:cubicBezTo>
                            <a:cubicBezTo>
                              <a:pt x="6514" y="82787"/>
                              <a:pt x="5555" y="82787"/>
                              <a:pt x="4393" y="82383"/>
                            </a:cubicBezTo>
                            <a:cubicBezTo>
                              <a:pt x="3585" y="81626"/>
                              <a:pt x="3005" y="81121"/>
                              <a:pt x="2626" y="80944"/>
                            </a:cubicBezTo>
                            <a:close/>
                            <a:moveTo>
                              <a:pt x="884" y="52414"/>
                            </a:moveTo>
                            <a:cubicBezTo>
                              <a:pt x="3585" y="48905"/>
                              <a:pt x="7095" y="46405"/>
                              <a:pt x="11361" y="44840"/>
                            </a:cubicBezTo>
                            <a:lnTo>
                              <a:pt x="11942" y="44840"/>
                            </a:lnTo>
                            <a:cubicBezTo>
                              <a:pt x="23783" y="39790"/>
                              <a:pt x="40775" y="34362"/>
                              <a:pt x="62892" y="28530"/>
                            </a:cubicBezTo>
                            <a:cubicBezTo>
                              <a:pt x="64054" y="28151"/>
                              <a:pt x="65038" y="28151"/>
                              <a:pt x="65796" y="28530"/>
                            </a:cubicBezTo>
                            <a:cubicBezTo>
                              <a:pt x="66755" y="30095"/>
                              <a:pt x="67260" y="31635"/>
                              <a:pt x="67260" y="33201"/>
                            </a:cubicBezTo>
                            <a:cubicBezTo>
                              <a:pt x="67664" y="34362"/>
                              <a:pt x="67664" y="35726"/>
                              <a:pt x="67260" y="37266"/>
                            </a:cubicBezTo>
                            <a:cubicBezTo>
                              <a:pt x="66301" y="38629"/>
                              <a:pt x="65417" y="39311"/>
                              <a:pt x="64634" y="39311"/>
                            </a:cubicBezTo>
                            <a:cubicBezTo>
                              <a:pt x="42896" y="44941"/>
                              <a:pt x="26207" y="50167"/>
                              <a:pt x="14568" y="55040"/>
                            </a:cubicBezTo>
                            <a:cubicBezTo>
                              <a:pt x="10882" y="56201"/>
                              <a:pt x="7878" y="58044"/>
                              <a:pt x="5555" y="60569"/>
                            </a:cubicBezTo>
                            <a:cubicBezTo>
                              <a:pt x="4772" y="61352"/>
                              <a:pt x="3989" y="61731"/>
                              <a:pt x="3207" y="61731"/>
                            </a:cubicBezTo>
                            <a:cubicBezTo>
                              <a:pt x="2449" y="61731"/>
                              <a:pt x="1666" y="60948"/>
                              <a:pt x="884" y="59408"/>
                            </a:cubicBezTo>
                            <a:lnTo>
                              <a:pt x="303" y="59408"/>
                            </a:lnTo>
                            <a:cubicBezTo>
                              <a:pt x="101" y="58625"/>
                              <a:pt x="0" y="57565"/>
                              <a:pt x="0" y="56201"/>
                            </a:cubicBezTo>
                            <a:cubicBezTo>
                              <a:pt x="202" y="54636"/>
                              <a:pt x="480" y="53374"/>
                              <a:pt x="884" y="52414"/>
                            </a:cubicBezTo>
                            <a:close/>
                            <a:moveTo>
                              <a:pt x="7878" y="26207"/>
                            </a:moveTo>
                            <a:cubicBezTo>
                              <a:pt x="10200" y="24642"/>
                              <a:pt x="13028" y="22319"/>
                              <a:pt x="16310" y="19213"/>
                            </a:cubicBezTo>
                            <a:cubicBezTo>
                              <a:pt x="26788" y="11437"/>
                              <a:pt x="40573" y="5807"/>
                              <a:pt x="57666" y="2323"/>
                            </a:cubicBezTo>
                            <a:cubicBezTo>
                              <a:pt x="61554" y="1919"/>
                              <a:pt x="65139" y="1161"/>
                              <a:pt x="68447" y="0"/>
                            </a:cubicBezTo>
                            <a:cubicBezTo>
                              <a:pt x="69431" y="0"/>
                              <a:pt x="70290" y="757"/>
                              <a:pt x="71072" y="2323"/>
                            </a:cubicBezTo>
                            <a:cubicBezTo>
                              <a:pt x="72234" y="2701"/>
                              <a:pt x="73017" y="3686"/>
                              <a:pt x="73395" y="5226"/>
                            </a:cubicBezTo>
                            <a:cubicBezTo>
                              <a:pt x="73395" y="7751"/>
                              <a:pt x="73017" y="9392"/>
                              <a:pt x="72234" y="10175"/>
                            </a:cubicBezTo>
                            <a:cubicBezTo>
                              <a:pt x="71451" y="11538"/>
                              <a:pt x="70568" y="12220"/>
                              <a:pt x="69608" y="12220"/>
                            </a:cubicBezTo>
                            <a:cubicBezTo>
                              <a:pt x="65922" y="12220"/>
                              <a:pt x="62135" y="12599"/>
                              <a:pt x="58247" y="13381"/>
                            </a:cubicBezTo>
                            <a:cubicBezTo>
                              <a:pt x="42517" y="16487"/>
                              <a:pt x="29616" y="21536"/>
                              <a:pt x="19517" y="28530"/>
                            </a:cubicBezTo>
                            <a:lnTo>
                              <a:pt x="18936" y="30272"/>
                            </a:lnTo>
                            <a:cubicBezTo>
                              <a:pt x="16790" y="31837"/>
                              <a:pt x="14669" y="33377"/>
                              <a:pt x="12523" y="34943"/>
                            </a:cubicBezTo>
                            <a:lnTo>
                              <a:pt x="11942" y="34943"/>
                            </a:lnTo>
                            <a:cubicBezTo>
                              <a:pt x="11160" y="36887"/>
                              <a:pt x="10377" y="38048"/>
                              <a:pt x="9620" y="38427"/>
                            </a:cubicBezTo>
                            <a:cubicBezTo>
                              <a:pt x="8458" y="38427"/>
                              <a:pt x="7474" y="38048"/>
                              <a:pt x="6691" y="37266"/>
                            </a:cubicBezTo>
                            <a:cubicBezTo>
                              <a:pt x="6312" y="37266"/>
                              <a:pt x="6110" y="36685"/>
                              <a:pt x="6110" y="35523"/>
                            </a:cubicBezTo>
                            <a:cubicBezTo>
                              <a:pt x="5731" y="35145"/>
                              <a:pt x="5328" y="34943"/>
                              <a:pt x="4949" y="34943"/>
                            </a:cubicBezTo>
                            <a:cubicBezTo>
                              <a:pt x="4570" y="33377"/>
                              <a:pt x="4570" y="31837"/>
                              <a:pt x="4949" y="30272"/>
                            </a:cubicBezTo>
                            <a:cubicBezTo>
                              <a:pt x="5353" y="29111"/>
                              <a:pt x="5933" y="28328"/>
                              <a:pt x="6691" y="27949"/>
                            </a:cubicBezTo>
                            <a:lnTo>
                              <a:pt x="6691" y="26788"/>
                            </a:lnTo>
                            <a:lnTo>
                              <a:pt x="7878" y="26207"/>
                            </a:ln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9" name="Graphic 6">
                      <a:extLst>
                        <a:ext uri="{FF2B5EF4-FFF2-40B4-BE49-F238E27FC236}">
                          <a16:creationId xmlns:a16="http://schemas.microsoft.com/office/drawing/2014/main" id="{81B99616-896A-D6E4-0074-B2478870A6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957152" y="5106148"/>
                      <a:ext cx="450410" cy="672477"/>
                      <a:chOff x="-1957152" y="5106148"/>
                      <a:chExt cx="450410" cy="672477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id="{DE841DA3-89B0-212C-B770-93DD4A9FE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52868" y="5106148"/>
                        <a:ext cx="446125" cy="668107"/>
                      </a:xfrm>
                      <a:custGeom>
                        <a:avLst/>
                        <a:gdLst>
                          <a:gd name="connsiteX0" fmla="*/ 232331 w 446125"/>
                          <a:gd name="connsiteY0" fmla="*/ 400383 h 668107"/>
                          <a:gd name="connsiteX1" fmla="*/ 206704 w 446125"/>
                          <a:gd name="connsiteY1" fmla="*/ 322065 h 668107"/>
                          <a:gd name="connsiteX2" fmla="*/ 205240 w 446125"/>
                          <a:gd name="connsiteY2" fmla="*/ 318000 h 668107"/>
                          <a:gd name="connsiteX3" fmla="*/ 204381 w 446125"/>
                          <a:gd name="connsiteY3" fmla="*/ 315096 h 668107"/>
                          <a:gd name="connsiteX4" fmla="*/ 199710 w 446125"/>
                          <a:gd name="connsiteY4" fmla="*/ 290051 h 668107"/>
                          <a:gd name="connsiteX5" fmla="*/ 186026 w 446125"/>
                          <a:gd name="connsiteY5" fmla="*/ 184086 h 668107"/>
                          <a:gd name="connsiteX6" fmla="*/ 151386 w 446125"/>
                          <a:gd name="connsiteY6" fmla="*/ 109555 h 668107"/>
                          <a:gd name="connsiteX7" fmla="*/ 106546 w 446125"/>
                          <a:gd name="connsiteY7" fmla="*/ 2404 h 668107"/>
                          <a:gd name="connsiteX8" fmla="*/ 291132 w 446125"/>
                          <a:gd name="connsiteY8" fmla="*/ 127026 h 668107"/>
                          <a:gd name="connsiteX9" fmla="*/ 414568 w 446125"/>
                          <a:gd name="connsiteY9" fmla="*/ 296767 h 668107"/>
                          <a:gd name="connsiteX10" fmla="*/ 442518 w 446125"/>
                          <a:gd name="connsiteY10" fmla="*/ 465043 h 668107"/>
                          <a:gd name="connsiteX11" fmla="*/ 327211 w 446125"/>
                          <a:gd name="connsiteY11" fmla="*/ 613222 h 668107"/>
                          <a:gd name="connsiteX12" fmla="*/ 308276 w 446125"/>
                          <a:gd name="connsiteY12" fmla="*/ 621957 h 668107"/>
                          <a:gd name="connsiteX13" fmla="*/ 221499 w 446125"/>
                          <a:gd name="connsiteY13" fmla="*/ 651068 h 668107"/>
                          <a:gd name="connsiteX14" fmla="*/ 137349 w 446125"/>
                          <a:gd name="connsiteY14" fmla="*/ 666494 h 668107"/>
                          <a:gd name="connsiteX15" fmla="*/ 55546 w 446125"/>
                          <a:gd name="connsiteY15" fmla="*/ 661243 h 668107"/>
                          <a:gd name="connsiteX16" fmla="*/ 5177 w 446125"/>
                          <a:gd name="connsiteY16" fmla="*/ 589059 h 668107"/>
                          <a:gd name="connsiteX17" fmla="*/ 2854 w 446125"/>
                          <a:gd name="connsiteY17" fmla="*/ 500263 h 668107"/>
                          <a:gd name="connsiteX18" fmla="*/ 41584 w 446125"/>
                          <a:gd name="connsiteY18" fmla="*/ 454843 h 668107"/>
                          <a:gd name="connsiteX19" fmla="*/ 136490 w 446125"/>
                          <a:gd name="connsiteY19" fmla="*/ 426010 h 668107"/>
                          <a:gd name="connsiteX20" fmla="*/ 192389 w 446125"/>
                          <a:gd name="connsiteY20" fmla="*/ 412325 h 668107"/>
                          <a:gd name="connsiteX21" fmla="*/ 203447 w 446125"/>
                          <a:gd name="connsiteY21" fmla="*/ 410003 h 668107"/>
                          <a:gd name="connsiteX22" fmla="*/ 232331 w 446125"/>
                          <a:gd name="connsiteY22" fmla="*/ 400383 h 668107"/>
                          <a:gd name="connsiteX23" fmla="*/ 203498 w 446125"/>
                          <a:gd name="connsiteY23" fmla="*/ 410003 h 668107"/>
                          <a:gd name="connsiteX24" fmla="*/ 261441 w 446125"/>
                          <a:gd name="connsiteY24" fmla="*/ 395157 h 668107"/>
                          <a:gd name="connsiteX25" fmla="*/ 203498 w 446125"/>
                          <a:gd name="connsiteY25" fmla="*/ 410003 h 6681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446125" h="668107">
                            <a:moveTo>
                              <a:pt x="232331" y="400383"/>
                            </a:moveTo>
                            <a:cubicBezTo>
                              <a:pt x="229629" y="391067"/>
                              <a:pt x="221070" y="364961"/>
                              <a:pt x="206704" y="322065"/>
                            </a:cubicBezTo>
                            <a:cubicBezTo>
                              <a:pt x="206123" y="320500"/>
                              <a:pt x="205644" y="319162"/>
                              <a:pt x="205240" y="318000"/>
                            </a:cubicBezTo>
                            <a:cubicBezTo>
                              <a:pt x="204861" y="317041"/>
                              <a:pt x="204558" y="316056"/>
                              <a:pt x="204381" y="315096"/>
                            </a:cubicBezTo>
                            <a:cubicBezTo>
                              <a:pt x="201655" y="305578"/>
                              <a:pt x="200114" y="297246"/>
                              <a:pt x="199710" y="290051"/>
                            </a:cubicBezTo>
                            <a:lnTo>
                              <a:pt x="186026" y="184086"/>
                            </a:lnTo>
                            <a:cubicBezTo>
                              <a:pt x="183880" y="163509"/>
                              <a:pt x="172342" y="138666"/>
                              <a:pt x="151386" y="109555"/>
                            </a:cubicBezTo>
                            <a:cubicBezTo>
                              <a:pt x="92382" y="25707"/>
                              <a:pt x="77436" y="-10018"/>
                              <a:pt x="106546" y="2404"/>
                            </a:cubicBezTo>
                            <a:cubicBezTo>
                              <a:pt x="175271" y="32095"/>
                              <a:pt x="236799" y="73653"/>
                              <a:pt x="291132" y="127026"/>
                            </a:cubicBezTo>
                            <a:cubicBezTo>
                              <a:pt x="341224" y="176714"/>
                              <a:pt x="382352" y="233294"/>
                              <a:pt x="414568" y="296767"/>
                            </a:cubicBezTo>
                            <a:cubicBezTo>
                              <a:pt x="442720" y="352084"/>
                              <a:pt x="452036" y="408185"/>
                              <a:pt x="442518" y="465043"/>
                            </a:cubicBezTo>
                            <a:cubicBezTo>
                              <a:pt x="421537" y="533742"/>
                              <a:pt x="383110" y="583152"/>
                              <a:pt x="327211" y="613222"/>
                            </a:cubicBezTo>
                            <a:cubicBezTo>
                              <a:pt x="320798" y="616529"/>
                              <a:pt x="314486" y="619433"/>
                              <a:pt x="308276" y="621957"/>
                            </a:cubicBezTo>
                            <a:cubicBezTo>
                              <a:pt x="277802" y="635162"/>
                              <a:pt x="248868" y="644857"/>
                              <a:pt x="221499" y="651068"/>
                            </a:cubicBezTo>
                            <a:cubicBezTo>
                              <a:pt x="194535" y="657683"/>
                              <a:pt x="166484" y="662808"/>
                              <a:pt x="137349" y="666494"/>
                            </a:cubicBezTo>
                            <a:cubicBezTo>
                              <a:pt x="108238" y="669777"/>
                              <a:pt x="80970" y="668060"/>
                              <a:pt x="55546" y="661243"/>
                            </a:cubicBezTo>
                            <a:cubicBezTo>
                              <a:pt x="30500" y="654072"/>
                              <a:pt x="13710" y="629986"/>
                              <a:pt x="5177" y="589059"/>
                            </a:cubicBezTo>
                            <a:cubicBezTo>
                              <a:pt x="-832" y="551971"/>
                              <a:pt x="-1615" y="522380"/>
                              <a:pt x="2854" y="500263"/>
                            </a:cubicBezTo>
                            <a:cubicBezTo>
                              <a:pt x="7298" y="478525"/>
                              <a:pt x="20225" y="463377"/>
                              <a:pt x="41584" y="454843"/>
                            </a:cubicBezTo>
                            <a:cubicBezTo>
                              <a:pt x="62540" y="445930"/>
                              <a:pt x="94175" y="436311"/>
                              <a:pt x="136490" y="426010"/>
                            </a:cubicBezTo>
                            <a:cubicBezTo>
                              <a:pt x="156486" y="420960"/>
                              <a:pt x="175119" y="416391"/>
                              <a:pt x="192389" y="412325"/>
                            </a:cubicBezTo>
                            <a:lnTo>
                              <a:pt x="203447" y="410003"/>
                            </a:lnTo>
                            <a:cubicBezTo>
                              <a:pt x="214556" y="406695"/>
                              <a:pt x="224176" y="403489"/>
                              <a:pt x="232331" y="400383"/>
                            </a:cubicBezTo>
                            <a:close/>
                            <a:moveTo>
                              <a:pt x="203498" y="410003"/>
                            </a:moveTo>
                            <a:cubicBezTo>
                              <a:pt x="223115" y="404751"/>
                              <a:pt x="242430" y="399803"/>
                              <a:pt x="261441" y="395157"/>
                            </a:cubicBezTo>
                            <a:cubicBezTo>
                              <a:pt x="242430" y="399803"/>
                              <a:pt x="223115" y="404751"/>
                              <a:pt x="203498" y="410003"/>
                            </a:cubicBezTo>
                            <a:close/>
                          </a:path>
                        </a:pathLst>
                      </a:custGeom>
                      <a:solidFill>
                        <a:srgbClr val="FEE469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id="{CAA58AF8-D87B-8B2F-D336-BF6855C59C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57152" y="5416890"/>
                        <a:ext cx="335926" cy="361735"/>
                      </a:xfrm>
                      <a:custGeom>
                        <a:avLst/>
                        <a:gdLst>
                          <a:gd name="connsiteX0" fmla="*/ 113861 w 335926"/>
                          <a:gd name="connsiteY0" fmla="*/ 361736 h 361735"/>
                          <a:gd name="connsiteX1" fmla="*/ 58770 w 335926"/>
                          <a:gd name="connsiteY1" fmla="*/ 354742 h 361735"/>
                          <a:gd name="connsiteX2" fmla="*/ 5245 w 335926"/>
                          <a:gd name="connsiteY2" fmla="*/ 279226 h 361735"/>
                          <a:gd name="connsiteX3" fmla="*/ 2897 w 335926"/>
                          <a:gd name="connsiteY3" fmla="*/ 188663 h 361735"/>
                          <a:gd name="connsiteX4" fmla="*/ 44278 w 335926"/>
                          <a:gd name="connsiteY4" fmla="*/ 140061 h 361735"/>
                          <a:gd name="connsiteX5" fmla="*/ 139790 w 335926"/>
                          <a:gd name="connsiteY5" fmla="*/ 111051 h 361735"/>
                          <a:gd name="connsiteX6" fmla="*/ 195714 w 335926"/>
                          <a:gd name="connsiteY6" fmla="*/ 97367 h 361735"/>
                          <a:gd name="connsiteX7" fmla="*/ 206873 w 335926"/>
                          <a:gd name="connsiteY7" fmla="*/ 95019 h 361735"/>
                          <a:gd name="connsiteX8" fmla="*/ 231692 w 335926"/>
                          <a:gd name="connsiteY8" fmla="*/ 88505 h 361735"/>
                          <a:gd name="connsiteX9" fmla="*/ 206848 w 335926"/>
                          <a:gd name="connsiteY9" fmla="*/ 12762 h 361735"/>
                          <a:gd name="connsiteX10" fmla="*/ 205384 w 335926"/>
                          <a:gd name="connsiteY10" fmla="*/ 8697 h 361735"/>
                          <a:gd name="connsiteX11" fmla="*/ 204374 w 335926"/>
                          <a:gd name="connsiteY11" fmla="*/ 5238 h 361735"/>
                          <a:gd name="connsiteX12" fmla="*/ 207807 w 335926"/>
                          <a:gd name="connsiteY12" fmla="*/ 88 h 361735"/>
                          <a:gd name="connsiteX13" fmla="*/ 212958 w 335926"/>
                          <a:gd name="connsiteY13" fmla="*/ 3521 h 361735"/>
                          <a:gd name="connsiteX14" fmla="*/ 213615 w 335926"/>
                          <a:gd name="connsiteY14" fmla="*/ 5692 h 361735"/>
                          <a:gd name="connsiteX15" fmla="*/ 215104 w 335926"/>
                          <a:gd name="connsiteY15" fmla="*/ 9858 h 361735"/>
                          <a:gd name="connsiteX16" fmla="*/ 240200 w 335926"/>
                          <a:gd name="connsiteY16" fmla="*/ 86359 h 361735"/>
                          <a:gd name="connsiteX17" fmla="*/ 264716 w 335926"/>
                          <a:gd name="connsiteY17" fmla="*/ 80249 h 361735"/>
                          <a:gd name="connsiteX18" fmla="*/ 269993 w 335926"/>
                          <a:gd name="connsiteY18" fmla="*/ 83456 h 361735"/>
                          <a:gd name="connsiteX19" fmla="*/ 266786 w 335926"/>
                          <a:gd name="connsiteY19" fmla="*/ 88732 h 361735"/>
                          <a:gd name="connsiteX20" fmla="*/ 208918 w 335926"/>
                          <a:gd name="connsiteY20" fmla="*/ 103553 h 361735"/>
                          <a:gd name="connsiteX21" fmla="*/ 197633 w 335926"/>
                          <a:gd name="connsiteY21" fmla="*/ 105926 h 361735"/>
                          <a:gd name="connsiteX22" fmla="*/ 141911 w 335926"/>
                          <a:gd name="connsiteY22" fmla="*/ 119585 h 361735"/>
                          <a:gd name="connsiteX23" fmla="*/ 47636 w 335926"/>
                          <a:gd name="connsiteY23" fmla="*/ 148191 h 361735"/>
                          <a:gd name="connsiteX24" fmla="*/ 11481 w 335926"/>
                          <a:gd name="connsiteY24" fmla="*/ 190455 h 361735"/>
                          <a:gd name="connsiteX25" fmla="*/ 13855 w 335926"/>
                          <a:gd name="connsiteY25" fmla="*/ 277686 h 361735"/>
                          <a:gd name="connsiteX26" fmla="*/ 61118 w 335926"/>
                          <a:gd name="connsiteY26" fmla="*/ 346385 h 361735"/>
                          <a:gd name="connsiteX27" fmla="*/ 141229 w 335926"/>
                          <a:gd name="connsiteY27" fmla="*/ 351485 h 361735"/>
                          <a:gd name="connsiteX28" fmla="*/ 224824 w 335926"/>
                          <a:gd name="connsiteY28" fmla="*/ 336160 h 361735"/>
                          <a:gd name="connsiteX29" fmla="*/ 310894 w 335926"/>
                          <a:gd name="connsiteY29" fmla="*/ 307277 h 361735"/>
                          <a:gd name="connsiteX30" fmla="*/ 329552 w 335926"/>
                          <a:gd name="connsiteY30" fmla="*/ 298667 h 361735"/>
                          <a:gd name="connsiteX31" fmla="*/ 335435 w 335926"/>
                          <a:gd name="connsiteY31" fmla="*/ 300535 h 361735"/>
                          <a:gd name="connsiteX32" fmla="*/ 333567 w 335926"/>
                          <a:gd name="connsiteY32" fmla="*/ 306418 h 361735"/>
                          <a:gd name="connsiteX33" fmla="*/ 314277 w 335926"/>
                          <a:gd name="connsiteY33" fmla="*/ 315330 h 361735"/>
                          <a:gd name="connsiteX34" fmla="*/ 226844 w 335926"/>
                          <a:gd name="connsiteY34" fmla="*/ 344643 h 361735"/>
                          <a:gd name="connsiteX35" fmla="*/ 142290 w 335926"/>
                          <a:gd name="connsiteY35" fmla="*/ 360145 h 361735"/>
                          <a:gd name="connsiteX36" fmla="*/ 113861 w 335926"/>
                          <a:gd name="connsiteY36" fmla="*/ 361736 h 3617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</a:cxnLst>
                        <a:rect l="l" t="t" r="r" b="b"/>
                        <a:pathLst>
                          <a:path w="335926" h="361735">
                            <a:moveTo>
                              <a:pt x="113861" y="361736"/>
                            </a:moveTo>
                            <a:cubicBezTo>
                              <a:pt x="94622" y="361736"/>
                              <a:pt x="76191" y="359388"/>
                              <a:pt x="58770" y="354742"/>
                            </a:cubicBezTo>
                            <a:cubicBezTo>
                              <a:pt x="32109" y="347092"/>
                              <a:pt x="14107" y="321693"/>
                              <a:pt x="5245" y="279226"/>
                            </a:cubicBezTo>
                            <a:cubicBezTo>
                              <a:pt x="-865" y="241607"/>
                              <a:pt x="-1622" y="211209"/>
                              <a:pt x="2897" y="188663"/>
                            </a:cubicBezTo>
                            <a:cubicBezTo>
                              <a:pt x="7669" y="165485"/>
                              <a:pt x="21580" y="149125"/>
                              <a:pt x="44278" y="140061"/>
                            </a:cubicBezTo>
                            <a:cubicBezTo>
                              <a:pt x="65284" y="131123"/>
                              <a:pt x="97450" y="121327"/>
                              <a:pt x="139790" y="111051"/>
                            </a:cubicBezTo>
                            <a:cubicBezTo>
                              <a:pt x="159610" y="106052"/>
                              <a:pt x="178444" y="101432"/>
                              <a:pt x="195714" y="97367"/>
                            </a:cubicBezTo>
                            <a:lnTo>
                              <a:pt x="206873" y="95019"/>
                            </a:lnTo>
                            <a:cubicBezTo>
                              <a:pt x="215104" y="92797"/>
                              <a:pt x="223411" y="90626"/>
                              <a:pt x="231692" y="88505"/>
                            </a:cubicBezTo>
                            <a:cubicBezTo>
                              <a:pt x="228384" y="77598"/>
                              <a:pt x="220027" y="52148"/>
                              <a:pt x="206848" y="12762"/>
                            </a:cubicBezTo>
                            <a:cubicBezTo>
                              <a:pt x="206318" y="11297"/>
                              <a:pt x="205813" y="9909"/>
                              <a:pt x="205384" y="8697"/>
                            </a:cubicBezTo>
                            <a:cubicBezTo>
                              <a:pt x="204980" y="7687"/>
                              <a:pt x="204626" y="6450"/>
                              <a:pt x="204374" y="5238"/>
                            </a:cubicBezTo>
                            <a:cubicBezTo>
                              <a:pt x="203894" y="2865"/>
                              <a:pt x="205434" y="567"/>
                              <a:pt x="207807" y="88"/>
                            </a:cubicBezTo>
                            <a:cubicBezTo>
                              <a:pt x="210181" y="-392"/>
                              <a:pt x="212478" y="1148"/>
                              <a:pt x="212958" y="3521"/>
                            </a:cubicBezTo>
                            <a:cubicBezTo>
                              <a:pt x="213109" y="4228"/>
                              <a:pt x="213312" y="4960"/>
                              <a:pt x="213615" y="5692"/>
                            </a:cubicBezTo>
                            <a:cubicBezTo>
                              <a:pt x="214069" y="7031"/>
                              <a:pt x="214549" y="8344"/>
                              <a:pt x="215104" y="9858"/>
                            </a:cubicBezTo>
                            <a:cubicBezTo>
                              <a:pt x="228485" y="49851"/>
                              <a:pt x="236918" y="75502"/>
                              <a:pt x="240200" y="86359"/>
                            </a:cubicBezTo>
                            <a:cubicBezTo>
                              <a:pt x="248406" y="84263"/>
                              <a:pt x="256611" y="82218"/>
                              <a:pt x="264716" y="80249"/>
                            </a:cubicBezTo>
                            <a:cubicBezTo>
                              <a:pt x="267064" y="79694"/>
                              <a:pt x="269412" y="81107"/>
                              <a:pt x="269993" y="83456"/>
                            </a:cubicBezTo>
                            <a:cubicBezTo>
                              <a:pt x="270573" y="85803"/>
                              <a:pt x="269134" y="88177"/>
                              <a:pt x="266786" y="88732"/>
                            </a:cubicBezTo>
                            <a:cubicBezTo>
                              <a:pt x="247825" y="93378"/>
                              <a:pt x="228359" y="98352"/>
                              <a:pt x="208918" y="103553"/>
                            </a:cubicBezTo>
                            <a:lnTo>
                              <a:pt x="197633" y="105926"/>
                            </a:lnTo>
                            <a:cubicBezTo>
                              <a:pt x="180515" y="109966"/>
                              <a:pt x="161730" y="114561"/>
                              <a:pt x="141911" y="119585"/>
                            </a:cubicBezTo>
                            <a:cubicBezTo>
                              <a:pt x="100000" y="129785"/>
                              <a:pt x="68289" y="139405"/>
                              <a:pt x="47636" y="148191"/>
                            </a:cubicBezTo>
                            <a:cubicBezTo>
                              <a:pt x="27463" y="156270"/>
                              <a:pt x="15672" y="170080"/>
                              <a:pt x="11481" y="190455"/>
                            </a:cubicBezTo>
                            <a:cubicBezTo>
                              <a:pt x="7139" y="211941"/>
                              <a:pt x="7946" y="241304"/>
                              <a:pt x="13855" y="277686"/>
                            </a:cubicBezTo>
                            <a:cubicBezTo>
                              <a:pt x="21959" y="316542"/>
                              <a:pt x="37865" y="339720"/>
                              <a:pt x="61118" y="346385"/>
                            </a:cubicBezTo>
                            <a:cubicBezTo>
                              <a:pt x="85836" y="352975"/>
                              <a:pt x="112775" y="354717"/>
                              <a:pt x="141229" y="351485"/>
                            </a:cubicBezTo>
                            <a:cubicBezTo>
                              <a:pt x="169961" y="347849"/>
                              <a:pt x="198112" y="342674"/>
                              <a:pt x="224824" y="336160"/>
                            </a:cubicBezTo>
                            <a:cubicBezTo>
                              <a:pt x="251890" y="330025"/>
                              <a:pt x="280824" y="320304"/>
                              <a:pt x="310894" y="307277"/>
                            </a:cubicBezTo>
                            <a:cubicBezTo>
                              <a:pt x="317054" y="304777"/>
                              <a:pt x="323316" y="301899"/>
                              <a:pt x="329552" y="298667"/>
                            </a:cubicBezTo>
                            <a:cubicBezTo>
                              <a:pt x="331698" y="297531"/>
                              <a:pt x="334324" y="298415"/>
                              <a:pt x="335435" y="300535"/>
                            </a:cubicBezTo>
                            <a:cubicBezTo>
                              <a:pt x="336546" y="302681"/>
                              <a:pt x="335713" y="305307"/>
                              <a:pt x="333567" y="306418"/>
                            </a:cubicBezTo>
                            <a:cubicBezTo>
                              <a:pt x="327078" y="309751"/>
                              <a:pt x="320614" y="312755"/>
                              <a:pt x="314277" y="315330"/>
                            </a:cubicBezTo>
                            <a:cubicBezTo>
                              <a:pt x="283828" y="328535"/>
                              <a:pt x="254364" y="338407"/>
                              <a:pt x="226844" y="344643"/>
                            </a:cubicBezTo>
                            <a:cubicBezTo>
                              <a:pt x="199905" y="351233"/>
                              <a:pt x="171425" y="356459"/>
                              <a:pt x="142290" y="360145"/>
                            </a:cubicBezTo>
                            <a:cubicBezTo>
                              <a:pt x="132620" y="361180"/>
                              <a:pt x="123152" y="361736"/>
                              <a:pt x="113861" y="361736"/>
                            </a:cubicBezTo>
                            <a:close/>
                          </a:path>
                        </a:pathLst>
                      </a:custGeom>
                      <a:solidFill>
                        <a:srgbClr val="FEC369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A12FAF60-E012-835C-22FD-950E39B63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882703" y="5280615"/>
                      <a:ext cx="304815" cy="451277"/>
                    </a:xfrm>
                    <a:custGeom>
                      <a:avLst/>
                      <a:gdLst>
                        <a:gd name="connsiteX0" fmla="*/ 161560 w 304815"/>
                        <a:gd name="connsiteY0" fmla="*/ 7271 h 451277"/>
                        <a:gd name="connsiteX1" fmla="*/ 179915 w 304815"/>
                        <a:gd name="connsiteY1" fmla="*/ 0 h 451277"/>
                        <a:gd name="connsiteX2" fmla="*/ 197967 w 304815"/>
                        <a:gd name="connsiteY2" fmla="*/ 7271 h 451277"/>
                        <a:gd name="connsiteX3" fmla="*/ 205819 w 304815"/>
                        <a:gd name="connsiteY3" fmla="*/ 25904 h 451277"/>
                        <a:gd name="connsiteX4" fmla="*/ 197967 w 304815"/>
                        <a:gd name="connsiteY4" fmla="*/ 44259 h 451277"/>
                        <a:gd name="connsiteX5" fmla="*/ 179915 w 304815"/>
                        <a:gd name="connsiteY5" fmla="*/ 51834 h 451277"/>
                        <a:gd name="connsiteX6" fmla="*/ 161560 w 304815"/>
                        <a:gd name="connsiteY6" fmla="*/ 44259 h 451277"/>
                        <a:gd name="connsiteX7" fmla="*/ 153708 w 304815"/>
                        <a:gd name="connsiteY7" fmla="*/ 25904 h 451277"/>
                        <a:gd name="connsiteX8" fmla="*/ 161560 w 304815"/>
                        <a:gd name="connsiteY8" fmla="*/ 7271 h 451277"/>
                        <a:gd name="connsiteX9" fmla="*/ 265227 w 304815"/>
                        <a:gd name="connsiteY9" fmla="*/ 166534 h 451277"/>
                        <a:gd name="connsiteX10" fmla="*/ 257375 w 304815"/>
                        <a:gd name="connsiteY10" fmla="*/ 185167 h 451277"/>
                        <a:gd name="connsiteX11" fmla="*/ 239601 w 304815"/>
                        <a:gd name="connsiteY11" fmla="*/ 192438 h 451277"/>
                        <a:gd name="connsiteX12" fmla="*/ 220968 w 304815"/>
                        <a:gd name="connsiteY12" fmla="*/ 185167 h 451277"/>
                        <a:gd name="connsiteX13" fmla="*/ 213116 w 304815"/>
                        <a:gd name="connsiteY13" fmla="*/ 166534 h 451277"/>
                        <a:gd name="connsiteX14" fmla="*/ 220968 w 304815"/>
                        <a:gd name="connsiteY14" fmla="*/ 147901 h 451277"/>
                        <a:gd name="connsiteX15" fmla="*/ 239601 w 304815"/>
                        <a:gd name="connsiteY15" fmla="*/ 140024 h 451277"/>
                        <a:gd name="connsiteX16" fmla="*/ 257375 w 304815"/>
                        <a:gd name="connsiteY16" fmla="*/ 147901 h 451277"/>
                        <a:gd name="connsiteX17" fmla="*/ 265227 w 304815"/>
                        <a:gd name="connsiteY17" fmla="*/ 166534 h 451277"/>
                        <a:gd name="connsiteX18" fmla="*/ 164489 w 304815"/>
                        <a:gd name="connsiteY18" fmla="*/ 263182 h 451277"/>
                        <a:gd name="connsiteX19" fmla="*/ 182844 w 304815"/>
                        <a:gd name="connsiteY19" fmla="*/ 270454 h 451277"/>
                        <a:gd name="connsiteX20" fmla="*/ 190115 w 304815"/>
                        <a:gd name="connsiteY20" fmla="*/ 289086 h 451277"/>
                        <a:gd name="connsiteX21" fmla="*/ 182844 w 304815"/>
                        <a:gd name="connsiteY21" fmla="*/ 307139 h 451277"/>
                        <a:gd name="connsiteX22" fmla="*/ 164489 w 304815"/>
                        <a:gd name="connsiteY22" fmla="*/ 315293 h 451277"/>
                        <a:gd name="connsiteX23" fmla="*/ 145856 w 304815"/>
                        <a:gd name="connsiteY23" fmla="*/ 307139 h 451277"/>
                        <a:gd name="connsiteX24" fmla="*/ 137701 w 304815"/>
                        <a:gd name="connsiteY24" fmla="*/ 289086 h 451277"/>
                        <a:gd name="connsiteX25" fmla="*/ 145856 w 304815"/>
                        <a:gd name="connsiteY25" fmla="*/ 270454 h 451277"/>
                        <a:gd name="connsiteX26" fmla="*/ 164489 w 304815"/>
                        <a:gd name="connsiteY26" fmla="*/ 263182 h 451277"/>
                        <a:gd name="connsiteX27" fmla="*/ 65795 w 304815"/>
                        <a:gd name="connsiteY27" fmla="*/ 425070 h 451277"/>
                        <a:gd name="connsiteX28" fmla="*/ 73370 w 304815"/>
                        <a:gd name="connsiteY28" fmla="*/ 406741 h 451277"/>
                        <a:gd name="connsiteX29" fmla="*/ 92280 w 304815"/>
                        <a:gd name="connsiteY29" fmla="*/ 399444 h 451277"/>
                        <a:gd name="connsiteX30" fmla="*/ 110332 w 304815"/>
                        <a:gd name="connsiteY30" fmla="*/ 406741 h 451277"/>
                        <a:gd name="connsiteX31" fmla="*/ 117907 w 304815"/>
                        <a:gd name="connsiteY31" fmla="*/ 425070 h 451277"/>
                        <a:gd name="connsiteX32" fmla="*/ 110332 w 304815"/>
                        <a:gd name="connsiteY32" fmla="*/ 443703 h 451277"/>
                        <a:gd name="connsiteX33" fmla="*/ 92280 w 304815"/>
                        <a:gd name="connsiteY33" fmla="*/ 451278 h 451277"/>
                        <a:gd name="connsiteX34" fmla="*/ 73370 w 304815"/>
                        <a:gd name="connsiteY34" fmla="*/ 443703 h 451277"/>
                        <a:gd name="connsiteX35" fmla="*/ 65795 w 304815"/>
                        <a:gd name="connsiteY35" fmla="*/ 425070 h 451277"/>
                        <a:gd name="connsiteX36" fmla="*/ 51530 w 304815"/>
                        <a:gd name="connsiteY36" fmla="*/ 338900 h 451277"/>
                        <a:gd name="connsiteX37" fmla="*/ 44259 w 304815"/>
                        <a:gd name="connsiteY37" fmla="*/ 357230 h 451277"/>
                        <a:gd name="connsiteX38" fmla="*/ 25626 w 304815"/>
                        <a:gd name="connsiteY38" fmla="*/ 364501 h 451277"/>
                        <a:gd name="connsiteX39" fmla="*/ 7271 w 304815"/>
                        <a:gd name="connsiteY39" fmla="*/ 357230 h 451277"/>
                        <a:gd name="connsiteX40" fmla="*/ 0 w 304815"/>
                        <a:gd name="connsiteY40" fmla="*/ 338900 h 451277"/>
                        <a:gd name="connsiteX41" fmla="*/ 7271 w 304815"/>
                        <a:gd name="connsiteY41" fmla="*/ 320545 h 451277"/>
                        <a:gd name="connsiteX42" fmla="*/ 25626 w 304815"/>
                        <a:gd name="connsiteY42" fmla="*/ 312390 h 451277"/>
                        <a:gd name="connsiteX43" fmla="*/ 44259 w 304815"/>
                        <a:gd name="connsiteY43" fmla="*/ 320545 h 451277"/>
                        <a:gd name="connsiteX44" fmla="*/ 51530 w 304815"/>
                        <a:gd name="connsiteY44" fmla="*/ 338900 h 451277"/>
                        <a:gd name="connsiteX45" fmla="*/ 297822 w 304815"/>
                        <a:gd name="connsiteY45" fmla="*/ 376746 h 451277"/>
                        <a:gd name="connsiteX46" fmla="*/ 279189 w 304815"/>
                        <a:gd name="connsiteY46" fmla="*/ 384901 h 451277"/>
                        <a:gd name="connsiteX47" fmla="*/ 260859 w 304815"/>
                        <a:gd name="connsiteY47" fmla="*/ 376746 h 451277"/>
                        <a:gd name="connsiteX48" fmla="*/ 253007 w 304815"/>
                        <a:gd name="connsiteY48" fmla="*/ 358997 h 451277"/>
                        <a:gd name="connsiteX49" fmla="*/ 260859 w 304815"/>
                        <a:gd name="connsiteY49" fmla="*/ 340365 h 451277"/>
                        <a:gd name="connsiteX50" fmla="*/ 279189 w 304815"/>
                        <a:gd name="connsiteY50" fmla="*/ 332790 h 451277"/>
                        <a:gd name="connsiteX51" fmla="*/ 297822 w 304815"/>
                        <a:gd name="connsiteY51" fmla="*/ 340365 h 451277"/>
                        <a:gd name="connsiteX52" fmla="*/ 304816 w 304815"/>
                        <a:gd name="connsiteY52" fmla="*/ 358997 h 451277"/>
                        <a:gd name="connsiteX53" fmla="*/ 297822 w 304815"/>
                        <a:gd name="connsiteY53" fmla="*/ 376746 h 451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304815" h="451277">
                          <a:moveTo>
                            <a:pt x="161560" y="7271"/>
                          </a:moveTo>
                          <a:cubicBezTo>
                            <a:pt x="166433" y="2424"/>
                            <a:pt x="172543" y="0"/>
                            <a:pt x="179915" y="0"/>
                          </a:cubicBezTo>
                          <a:cubicBezTo>
                            <a:pt x="187086" y="0"/>
                            <a:pt x="193120" y="2424"/>
                            <a:pt x="197967" y="7271"/>
                          </a:cubicBezTo>
                          <a:cubicBezTo>
                            <a:pt x="203219" y="12523"/>
                            <a:pt x="205819" y="18734"/>
                            <a:pt x="205819" y="25904"/>
                          </a:cubicBezTo>
                          <a:cubicBezTo>
                            <a:pt x="205819" y="33277"/>
                            <a:pt x="203194" y="39412"/>
                            <a:pt x="197967" y="44259"/>
                          </a:cubicBezTo>
                          <a:cubicBezTo>
                            <a:pt x="193120" y="49309"/>
                            <a:pt x="187086" y="51834"/>
                            <a:pt x="179915" y="51834"/>
                          </a:cubicBezTo>
                          <a:cubicBezTo>
                            <a:pt x="172543" y="51834"/>
                            <a:pt x="166433" y="49309"/>
                            <a:pt x="161560" y="44259"/>
                          </a:cubicBezTo>
                          <a:cubicBezTo>
                            <a:pt x="156334" y="39412"/>
                            <a:pt x="153708" y="33302"/>
                            <a:pt x="153708" y="25904"/>
                          </a:cubicBezTo>
                          <a:cubicBezTo>
                            <a:pt x="153708" y="18734"/>
                            <a:pt x="156334" y="12523"/>
                            <a:pt x="161560" y="7271"/>
                          </a:cubicBezTo>
                          <a:close/>
                          <a:moveTo>
                            <a:pt x="265227" y="166534"/>
                          </a:moveTo>
                          <a:cubicBezTo>
                            <a:pt x="265227" y="173704"/>
                            <a:pt x="262601" y="179941"/>
                            <a:pt x="257375" y="185167"/>
                          </a:cubicBezTo>
                          <a:cubicBezTo>
                            <a:pt x="252527" y="190014"/>
                            <a:pt x="246594" y="192438"/>
                            <a:pt x="239601" y="192438"/>
                          </a:cubicBezTo>
                          <a:cubicBezTo>
                            <a:pt x="232026" y="192438"/>
                            <a:pt x="225815" y="190014"/>
                            <a:pt x="220968" y="185167"/>
                          </a:cubicBezTo>
                          <a:cubicBezTo>
                            <a:pt x="215716" y="179941"/>
                            <a:pt x="213116" y="173704"/>
                            <a:pt x="213116" y="166534"/>
                          </a:cubicBezTo>
                          <a:cubicBezTo>
                            <a:pt x="213116" y="158960"/>
                            <a:pt x="215742" y="152749"/>
                            <a:pt x="220968" y="147901"/>
                          </a:cubicBezTo>
                          <a:cubicBezTo>
                            <a:pt x="225815" y="142650"/>
                            <a:pt x="232026" y="140024"/>
                            <a:pt x="239601" y="140024"/>
                          </a:cubicBezTo>
                          <a:cubicBezTo>
                            <a:pt x="246594" y="140024"/>
                            <a:pt x="252502" y="142650"/>
                            <a:pt x="257375" y="147901"/>
                          </a:cubicBezTo>
                          <a:cubicBezTo>
                            <a:pt x="262601" y="152749"/>
                            <a:pt x="265227" y="158960"/>
                            <a:pt x="265227" y="166534"/>
                          </a:cubicBezTo>
                          <a:close/>
                          <a:moveTo>
                            <a:pt x="164489" y="263182"/>
                          </a:moveTo>
                          <a:cubicBezTo>
                            <a:pt x="171482" y="263182"/>
                            <a:pt x="177592" y="265606"/>
                            <a:pt x="182844" y="270454"/>
                          </a:cubicBezTo>
                          <a:cubicBezTo>
                            <a:pt x="187691" y="275705"/>
                            <a:pt x="190115" y="281916"/>
                            <a:pt x="190115" y="289086"/>
                          </a:cubicBezTo>
                          <a:cubicBezTo>
                            <a:pt x="190115" y="296459"/>
                            <a:pt x="187691" y="302468"/>
                            <a:pt x="182844" y="307139"/>
                          </a:cubicBezTo>
                          <a:cubicBezTo>
                            <a:pt x="177592" y="312567"/>
                            <a:pt x="171482" y="315293"/>
                            <a:pt x="164489" y="315293"/>
                          </a:cubicBezTo>
                          <a:cubicBezTo>
                            <a:pt x="156914" y="315293"/>
                            <a:pt x="150703" y="312567"/>
                            <a:pt x="145856" y="307139"/>
                          </a:cubicBezTo>
                          <a:cubicBezTo>
                            <a:pt x="140428" y="302493"/>
                            <a:pt x="137701" y="296459"/>
                            <a:pt x="137701" y="289086"/>
                          </a:cubicBezTo>
                          <a:cubicBezTo>
                            <a:pt x="137701" y="281891"/>
                            <a:pt x="140428" y="275680"/>
                            <a:pt x="145856" y="270454"/>
                          </a:cubicBezTo>
                          <a:cubicBezTo>
                            <a:pt x="150703" y="265631"/>
                            <a:pt x="156914" y="263182"/>
                            <a:pt x="164489" y="263182"/>
                          </a:cubicBezTo>
                          <a:close/>
                          <a:moveTo>
                            <a:pt x="65795" y="425070"/>
                          </a:moveTo>
                          <a:cubicBezTo>
                            <a:pt x="65795" y="418077"/>
                            <a:pt x="68320" y="411967"/>
                            <a:pt x="73370" y="406741"/>
                          </a:cubicBezTo>
                          <a:cubicBezTo>
                            <a:pt x="78217" y="401893"/>
                            <a:pt x="84529" y="399444"/>
                            <a:pt x="92280" y="399444"/>
                          </a:cubicBezTo>
                          <a:cubicBezTo>
                            <a:pt x="99274" y="399444"/>
                            <a:pt x="105283" y="401893"/>
                            <a:pt x="110332" y="406741"/>
                          </a:cubicBezTo>
                          <a:cubicBezTo>
                            <a:pt x="115382" y="411967"/>
                            <a:pt x="117907" y="418102"/>
                            <a:pt x="117907" y="425070"/>
                          </a:cubicBezTo>
                          <a:cubicBezTo>
                            <a:pt x="117907" y="432645"/>
                            <a:pt x="115382" y="438856"/>
                            <a:pt x="110332" y="443703"/>
                          </a:cubicBezTo>
                          <a:cubicBezTo>
                            <a:pt x="105283" y="448753"/>
                            <a:pt x="99274" y="451278"/>
                            <a:pt x="92280" y="451278"/>
                          </a:cubicBezTo>
                          <a:cubicBezTo>
                            <a:pt x="84504" y="451278"/>
                            <a:pt x="78217" y="448753"/>
                            <a:pt x="73370" y="443703"/>
                          </a:cubicBezTo>
                          <a:cubicBezTo>
                            <a:pt x="68320" y="438856"/>
                            <a:pt x="65795" y="432645"/>
                            <a:pt x="65795" y="425070"/>
                          </a:cubicBezTo>
                          <a:close/>
                          <a:moveTo>
                            <a:pt x="51530" y="338900"/>
                          </a:moveTo>
                          <a:cubicBezTo>
                            <a:pt x="51530" y="345894"/>
                            <a:pt x="49107" y="352004"/>
                            <a:pt x="44259" y="357230"/>
                          </a:cubicBezTo>
                          <a:cubicBezTo>
                            <a:pt x="39412" y="362078"/>
                            <a:pt x="33200" y="364501"/>
                            <a:pt x="25626" y="364501"/>
                          </a:cubicBezTo>
                          <a:cubicBezTo>
                            <a:pt x="18254" y="364501"/>
                            <a:pt x="12144" y="362078"/>
                            <a:pt x="7271" y="357230"/>
                          </a:cubicBezTo>
                          <a:cubicBezTo>
                            <a:pt x="2424" y="351978"/>
                            <a:pt x="0" y="345868"/>
                            <a:pt x="0" y="338900"/>
                          </a:cubicBezTo>
                          <a:cubicBezTo>
                            <a:pt x="0" y="331326"/>
                            <a:pt x="2424" y="325216"/>
                            <a:pt x="7271" y="320545"/>
                          </a:cubicBezTo>
                          <a:cubicBezTo>
                            <a:pt x="12119" y="315117"/>
                            <a:pt x="18229" y="312390"/>
                            <a:pt x="25626" y="312390"/>
                          </a:cubicBezTo>
                          <a:cubicBezTo>
                            <a:pt x="33200" y="312390"/>
                            <a:pt x="39412" y="315117"/>
                            <a:pt x="44259" y="320545"/>
                          </a:cubicBezTo>
                          <a:cubicBezTo>
                            <a:pt x="49107" y="325191"/>
                            <a:pt x="51530" y="331326"/>
                            <a:pt x="51530" y="338900"/>
                          </a:cubicBezTo>
                          <a:close/>
                          <a:moveTo>
                            <a:pt x="297822" y="376746"/>
                          </a:moveTo>
                          <a:cubicBezTo>
                            <a:pt x="292571" y="382175"/>
                            <a:pt x="286359" y="384901"/>
                            <a:pt x="279189" y="384901"/>
                          </a:cubicBezTo>
                          <a:cubicBezTo>
                            <a:pt x="271817" y="384901"/>
                            <a:pt x="265707" y="382200"/>
                            <a:pt x="260859" y="376746"/>
                          </a:cubicBezTo>
                          <a:cubicBezTo>
                            <a:pt x="255608" y="371899"/>
                            <a:pt x="253007" y="365965"/>
                            <a:pt x="253007" y="358997"/>
                          </a:cubicBezTo>
                          <a:cubicBezTo>
                            <a:pt x="253007" y="351625"/>
                            <a:pt x="255633" y="345414"/>
                            <a:pt x="260859" y="340365"/>
                          </a:cubicBezTo>
                          <a:cubicBezTo>
                            <a:pt x="265707" y="335315"/>
                            <a:pt x="271817" y="332790"/>
                            <a:pt x="279189" y="332790"/>
                          </a:cubicBezTo>
                          <a:cubicBezTo>
                            <a:pt x="286359" y="332790"/>
                            <a:pt x="292571" y="335315"/>
                            <a:pt x="297822" y="340365"/>
                          </a:cubicBezTo>
                          <a:cubicBezTo>
                            <a:pt x="302493" y="345414"/>
                            <a:pt x="304816" y="351625"/>
                            <a:pt x="304816" y="358997"/>
                          </a:cubicBezTo>
                          <a:cubicBezTo>
                            <a:pt x="304816" y="365965"/>
                            <a:pt x="302493" y="371874"/>
                            <a:pt x="297822" y="376746"/>
                          </a:cubicBezTo>
                          <a:close/>
                        </a:path>
                      </a:pathLst>
                    </a:custGeom>
                    <a:solidFill>
                      <a:srgbClr val="FFED9A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3" name="Graphic 6">
                    <a:extLst>
                      <a:ext uri="{FF2B5EF4-FFF2-40B4-BE49-F238E27FC236}">
                        <a16:creationId xmlns:a16="http://schemas.microsoft.com/office/drawing/2014/main" id="{E2C17045-F1B1-D3C4-44DB-A6A321A3F78A}"/>
                      </a:ext>
                    </a:extLst>
                  </p:cNvPr>
                  <p:cNvGrpSpPr/>
                  <p:nvPr/>
                </p:nvGrpSpPr>
                <p:grpSpPr>
                  <a:xfrm>
                    <a:off x="-2462678" y="5099105"/>
                    <a:ext cx="563586" cy="679520"/>
                    <a:chOff x="-2462678" y="5099105"/>
                    <a:chExt cx="563586" cy="679520"/>
                  </a:xfrm>
                </p:grpSpPr>
                <p:grpSp>
                  <p:nvGrpSpPr>
                    <p:cNvPr id="264" name="Graphic 6">
                      <a:extLst>
                        <a:ext uri="{FF2B5EF4-FFF2-40B4-BE49-F238E27FC236}">
                          <a16:creationId xmlns:a16="http://schemas.microsoft.com/office/drawing/2014/main" id="{501F90C2-D6BC-08C7-602F-3E6680CE04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084292" y="5618959"/>
                      <a:ext cx="185200" cy="127173"/>
                      <a:chOff x="-2084292" y="5618959"/>
                      <a:chExt cx="185200" cy="127173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ED556298-4D99-F1F1-9D9B-EE1DF49330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74984" y="5642162"/>
                        <a:ext cx="73647" cy="82440"/>
                      </a:xfrm>
                      <a:custGeom>
                        <a:avLst/>
                        <a:gdLst>
                          <a:gd name="connsiteX0" fmla="*/ 67235 w 73647"/>
                          <a:gd name="connsiteY0" fmla="*/ 35271 h 82440"/>
                          <a:gd name="connsiteX1" fmla="*/ 66654 w 73647"/>
                          <a:gd name="connsiteY1" fmla="*/ 37013 h 82440"/>
                          <a:gd name="connsiteX2" fmla="*/ 64028 w 73647"/>
                          <a:gd name="connsiteY2" fmla="*/ 38175 h 82440"/>
                          <a:gd name="connsiteX3" fmla="*/ 61705 w 73647"/>
                          <a:gd name="connsiteY3" fmla="*/ 34665 h 82440"/>
                          <a:gd name="connsiteX4" fmla="*/ 61125 w 73647"/>
                          <a:gd name="connsiteY4" fmla="*/ 34665 h 82440"/>
                          <a:gd name="connsiteX5" fmla="*/ 54434 w 73647"/>
                          <a:gd name="connsiteY5" fmla="*/ 29717 h 82440"/>
                          <a:gd name="connsiteX6" fmla="*/ 53853 w 73647"/>
                          <a:gd name="connsiteY6" fmla="*/ 28833 h 82440"/>
                          <a:gd name="connsiteX7" fmla="*/ 15123 w 73647"/>
                          <a:gd name="connsiteY7" fmla="*/ 13104 h 82440"/>
                          <a:gd name="connsiteX8" fmla="*/ 4065 w 73647"/>
                          <a:gd name="connsiteY8" fmla="*/ 12523 h 82440"/>
                          <a:gd name="connsiteX9" fmla="*/ 1161 w 73647"/>
                          <a:gd name="connsiteY9" fmla="*/ 10200 h 82440"/>
                          <a:gd name="connsiteX10" fmla="*/ 0 w 73647"/>
                          <a:gd name="connsiteY10" fmla="*/ 4368 h 82440"/>
                          <a:gd name="connsiteX11" fmla="*/ 1742 w 73647"/>
                          <a:gd name="connsiteY11" fmla="*/ 2045 h 82440"/>
                          <a:gd name="connsiteX12" fmla="*/ 4948 w 73647"/>
                          <a:gd name="connsiteY12" fmla="*/ 0 h 82440"/>
                          <a:gd name="connsiteX13" fmla="*/ 15729 w 73647"/>
                          <a:gd name="connsiteY13" fmla="*/ 2045 h 82440"/>
                          <a:gd name="connsiteX14" fmla="*/ 57363 w 73647"/>
                          <a:gd name="connsiteY14" fmla="*/ 18936 h 82440"/>
                          <a:gd name="connsiteX15" fmla="*/ 65518 w 73647"/>
                          <a:gd name="connsiteY15" fmla="*/ 26510 h 82440"/>
                          <a:gd name="connsiteX16" fmla="*/ 66679 w 73647"/>
                          <a:gd name="connsiteY16" fmla="*/ 27091 h 82440"/>
                          <a:gd name="connsiteX17" fmla="*/ 66679 w 73647"/>
                          <a:gd name="connsiteY17" fmla="*/ 27672 h 82440"/>
                          <a:gd name="connsiteX18" fmla="*/ 68421 w 73647"/>
                          <a:gd name="connsiteY18" fmla="*/ 29717 h 82440"/>
                          <a:gd name="connsiteX19" fmla="*/ 68421 w 73647"/>
                          <a:gd name="connsiteY19" fmla="*/ 34665 h 82440"/>
                          <a:gd name="connsiteX20" fmla="*/ 67235 w 73647"/>
                          <a:gd name="connsiteY20" fmla="*/ 35271 h 82440"/>
                          <a:gd name="connsiteX21" fmla="*/ 70719 w 73647"/>
                          <a:gd name="connsiteY21" fmla="*/ 80414 h 82440"/>
                          <a:gd name="connsiteX22" fmla="*/ 68977 w 73647"/>
                          <a:gd name="connsiteY22" fmla="*/ 82156 h 82440"/>
                          <a:gd name="connsiteX23" fmla="*/ 66073 w 73647"/>
                          <a:gd name="connsiteY23" fmla="*/ 82156 h 82440"/>
                          <a:gd name="connsiteX24" fmla="*/ 56176 w 73647"/>
                          <a:gd name="connsiteY24" fmla="*/ 75162 h 82440"/>
                          <a:gd name="connsiteX25" fmla="*/ 12497 w 73647"/>
                          <a:gd name="connsiteY25" fmla="*/ 62943 h 82440"/>
                          <a:gd name="connsiteX26" fmla="*/ 10175 w 73647"/>
                          <a:gd name="connsiteY26" fmla="*/ 60620 h 82440"/>
                          <a:gd name="connsiteX27" fmla="*/ 9594 w 73647"/>
                          <a:gd name="connsiteY27" fmla="*/ 56252 h 82440"/>
                          <a:gd name="connsiteX28" fmla="*/ 10756 w 73647"/>
                          <a:gd name="connsiteY28" fmla="*/ 52743 h 82440"/>
                          <a:gd name="connsiteX29" fmla="*/ 14240 w 73647"/>
                          <a:gd name="connsiteY29" fmla="*/ 52162 h 82440"/>
                          <a:gd name="connsiteX30" fmla="*/ 58499 w 73647"/>
                          <a:gd name="connsiteY30" fmla="*/ 64685 h 82440"/>
                          <a:gd name="connsiteX31" fmla="*/ 68977 w 73647"/>
                          <a:gd name="connsiteY31" fmla="*/ 71098 h 82440"/>
                          <a:gd name="connsiteX32" fmla="*/ 71300 w 73647"/>
                          <a:gd name="connsiteY32" fmla="*/ 75162 h 82440"/>
                          <a:gd name="connsiteX33" fmla="*/ 71880 w 73647"/>
                          <a:gd name="connsiteY33" fmla="*/ 76905 h 82440"/>
                          <a:gd name="connsiteX34" fmla="*/ 70719 w 73647"/>
                          <a:gd name="connsiteY34" fmla="*/ 79808 h 82440"/>
                          <a:gd name="connsiteX35" fmla="*/ 70719 w 73647"/>
                          <a:gd name="connsiteY35" fmla="*/ 80414 h 82440"/>
                          <a:gd name="connsiteX36" fmla="*/ 72486 w 73647"/>
                          <a:gd name="connsiteY36" fmla="*/ 52162 h 82440"/>
                          <a:gd name="connsiteX37" fmla="*/ 73648 w 73647"/>
                          <a:gd name="connsiteY37" fmla="*/ 56252 h 82440"/>
                          <a:gd name="connsiteX38" fmla="*/ 73067 w 73647"/>
                          <a:gd name="connsiteY38" fmla="*/ 60039 h 82440"/>
                          <a:gd name="connsiteX39" fmla="*/ 72486 w 73647"/>
                          <a:gd name="connsiteY39" fmla="*/ 60039 h 82440"/>
                          <a:gd name="connsiteX40" fmla="*/ 70164 w 73647"/>
                          <a:gd name="connsiteY40" fmla="*/ 61201 h 82440"/>
                          <a:gd name="connsiteX41" fmla="*/ 67841 w 73647"/>
                          <a:gd name="connsiteY41" fmla="*/ 60620 h 82440"/>
                          <a:gd name="connsiteX42" fmla="*/ 59105 w 73647"/>
                          <a:gd name="connsiteY42" fmla="*/ 55091 h 82440"/>
                          <a:gd name="connsiteX43" fmla="*/ 9013 w 73647"/>
                          <a:gd name="connsiteY43" fmla="*/ 39361 h 82440"/>
                          <a:gd name="connsiteX44" fmla="*/ 6110 w 73647"/>
                          <a:gd name="connsiteY44" fmla="*/ 37039 h 82440"/>
                          <a:gd name="connsiteX45" fmla="*/ 6110 w 73647"/>
                          <a:gd name="connsiteY45" fmla="*/ 33251 h 82440"/>
                          <a:gd name="connsiteX46" fmla="*/ 7852 w 73647"/>
                          <a:gd name="connsiteY46" fmla="*/ 28884 h 82440"/>
                          <a:gd name="connsiteX47" fmla="*/ 10756 w 73647"/>
                          <a:gd name="connsiteY47" fmla="*/ 28884 h 82440"/>
                          <a:gd name="connsiteX48" fmla="*/ 61705 w 73647"/>
                          <a:gd name="connsiteY48" fmla="*/ 44310 h 82440"/>
                          <a:gd name="connsiteX49" fmla="*/ 62286 w 73647"/>
                          <a:gd name="connsiteY49" fmla="*/ 44310 h 82440"/>
                          <a:gd name="connsiteX50" fmla="*/ 72486 w 73647"/>
                          <a:gd name="connsiteY50" fmla="*/ 52162 h 82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</a:cxnLst>
                        <a:rect l="l" t="t" r="r" b="b"/>
                        <a:pathLst>
                          <a:path w="73647" h="82440">
                            <a:moveTo>
                              <a:pt x="67235" y="35271"/>
                            </a:moveTo>
                            <a:cubicBezTo>
                              <a:pt x="67235" y="36433"/>
                              <a:pt x="67033" y="37013"/>
                              <a:pt x="66654" y="37013"/>
                            </a:cubicBezTo>
                            <a:cubicBezTo>
                              <a:pt x="65871" y="37796"/>
                              <a:pt x="64988" y="38175"/>
                              <a:pt x="64028" y="38175"/>
                            </a:cubicBezTo>
                            <a:cubicBezTo>
                              <a:pt x="63271" y="37771"/>
                              <a:pt x="62488" y="36609"/>
                              <a:pt x="61705" y="34665"/>
                            </a:cubicBezTo>
                            <a:lnTo>
                              <a:pt x="61125" y="34665"/>
                            </a:lnTo>
                            <a:cubicBezTo>
                              <a:pt x="59004" y="33302"/>
                              <a:pt x="56757" y="31661"/>
                              <a:pt x="54434" y="29717"/>
                            </a:cubicBezTo>
                            <a:lnTo>
                              <a:pt x="53853" y="28833"/>
                            </a:lnTo>
                            <a:cubicBezTo>
                              <a:pt x="43754" y="21461"/>
                              <a:pt x="30853" y="16234"/>
                              <a:pt x="15123" y="13104"/>
                            </a:cubicBezTo>
                            <a:cubicBezTo>
                              <a:pt x="11437" y="12725"/>
                              <a:pt x="7751" y="12523"/>
                              <a:pt x="4065" y="12523"/>
                            </a:cubicBezTo>
                            <a:cubicBezTo>
                              <a:pt x="2499" y="12523"/>
                              <a:pt x="1540" y="11740"/>
                              <a:pt x="1161" y="10200"/>
                            </a:cubicBezTo>
                            <a:cubicBezTo>
                              <a:pt x="379" y="9039"/>
                              <a:pt x="0" y="7095"/>
                              <a:pt x="0" y="4368"/>
                            </a:cubicBezTo>
                            <a:cubicBezTo>
                              <a:pt x="379" y="3585"/>
                              <a:pt x="985" y="2803"/>
                              <a:pt x="1742" y="2045"/>
                            </a:cubicBezTo>
                            <a:cubicBezTo>
                              <a:pt x="2904" y="682"/>
                              <a:pt x="3989" y="0"/>
                              <a:pt x="4948" y="0"/>
                            </a:cubicBezTo>
                            <a:cubicBezTo>
                              <a:pt x="8433" y="959"/>
                              <a:pt x="12043" y="1641"/>
                              <a:pt x="15729" y="2045"/>
                            </a:cubicBezTo>
                            <a:cubicBezTo>
                              <a:pt x="32620" y="5529"/>
                              <a:pt x="46481" y="11160"/>
                              <a:pt x="57363" y="18936"/>
                            </a:cubicBezTo>
                            <a:cubicBezTo>
                              <a:pt x="60670" y="21663"/>
                              <a:pt x="63372" y="24188"/>
                              <a:pt x="65518" y="26510"/>
                            </a:cubicBezTo>
                            <a:lnTo>
                              <a:pt x="66679" y="27091"/>
                            </a:lnTo>
                            <a:lnTo>
                              <a:pt x="66679" y="27672"/>
                            </a:lnTo>
                            <a:cubicBezTo>
                              <a:pt x="67462" y="28454"/>
                              <a:pt x="68042" y="29136"/>
                              <a:pt x="68421" y="29717"/>
                            </a:cubicBezTo>
                            <a:cubicBezTo>
                              <a:pt x="68800" y="31661"/>
                              <a:pt x="68800" y="33302"/>
                              <a:pt x="68421" y="34665"/>
                            </a:cubicBezTo>
                            <a:cubicBezTo>
                              <a:pt x="68017" y="34691"/>
                              <a:pt x="67613" y="34893"/>
                              <a:pt x="67235" y="35271"/>
                            </a:cubicBezTo>
                            <a:close/>
                            <a:moveTo>
                              <a:pt x="70719" y="80414"/>
                            </a:moveTo>
                            <a:cubicBezTo>
                              <a:pt x="70340" y="81197"/>
                              <a:pt x="69759" y="81777"/>
                              <a:pt x="68977" y="82156"/>
                            </a:cubicBezTo>
                            <a:cubicBezTo>
                              <a:pt x="67815" y="82535"/>
                              <a:pt x="66856" y="82535"/>
                              <a:pt x="66073" y="82156"/>
                            </a:cubicBezTo>
                            <a:cubicBezTo>
                              <a:pt x="63549" y="79455"/>
                              <a:pt x="60241" y="77107"/>
                              <a:pt x="56176" y="75162"/>
                            </a:cubicBezTo>
                            <a:cubicBezTo>
                              <a:pt x="45294" y="69911"/>
                              <a:pt x="30752" y="65846"/>
                              <a:pt x="12497" y="62943"/>
                            </a:cubicBezTo>
                            <a:cubicBezTo>
                              <a:pt x="11715" y="62564"/>
                              <a:pt x="10932" y="61781"/>
                              <a:pt x="10175" y="60620"/>
                            </a:cubicBezTo>
                            <a:cubicBezTo>
                              <a:pt x="9392" y="59054"/>
                              <a:pt x="9215" y="57615"/>
                              <a:pt x="9594" y="56252"/>
                            </a:cubicBezTo>
                            <a:cubicBezTo>
                              <a:pt x="9594" y="54687"/>
                              <a:pt x="9973" y="53525"/>
                              <a:pt x="10756" y="52743"/>
                            </a:cubicBezTo>
                            <a:cubicBezTo>
                              <a:pt x="11917" y="51960"/>
                              <a:pt x="13078" y="51783"/>
                              <a:pt x="14240" y="52162"/>
                            </a:cubicBezTo>
                            <a:cubicBezTo>
                              <a:pt x="32873" y="55267"/>
                              <a:pt x="47617" y="59433"/>
                              <a:pt x="58499" y="64685"/>
                            </a:cubicBezTo>
                            <a:cubicBezTo>
                              <a:pt x="62564" y="67588"/>
                              <a:pt x="66073" y="69734"/>
                              <a:pt x="68977" y="71098"/>
                            </a:cubicBezTo>
                            <a:cubicBezTo>
                              <a:pt x="70138" y="72259"/>
                              <a:pt x="70921" y="73622"/>
                              <a:pt x="71300" y="75162"/>
                            </a:cubicBezTo>
                            <a:cubicBezTo>
                              <a:pt x="71678" y="75541"/>
                              <a:pt x="71880" y="76147"/>
                              <a:pt x="71880" y="76905"/>
                            </a:cubicBezTo>
                            <a:cubicBezTo>
                              <a:pt x="71501" y="77309"/>
                              <a:pt x="71123" y="78268"/>
                              <a:pt x="70719" y="79808"/>
                            </a:cubicBezTo>
                            <a:cubicBezTo>
                              <a:pt x="71123" y="79808"/>
                              <a:pt x="71123" y="80010"/>
                              <a:pt x="70719" y="80414"/>
                            </a:cubicBezTo>
                            <a:close/>
                            <a:moveTo>
                              <a:pt x="72486" y="52162"/>
                            </a:moveTo>
                            <a:cubicBezTo>
                              <a:pt x="72865" y="53323"/>
                              <a:pt x="73269" y="54687"/>
                              <a:pt x="73648" y="56252"/>
                            </a:cubicBezTo>
                            <a:cubicBezTo>
                              <a:pt x="73648" y="57590"/>
                              <a:pt x="73446" y="58878"/>
                              <a:pt x="73067" y="60039"/>
                            </a:cubicBezTo>
                            <a:lnTo>
                              <a:pt x="72486" y="60039"/>
                            </a:lnTo>
                            <a:cubicBezTo>
                              <a:pt x="71704" y="60822"/>
                              <a:pt x="70921" y="61201"/>
                              <a:pt x="70164" y="61201"/>
                            </a:cubicBezTo>
                            <a:cubicBezTo>
                              <a:pt x="69406" y="61201"/>
                              <a:pt x="68623" y="60999"/>
                              <a:pt x="67841" y="60620"/>
                            </a:cubicBezTo>
                            <a:cubicBezTo>
                              <a:pt x="65695" y="58095"/>
                              <a:pt x="62791" y="56252"/>
                              <a:pt x="59105" y="55091"/>
                            </a:cubicBezTo>
                            <a:cubicBezTo>
                              <a:pt x="47062" y="50243"/>
                              <a:pt x="30373" y="44992"/>
                              <a:pt x="9013" y="39361"/>
                            </a:cubicBezTo>
                            <a:cubicBezTo>
                              <a:pt x="8231" y="39361"/>
                              <a:pt x="7271" y="38579"/>
                              <a:pt x="6110" y="37039"/>
                            </a:cubicBezTo>
                            <a:cubicBezTo>
                              <a:pt x="5731" y="35473"/>
                              <a:pt x="5731" y="34236"/>
                              <a:pt x="6110" y="33251"/>
                            </a:cubicBezTo>
                            <a:cubicBezTo>
                              <a:pt x="6110" y="31711"/>
                              <a:pt x="6691" y="30247"/>
                              <a:pt x="7852" y="28884"/>
                            </a:cubicBezTo>
                            <a:cubicBezTo>
                              <a:pt x="8635" y="28101"/>
                              <a:pt x="9594" y="28101"/>
                              <a:pt x="10756" y="28884"/>
                            </a:cubicBezTo>
                            <a:cubicBezTo>
                              <a:pt x="32898" y="34312"/>
                              <a:pt x="49864" y="39462"/>
                              <a:pt x="61705" y="44310"/>
                            </a:cubicBezTo>
                            <a:lnTo>
                              <a:pt x="62286" y="44310"/>
                            </a:lnTo>
                            <a:cubicBezTo>
                              <a:pt x="66351" y="45875"/>
                              <a:pt x="69759" y="48476"/>
                              <a:pt x="72486" y="52162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1B6D5D34-DDDD-A6D7-E48C-B986BFA690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84292" y="5618959"/>
                        <a:ext cx="185200" cy="127173"/>
                      </a:xfrm>
                      <a:custGeom>
                        <a:avLst/>
                        <a:gdLst>
                          <a:gd name="connsiteX0" fmla="*/ 174801 w 185200"/>
                          <a:gd name="connsiteY0" fmla="*/ 49763 h 127173"/>
                          <a:gd name="connsiteX1" fmla="*/ 166646 w 185200"/>
                          <a:gd name="connsiteY1" fmla="*/ 42189 h 127173"/>
                          <a:gd name="connsiteX2" fmla="*/ 125013 w 185200"/>
                          <a:gd name="connsiteY2" fmla="*/ 25298 h 127173"/>
                          <a:gd name="connsiteX3" fmla="*/ 114232 w 185200"/>
                          <a:gd name="connsiteY3" fmla="*/ 23253 h 127173"/>
                          <a:gd name="connsiteX4" fmla="*/ 111026 w 185200"/>
                          <a:gd name="connsiteY4" fmla="*/ 25298 h 127173"/>
                          <a:gd name="connsiteX5" fmla="*/ 109283 w 185200"/>
                          <a:gd name="connsiteY5" fmla="*/ 27621 h 127173"/>
                          <a:gd name="connsiteX6" fmla="*/ 110445 w 185200"/>
                          <a:gd name="connsiteY6" fmla="*/ 33453 h 127173"/>
                          <a:gd name="connsiteX7" fmla="*/ 113348 w 185200"/>
                          <a:gd name="connsiteY7" fmla="*/ 35776 h 127173"/>
                          <a:gd name="connsiteX8" fmla="*/ 124407 w 185200"/>
                          <a:gd name="connsiteY8" fmla="*/ 36357 h 127173"/>
                          <a:gd name="connsiteX9" fmla="*/ 163137 w 185200"/>
                          <a:gd name="connsiteY9" fmla="*/ 52086 h 127173"/>
                          <a:gd name="connsiteX10" fmla="*/ 163718 w 185200"/>
                          <a:gd name="connsiteY10" fmla="*/ 52970 h 127173"/>
                          <a:gd name="connsiteX11" fmla="*/ 170408 w 185200"/>
                          <a:gd name="connsiteY11" fmla="*/ 57918 h 127173"/>
                          <a:gd name="connsiteX12" fmla="*/ 170989 w 185200"/>
                          <a:gd name="connsiteY12" fmla="*/ 57918 h 127173"/>
                          <a:gd name="connsiteX13" fmla="*/ 173312 w 185200"/>
                          <a:gd name="connsiteY13" fmla="*/ 61428 h 127173"/>
                          <a:gd name="connsiteX14" fmla="*/ 175938 w 185200"/>
                          <a:gd name="connsiteY14" fmla="*/ 60266 h 127173"/>
                          <a:gd name="connsiteX15" fmla="*/ 176518 w 185200"/>
                          <a:gd name="connsiteY15" fmla="*/ 58524 h 127173"/>
                          <a:gd name="connsiteX16" fmla="*/ 181770 w 185200"/>
                          <a:gd name="connsiteY16" fmla="*/ 75415 h 127173"/>
                          <a:gd name="connsiteX17" fmla="*/ 171570 w 185200"/>
                          <a:gd name="connsiteY17" fmla="*/ 67563 h 127173"/>
                          <a:gd name="connsiteX18" fmla="*/ 170989 w 185200"/>
                          <a:gd name="connsiteY18" fmla="*/ 67563 h 127173"/>
                          <a:gd name="connsiteX19" fmla="*/ 120039 w 185200"/>
                          <a:gd name="connsiteY19" fmla="*/ 52137 h 127173"/>
                          <a:gd name="connsiteX20" fmla="*/ 117135 w 185200"/>
                          <a:gd name="connsiteY20" fmla="*/ 52137 h 127173"/>
                          <a:gd name="connsiteX21" fmla="*/ 115394 w 185200"/>
                          <a:gd name="connsiteY21" fmla="*/ 56504 h 127173"/>
                          <a:gd name="connsiteX22" fmla="*/ 115394 w 185200"/>
                          <a:gd name="connsiteY22" fmla="*/ 60292 h 127173"/>
                          <a:gd name="connsiteX23" fmla="*/ 118297 w 185200"/>
                          <a:gd name="connsiteY23" fmla="*/ 62615 h 127173"/>
                          <a:gd name="connsiteX24" fmla="*/ 168388 w 185200"/>
                          <a:gd name="connsiteY24" fmla="*/ 78344 h 127173"/>
                          <a:gd name="connsiteX25" fmla="*/ 177124 w 185200"/>
                          <a:gd name="connsiteY25" fmla="*/ 83873 h 127173"/>
                          <a:gd name="connsiteX26" fmla="*/ 179447 w 185200"/>
                          <a:gd name="connsiteY26" fmla="*/ 84454 h 127173"/>
                          <a:gd name="connsiteX27" fmla="*/ 181770 w 185200"/>
                          <a:gd name="connsiteY27" fmla="*/ 83292 h 127173"/>
                          <a:gd name="connsiteX28" fmla="*/ 183512 w 185200"/>
                          <a:gd name="connsiteY28" fmla="*/ 96093 h 127173"/>
                          <a:gd name="connsiteX29" fmla="*/ 181189 w 185200"/>
                          <a:gd name="connsiteY29" fmla="*/ 100158 h 127173"/>
                          <a:gd name="connsiteX30" fmla="*/ 180608 w 185200"/>
                          <a:gd name="connsiteY30" fmla="*/ 98416 h 127173"/>
                          <a:gd name="connsiteX31" fmla="*/ 178285 w 185200"/>
                          <a:gd name="connsiteY31" fmla="*/ 94351 h 127173"/>
                          <a:gd name="connsiteX32" fmla="*/ 167808 w 185200"/>
                          <a:gd name="connsiteY32" fmla="*/ 87938 h 127173"/>
                          <a:gd name="connsiteX33" fmla="*/ 123549 w 185200"/>
                          <a:gd name="connsiteY33" fmla="*/ 75415 h 127173"/>
                          <a:gd name="connsiteX34" fmla="*/ 120064 w 185200"/>
                          <a:gd name="connsiteY34" fmla="*/ 75996 h 127173"/>
                          <a:gd name="connsiteX35" fmla="*/ 118903 w 185200"/>
                          <a:gd name="connsiteY35" fmla="*/ 79505 h 127173"/>
                          <a:gd name="connsiteX36" fmla="*/ 119484 w 185200"/>
                          <a:gd name="connsiteY36" fmla="*/ 83873 h 127173"/>
                          <a:gd name="connsiteX37" fmla="*/ 121806 w 185200"/>
                          <a:gd name="connsiteY37" fmla="*/ 86196 h 127173"/>
                          <a:gd name="connsiteX38" fmla="*/ 165485 w 185200"/>
                          <a:gd name="connsiteY38" fmla="*/ 98416 h 127173"/>
                          <a:gd name="connsiteX39" fmla="*/ 175382 w 185200"/>
                          <a:gd name="connsiteY39" fmla="*/ 105409 h 127173"/>
                          <a:gd name="connsiteX40" fmla="*/ 178285 w 185200"/>
                          <a:gd name="connsiteY40" fmla="*/ 105409 h 127173"/>
                          <a:gd name="connsiteX41" fmla="*/ 180028 w 185200"/>
                          <a:gd name="connsiteY41" fmla="*/ 103667 h 127173"/>
                          <a:gd name="connsiteX42" fmla="*/ 181770 w 185200"/>
                          <a:gd name="connsiteY42" fmla="*/ 105409 h 127173"/>
                          <a:gd name="connsiteX43" fmla="*/ 184976 w 185200"/>
                          <a:gd name="connsiteY43" fmla="*/ 113564 h 127173"/>
                          <a:gd name="connsiteX44" fmla="*/ 181189 w 185200"/>
                          <a:gd name="connsiteY44" fmla="*/ 122300 h 127173"/>
                          <a:gd name="connsiteX45" fmla="*/ 171014 w 185200"/>
                          <a:gd name="connsiteY45" fmla="*/ 126390 h 127173"/>
                          <a:gd name="connsiteX46" fmla="*/ 143949 w 185200"/>
                          <a:gd name="connsiteY46" fmla="*/ 124067 h 127173"/>
                          <a:gd name="connsiteX47" fmla="*/ 125013 w 185200"/>
                          <a:gd name="connsiteY47" fmla="*/ 118235 h 127173"/>
                          <a:gd name="connsiteX48" fmla="*/ 98806 w 185200"/>
                          <a:gd name="connsiteY48" fmla="*/ 118235 h 127173"/>
                          <a:gd name="connsiteX49" fmla="*/ 72018 w 185200"/>
                          <a:gd name="connsiteY49" fmla="*/ 120558 h 127173"/>
                          <a:gd name="connsiteX50" fmla="*/ 29804 w 185200"/>
                          <a:gd name="connsiteY50" fmla="*/ 111822 h 127173"/>
                          <a:gd name="connsiteX51" fmla="*/ 112 w 185200"/>
                          <a:gd name="connsiteY51" fmla="*/ 79505 h 127173"/>
                          <a:gd name="connsiteX52" fmla="*/ 10010 w 185200"/>
                          <a:gd name="connsiteY52" fmla="*/ 30575 h 127173"/>
                          <a:gd name="connsiteX53" fmla="*/ 57450 w 185200"/>
                          <a:gd name="connsiteY53" fmla="*/ 303 h 127173"/>
                          <a:gd name="connsiteX54" fmla="*/ 58611 w 185200"/>
                          <a:gd name="connsiteY54" fmla="*/ 303 h 127173"/>
                          <a:gd name="connsiteX55" fmla="*/ 126730 w 185200"/>
                          <a:gd name="connsiteY55" fmla="*/ 6135 h 127173"/>
                          <a:gd name="connsiteX56" fmla="*/ 174776 w 185200"/>
                          <a:gd name="connsiteY56" fmla="*/ 48652 h 127173"/>
                          <a:gd name="connsiteX57" fmla="*/ 174776 w 185200"/>
                          <a:gd name="connsiteY57" fmla="*/ 49763 h 1271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</a:cxnLst>
                        <a:rect l="l" t="t" r="r" b="b"/>
                        <a:pathLst>
                          <a:path w="185200" h="127173">
                            <a:moveTo>
                              <a:pt x="174801" y="49763"/>
                            </a:moveTo>
                            <a:cubicBezTo>
                              <a:pt x="172655" y="47441"/>
                              <a:pt x="169954" y="44916"/>
                              <a:pt x="166646" y="42189"/>
                            </a:cubicBezTo>
                            <a:cubicBezTo>
                              <a:pt x="155765" y="34413"/>
                              <a:pt x="141904" y="28808"/>
                              <a:pt x="125013" y="25298"/>
                            </a:cubicBezTo>
                            <a:cubicBezTo>
                              <a:pt x="121327" y="24894"/>
                              <a:pt x="117741" y="24238"/>
                              <a:pt x="114232" y="23253"/>
                            </a:cubicBezTo>
                            <a:cubicBezTo>
                              <a:pt x="113273" y="23253"/>
                              <a:pt x="112212" y="23935"/>
                              <a:pt x="111026" y="25298"/>
                            </a:cubicBezTo>
                            <a:cubicBezTo>
                              <a:pt x="110268" y="26056"/>
                              <a:pt x="109662" y="26838"/>
                              <a:pt x="109283" y="27621"/>
                            </a:cubicBezTo>
                            <a:cubicBezTo>
                              <a:pt x="109283" y="30348"/>
                              <a:pt x="109662" y="32292"/>
                              <a:pt x="110445" y="33453"/>
                            </a:cubicBezTo>
                            <a:cubicBezTo>
                              <a:pt x="110824" y="35019"/>
                              <a:pt x="111808" y="35776"/>
                              <a:pt x="113348" y="35776"/>
                            </a:cubicBezTo>
                            <a:cubicBezTo>
                              <a:pt x="117034" y="35776"/>
                              <a:pt x="120721" y="35953"/>
                              <a:pt x="124407" y="36357"/>
                            </a:cubicBezTo>
                            <a:cubicBezTo>
                              <a:pt x="140136" y="39462"/>
                              <a:pt x="153038" y="44714"/>
                              <a:pt x="163137" y="52086"/>
                            </a:cubicBezTo>
                            <a:lnTo>
                              <a:pt x="163718" y="52970"/>
                            </a:lnTo>
                            <a:cubicBezTo>
                              <a:pt x="166040" y="54914"/>
                              <a:pt x="168287" y="56555"/>
                              <a:pt x="170408" y="57918"/>
                            </a:cubicBezTo>
                            <a:lnTo>
                              <a:pt x="170989" y="57918"/>
                            </a:lnTo>
                            <a:cubicBezTo>
                              <a:pt x="171772" y="59862"/>
                              <a:pt x="172554" y="61024"/>
                              <a:pt x="173312" y="61428"/>
                            </a:cubicBezTo>
                            <a:cubicBezTo>
                              <a:pt x="174271" y="61428"/>
                              <a:pt x="175155" y="61024"/>
                              <a:pt x="175938" y="60266"/>
                            </a:cubicBezTo>
                            <a:cubicBezTo>
                              <a:pt x="176316" y="60266"/>
                              <a:pt x="176518" y="59686"/>
                              <a:pt x="176518" y="58524"/>
                            </a:cubicBezTo>
                            <a:cubicBezTo>
                              <a:pt x="180002" y="63776"/>
                              <a:pt x="181770" y="69406"/>
                              <a:pt x="181770" y="75415"/>
                            </a:cubicBezTo>
                            <a:cubicBezTo>
                              <a:pt x="179043" y="71729"/>
                              <a:pt x="175660" y="69103"/>
                              <a:pt x="171570" y="67563"/>
                            </a:cubicBezTo>
                            <a:lnTo>
                              <a:pt x="170989" y="67563"/>
                            </a:lnTo>
                            <a:cubicBezTo>
                              <a:pt x="159148" y="62715"/>
                              <a:pt x="142156" y="57565"/>
                              <a:pt x="120039" y="52137"/>
                            </a:cubicBezTo>
                            <a:cubicBezTo>
                              <a:pt x="118878" y="51354"/>
                              <a:pt x="117893" y="51354"/>
                              <a:pt x="117135" y="52137"/>
                            </a:cubicBezTo>
                            <a:cubicBezTo>
                              <a:pt x="115974" y="53500"/>
                              <a:pt x="115394" y="54964"/>
                              <a:pt x="115394" y="56504"/>
                            </a:cubicBezTo>
                            <a:cubicBezTo>
                              <a:pt x="115015" y="57489"/>
                              <a:pt x="115015" y="58752"/>
                              <a:pt x="115394" y="60292"/>
                            </a:cubicBezTo>
                            <a:cubicBezTo>
                              <a:pt x="116555" y="61857"/>
                              <a:pt x="117540" y="62615"/>
                              <a:pt x="118297" y="62615"/>
                            </a:cubicBezTo>
                            <a:cubicBezTo>
                              <a:pt x="139657" y="68245"/>
                              <a:pt x="156345" y="73471"/>
                              <a:pt x="168388" y="78344"/>
                            </a:cubicBezTo>
                            <a:cubicBezTo>
                              <a:pt x="172075" y="79505"/>
                              <a:pt x="174978" y="81348"/>
                              <a:pt x="177124" y="83873"/>
                            </a:cubicBezTo>
                            <a:cubicBezTo>
                              <a:pt x="177907" y="84252"/>
                              <a:pt x="178689" y="84454"/>
                              <a:pt x="179447" y="84454"/>
                            </a:cubicBezTo>
                            <a:cubicBezTo>
                              <a:pt x="180230" y="84454"/>
                              <a:pt x="181012" y="84075"/>
                              <a:pt x="181770" y="83292"/>
                            </a:cubicBezTo>
                            <a:cubicBezTo>
                              <a:pt x="183891" y="87181"/>
                              <a:pt x="184471" y="91447"/>
                              <a:pt x="183512" y="96093"/>
                            </a:cubicBezTo>
                            <a:cubicBezTo>
                              <a:pt x="183108" y="98037"/>
                              <a:pt x="182351" y="99400"/>
                              <a:pt x="181189" y="100158"/>
                            </a:cubicBezTo>
                            <a:cubicBezTo>
                              <a:pt x="181189" y="99400"/>
                              <a:pt x="180987" y="98794"/>
                              <a:pt x="180608" y="98416"/>
                            </a:cubicBezTo>
                            <a:cubicBezTo>
                              <a:pt x="180230" y="96850"/>
                              <a:pt x="179447" y="95487"/>
                              <a:pt x="178285" y="94351"/>
                            </a:cubicBezTo>
                            <a:cubicBezTo>
                              <a:pt x="175382" y="92987"/>
                              <a:pt x="171873" y="90867"/>
                              <a:pt x="167808" y="87938"/>
                            </a:cubicBezTo>
                            <a:cubicBezTo>
                              <a:pt x="156951" y="82712"/>
                              <a:pt x="142181" y="78520"/>
                              <a:pt x="123549" y="75415"/>
                            </a:cubicBezTo>
                            <a:cubicBezTo>
                              <a:pt x="122387" y="75036"/>
                              <a:pt x="121226" y="75213"/>
                              <a:pt x="120064" y="75996"/>
                            </a:cubicBezTo>
                            <a:cubicBezTo>
                              <a:pt x="119307" y="76778"/>
                              <a:pt x="118903" y="77940"/>
                              <a:pt x="118903" y="79505"/>
                            </a:cubicBezTo>
                            <a:cubicBezTo>
                              <a:pt x="118524" y="80843"/>
                              <a:pt x="118701" y="82308"/>
                              <a:pt x="119484" y="83873"/>
                            </a:cubicBezTo>
                            <a:cubicBezTo>
                              <a:pt x="120266" y="85035"/>
                              <a:pt x="121049" y="85817"/>
                              <a:pt x="121806" y="86196"/>
                            </a:cubicBezTo>
                            <a:cubicBezTo>
                              <a:pt x="140035" y="89125"/>
                              <a:pt x="154603" y="93189"/>
                              <a:pt x="165485" y="98416"/>
                            </a:cubicBezTo>
                            <a:cubicBezTo>
                              <a:pt x="169550" y="100360"/>
                              <a:pt x="172857" y="102683"/>
                              <a:pt x="175382" y="105409"/>
                            </a:cubicBezTo>
                            <a:cubicBezTo>
                              <a:pt x="176165" y="105788"/>
                              <a:pt x="177124" y="105788"/>
                              <a:pt x="178285" y="105409"/>
                            </a:cubicBezTo>
                            <a:cubicBezTo>
                              <a:pt x="179068" y="105031"/>
                              <a:pt x="179649" y="104450"/>
                              <a:pt x="180028" y="103667"/>
                            </a:cubicBezTo>
                            <a:cubicBezTo>
                              <a:pt x="180406" y="103667"/>
                              <a:pt x="180987" y="104248"/>
                              <a:pt x="181770" y="105409"/>
                            </a:cubicBezTo>
                            <a:cubicBezTo>
                              <a:pt x="183891" y="107353"/>
                              <a:pt x="184976" y="110080"/>
                              <a:pt x="184976" y="113564"/>
                            </a:cubicBezTo>
                            <a:cubicBezTo>
                              <a:pt x="185759" y="117452"/>
                              <a:pt x="184497" y="120356"/>
                              <a:pt x="181189" y="122300"/>
                            </a:cubicBezTo>
                            <a:cubicBezTo>
                              <a:pt x="178084" y="124623"/>
                              <a:pt x="174700" y="125986"/>
                              <a:pt x="171014" y="126390"/>
                            </a:cubicBezTo>
                            <a:cubicBezTo>
                              <a:pt x="163818" y="127956"/>
                              <a:pt x="154805" y="127173"/>
                              <a:pt x="143949" y="124067"/>
                            </a:cubicBezTo>
                            <a:cubicBezTo>
                              <a:pt x="138520" y="122527"/>
                              <a:pt x="132208" y="120583"/>
                              <a:pt x="125013" y="118235"/>
                            </a:cubicBezTo>
                            <a:cubicBezTo>
                              <a:pt x="119761" y="116291"/>
                              <a:pt x="111026" y="116291"/>
                              <a:pt x="98806" y="118235"/>
                            </a:cubicBezTo>
                            <a:cubicBezTo>
                              <a:pt x="89893" y="118235"/>
                              <a:pt x="80956" y="119018"/>
                              <a:pt x="72018" y="120558"/>
                            </a:cubicBezTo>
                            <a:cubicBezTo>
                              <a:pt x="61919" y="121921"/>
                              <a:pt x="47856" y="119018"/>
                              <a:pt x="29804" y="111822"/>
                            </a:cubicBezTo>
                            <a:cubicBezTo>
                              <a:pt x="11171" y="103289"/>
                              <a:pt x="1274" y="92508"/>
                              <a:pt x="112" y="79505"/>
                            </a:cubicBezTo>
                            <a:cubicBezTo>
                              <a:pt x="-670" y="65139"/>
                              <a:pt x="2637" y="48829"/>
                              <a:pt x="10010" y="30575"/>
                            </a:cubicBezTo>
                            <a:cubicBezTo>
                              <a:pt x="17962" y="13886"/>
                              <a:pt x="33767" y="3787"/>
                              <a:pt x="57450" y="303"/>
                            </a:cubicBezTo>
                            <a:cubicBezTo>
                              <a:pt x="58030" y="-101"/>
                              <a:pt x="58435" y="-101"/>
                              <a:pt x="58611" y="303"/>
                            </a:cubicBezTo>
                            <a:cubicBezTo>
                              <a:pt x="87924" y="-101"/>
                              <a:pt x="110622" y="1843"/>
                              <a:pt x="126730" y="6135"/>
                            </a:cubicBezTo>
                            <a:cubicBezTo>
                              <a:pt x="154098" y="12725"/>
                              <a:pt x="170105" y="26914"/>
                              <a:pt x="174776" y="48652"/>
                            </a:cubicBezTo>
                            <a:lnTo>
                              <a:pt x="174776" y="49763"/>
                            </a:lnTo>
                            <a:close/>
                          </a:path>
                        </a:pathLst>
                      </a:custGeom>
                      <a:solidFill>
                        <a:srgbClr val="FAC6C0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7" name="Graphic 6">
                      <a:extLst>
                        <a:ext uri="{FF2B5EF4-FFF2-40B4-BE49-F238E27FC236}">
                          <a16:creationId xmlns:a16="http://schemas.microsoft.com/office/drawing/2014/main" id="{C9C7B9FA-E394-C54B-6820-9D0AC3A572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462678" y="5099105"/>
                      <a:ext cx="450083" cy="679520"/>
                      <a:chOff x="-2462678" y="5099105"/>
                      <a:chExt cx="450083" cy="679520"/>
                    </a:xfrm>
                  </p:grpSpPr>
                  <p:grpSp>
                    <p:nvGrpSpPr>
                      <p:cNvPr id="268" name="Graphic 6">
                        <a:extLst>
                          <a:ext uri="{FF2B5EF4-FFF2-40B4-BE49-F238E27FC236}">
                            <a16:creationId xmlns:a16="http://schemas.microsoft.com/office/drawing/2014/main" id="{B8991D67-FF9D-2424-A76B-0DE118D266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2462678" y="5099105"/>
                        <a:ext cx="450083" cy="679520"/>
                        <a:chOff x="-2462678" y="5099105"/>
                        <a:chExt cx="450083" cy="679520"/>
                      </a:xfrm>
                    </p:grpSpPr>
                    <p:sp>
                      <p:nvSpPr>
                        <p:cNvPr id="269" name="Freeform: Shape 268">
                          <a:extLst>
                            <a:ext uri="{FF2B5EF4-FFF2-40B4-BE49-F238E27FC236}">
                              <a16:creationId xmlns:a16="http://schemas.microsoft.com/office/drawing/2014/main" id="{E4AB8894-A519-D1F6-66DE-7728DD8D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2462678" y="5099105"/>
                          <a:ext cx="445683" cy="675144"/>
                        </a:xfrm>
                        <a:custGeom>
                          <a:avLst/>
                          <a:gdLst>
                            <a:gd name="connsiteX0" fmla="*/ 242236 w 445683"/>
                            <a:gd name="connsiteY0" fmla="*/ 416768 h 675144"/>
                            <a:gd name="connsiteX1" fmla="*/ 184292 w 445683"/>
                            <a:gd name="connsiteY1" fmla="*/ 402200 h 675144"/>
                            <a:gd name="connsiteX2" fmla="*/ 242236 w 445683"/>
                            <a:gd name="connsiteY2" fmla="*/ 416768 h 675144"/>
                            <a:gd name="connsiteX3" fmla="*/ 253875 w 445683"/>
                            <a:gd name="connsiteY3" fmla="*/ 419368 h 675144"/>
                            <a:gd name="connsiteX4" fmla="*/ 309193 w 445683"/>
                            <a:gd name="connsiteY4" fmla="*/ 433053 h 675144"/>
                            <a:gd name="connsiteX5" fmla="*/ 404402 w 445683"/>
                            <a:gd name="connsiteY5" fmla="*/ 461886 h 675144"/>
                            <a:gd name="connsiteX6" fmla="*/ 443107 w 445683"/>
                            <a:gd name="connsiteY6" fmla="*/ 507306 h 675144"/>
                            <a:gd name="connsiteX7" fmla="*/ 440784 w 445683"/>
                            <a:gd name="connsiteY7" fmla="*/ 596102 h 675144"/>
                            <a:gd name="connsiteX8" fmla="*/ 389834 w 445683"/>
                            <a:gd name="connsiteY8" fmla="*/ 668286 h 675144"/>
                            <a:gd name="connsiteX9" fmla="*/ 308612 w 445683"/>
                            <a:gd name="connsiteY9" fmla="*/ 673537 h 675144"/>
                            <a:gd name="connsiteX10" fmla="*/ 224765 w 445683"/>
                            <a:gd name="connsiteY10" fmla="*/ 658111 h 675144"/>
                            <a:gd name="connsiteX11" fmla="*/ 137408 w 445683"/>
                            <a:gd name="connsiteY11" fmla="*/ 629000 h 675144"/>
                            <a:gd name="connsiteX12" fmla="*/ 119078 w 445683"/>
                            <a:gd name="connsiteY12" fmla="*/ 620265 h 675144"/>
                            <a:gd name="connsiteX13" fmla="*/ 3494 w 445683"/>
                            <a:gd name="connsiteY13" fmla="*/ 472086 h 675144"/>
                            <a:gd name="connsiteX14" fmla="*/ 31443 w 445683"/>
                            <a:gd name="connsiteY14" fmla="*/ 303810 h 675144"/>
                            <a:gd name="connsiteX15" fmla="*/ 154879 w 445683"/>
                            <a:gd name="connsiteY15" fmla="*/ 134069 h 675144"/>
                            <a:gd name="connsiteX16" fmla="*/ 339465 w 445683"/>
                            <a:gd name="connsiteY16" fmla="*/ 9446 h 675144"/>
                            <a:gd name="connsiteX17" fmla="*/ 335678 w 445683"/>
                            <a:gd name="connsiteY17" fmla="*/ 109604 h 675144"/>
                            <a:gd name="connsiteX18" fmla="*/ 253850 w 445683"/>
                            <a:gd name="connsiteY18" fmla="*/ 263918 h 675144"/>
                            <a:gd name="connsiteX19" fmla="*/ 239585 w 445683"/>
                            <a:gd name="connsiteY19" fmla="*/ 329133 h 675144"/>
                            <a:gd name="connsiteX20" fmla="*/ 213378 w 445683"/>
                            <a:gd name="connsiteY20" fmla="*/ 407451 h 675144"/>
                            <a:gd name="connsiteX21" fmla="*/ 242236 w 445683"/>
                            <a:gd name="connsiteY21" fmla="*/ 416768 h 6751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445683" h="675144">
                              <a:moveTo>
                                <a:pt x="242236" y="416768"/>
                              </a:moveTo>
                              <a:cubicBezTo>
                                <a:pt x="222442" y="411719"/>
                                <a:pt x="203127" y="406871"/>
                                <a:pt x="184292" y="402200"/>
                              </a:cubicBezTo>
                              <a:cubicBezTo>
                                <a:pt x="203127" y="406846"/>
                                <a:pt x="222442" y="411719"/>
                                <a:pt x="242236" y="416768"/>
                              </a:cubicBezTo>
                              <a:cubicBezTo>
                                <a:pt x="245746" y="417349"/>
                                <a:pt x="249608" y="418207"/>
                                <a:pt x="253875" y="419368"/>
                              </a:cubicBezTo>
                              <a:cubicBezTo>
                                <a:pt x="270968" y="423458"/>
                                <a:pt x="289399" y="428003"/>
                                <a:pt x="309193" y="433053"/>
                              </a:cubicBezTo>
                              <a:cubicBezTo>
                                <a:pt x="351306" y="443354"/>
                                <a:pt x="383043" y="452948"/>
                                <a:pt x="404402" y="461886"/>
                              </a:cubicBezTo>
                              <a:cubicBezTo>
                                <a:pt x="425939" y="470419"/>
                                <a:pt x="438865" y="485568"/>
                                <a:pt x="443107" y="507306"/>
                              </a:cubicBezTo>
                              <a:cubicBezTo>
                                <a:pt x="447197" y="529423"/>
                                <a:pt x="446414" y="559039"/>
                                <a:pt x="440784" y="596102"/>
                              </a:cubicBezTo>
                              <a:cubicBezTo>
                                <a:pt x="432250" y="637054"/>
                                <a:pt x="415258" y="661115"/>
                                <a:pt x="389834" y="668286"/>
                              </a:cubicBezTo>
                              <a:cubicBezTo>
                                <a:pt x="364410" y="675077"/>
                                <a:pt x="337319" y="676820"/>
                                <a:pt x="308612" y="673537"/>
                              </a:cubicBezTo>
                              <a:cubicBezTo>
                                <a:pt x="279502" y="669851"/>
                                <a:pt x="251552" y="664700"/>
                                <a:pt x="224765" y="658111"/>
                              </a:cubicBezTo>
                              <a:cubicBezTo>
                                <a:pt x="197396" y="651900"/>
                                <a:pt x="168285" y="642205"/>
                                <a:pt x="137408" y="629000"/>
                              </a:cubicBezTo>
                              <a:cubicBezTo>
                                <a:pt x="131399" y="626475"/>
                                <a:pt x="125289" y="623572"/>
                                <a:pt x="119078" y="620265"/>
                              </a:cubicBezTo>
                              <a:cubicBezTo>
                                <a:pt x="62775" y="590194"/>
                                <a:pt x="24272" y="540785"/>
                                <a:pt x="3494" y="472086"/>
                              </a:cubicBezTo>
                              <a:cubicBezTo>
                                <a:pt x="-5823" y="415203"/>
                                <a:pt x="3494" y="359102"/>
                                <a:pt x="31443" y="303810"/>
                              </a:cubicBezTo>
                              <a:cubicBezTo>
                                <a:pt x="63659" y="240337"/>
                                <a:pt x="104813" y="183757"/>
                                <a:pt x="154879" y="134069"/>
                              </a:cubicBezTo>
                              <a:cubicBezTo>
                                <a:pt x="208833" y="80696"/>
                                <a:pt x="270362" y="39138"/>
                                <a:pt x="339465" y="9446"/>
                              </a:cubicBezTo>
                              <a:cubicBezTo>
                                <a:pt x="392839" y="-18301"/>
                                <a:pt x="391576" y="15077"/>
                                <a:pt x="335678" y="109604"/>
                              </a:cubicBezTo>
                              <a:cubicBezTo>
                                <a:pt x="278795" y="203728"/>
                                <a:pt x="251552" y="255183"/>
                                <a:pt x="253850" y="263918"/>
                              </a:cubicBezTo>
                              <a:cubicBezTo>
                                <a:pt x="255996" y="271871"/>
                                <a:pt x="251249" y="293610"/>
                                <a:pt x="239585" y="329133"/>
                              </a:cubicBezTo>
                              <a:cubicBezTo>
                                <a:pt x="224436" y="372029"/>
                                <a:pt x="215701" y="398135"/>
                                <a:pt x="213378" y="407451"/>
                              </a:cubicBezTo>
                              <a:cubicBezTo>
                                <a:pt x="221558" y="410532"/>
                                <a:pt x="231178" y="413637"/>
                                <a:pt x="242236" y="41676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EE469"/>
                        </a:solidFill>
                        <a:ln w="252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70" name="Freeform: Shape 269">
                          <a:extLst>
                            <a:ext uri="{FF2B5EF4-FFF2-40B4-BE49-F238E27FC236}">
                              <a16:creationId xmlns:a16="http://schemas.microsoft.com/office/drawing/2014/main" id="{BB76625B-346A-B227-6BAE-24B4EE039F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2347953" y="5496968"/>
                          <a:ext cx="335358" cy="281657"/>
                        </a:xfrm>
                        <a:custGeom>
                          <a:avLst/>
                          <a:gdLst>
                            <a:gd name="connsiteX0" fmla="*/ 221407 w 335358"/>
                            <a:gd name="connsiteY0" fmla="*/ 281658 h 281657"/>
                            <a:gd name="connsiteX1" fmla="*/ 193408 w 335358"/>
                            <a:gd name="connsiteY1" fmla="*/ 280017 h 281657"/>
                            <a:gd name="connsiteX2" fmla="*/ 109004 w 335358"/>
                            <a:gd name="connsiteY2" fmla="*/ 264489 h 281657"/>
                            <a:gd name="connsiteX3" fmla="*/ 20991 w 335358"/>
                            <a:gd name="connsiteY3" fmla="*/ 235151 h 281657"/>
                            <a:gd name="connsiteX4" fmla="*/ 2307 w 335358"/>
                            <a:gd name="connsiteY4" fmla="*/ 226265 h 281657"/>
                            <a:gd name="connsiteX5" fmla="*/ 515 w 335358"/>
                            <a:gd name="connsiteY5" fmla="*/ 220356 h 281657"/>
                            <a:gd name="connsiteX6" fmla="*/ 6423 w 335358"/>
                            <a:gd name="connsiteY6" fmla="*/ 218564 h 281657"/>
                            <a:gd name="connsiteX7" fmla="*/ 24399 w 335358"/>
                            <a:gd name="connsiteY7" fmla="*/ 227123 h 281657"/>
                            <a:gd name="connsiteX8" fmla="*/ 111024 w 335358"/>
                            <a:gd name="connsiteY8" fmla="*/ 256006 h 281657"/>
                            <a:gd name="connsiteX9" fmla="*/ 194468 w 335358"/>
                            <a:gd name="connsiteY9" fmla="*/ 271357 h 281657"/>
                            <a:gd name="connsiteX10" fmla="*/ 274023 w 335358"/>
                            <a:gd name="connsiteY10" fmla="*/ 266232 h 281657"/>
                            <a:gd name="connsiteX11" fmla="*/ 321817 w 335358"/>
                            <a:gd name="connsiteY11" fmla="*/ 197356 h 281657"/>
                            <a:gd name="connsiteX12" fmla="*/ 324115 w 335358"/>
                            <a:gd name="connsiteY12" fmla="*/ 110251 h 281657"/>
                            <a:gd name="connsiteX13" fmla="*/ 288086 w 335358"/>
                            <a:gd name="connsiteY13" fmla="*/ 68113 h 281657"/>
                            <a:gd name="connsiteX14" fmla="*/ 193458 w 335358"/>
                            <a:gd name="connsiteY14" fmla="*/ 39457 h 281657"/>
                            <a:gd name="connsiteX15" fmla="*/ 138166 w 335358"/>
                            <a:gd name="connsiteY15" fmla="*/ 25798 h 281657"/>
                            <a:gd name="connsiteX16" fmla="*/ 126804 w 335358"/>
                            <a:gd name="connsiteY16" fmla="*/ 23248 h 281657"/>
                            <a:gd name="connsiteX17" fmla="*/ 68532 w 335358"/>
                            <a:gd name="connsiteY17" fmla="*/ 8629 h 281657"/>
                            <a:gd name="connsiteX18" fmla="*/ 65351 w 335358"/>
                            <a:gd name="connsiteY18" fmla="*/ 3327 h 281657"/>
                            <a:gd name="connsiteX19" fmla="*/ 70653 w 335358"/>
                            <a:gd name="connsiteY19" fmla="*/ 121 h 281657"/>
                            <a:gd name="connsiteX20" fmla="*/ 128622 w 335358"/>
                            <a:gd name="connsiteY20" fmla="*/ 14689 h 281657"/>
                            <a:gd name="connsiteX21" fmla="*/ 140312 w 335358"/>
                            <a:gd name="connsiteY21" fmla="*/ 17314 h 281657"/>
                            <a:gd name="connsiteX22" fmla="*/ 195579 w 335358"/>
                            <a:gd name="connsiteY22" fmla="*/ 30973 h 281657"/>
                            <a:gd name="connsiteX23" fmla="*/ 291394 w 335358"/>
                            <a:gd name="connsiteY23" fmla="*/ 60008 h 281657"/>
                            <a:gd name="connsiteX24" fmla="*/ 332724 w 335358"/>
                            <a:gd name="connsiteY24" fmla="*/ 108610 h 281657"/>
                            <a:gd name="connsiteX25" fmla="*/ 330427 w 335358"/>
                            <a:gd name="connsiteY25" fmla="*/ 198896 h 281657"/>
                            <a:gd name="connsiteX26" fmla="*/ 276346 w 335358"/>
                            <a:gd name="connsiteY26" fmla="*/ 274639 h 281657"/>
                            <a:gd name="connsiteX27" fmla="*/ 221407 w 335358"/>
                            <a:gd name="connsiteY27" fmla="*/ 281658 h 2816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335358" h="281657">
                              <a:moveTo>
                                <a:pt x="221407" y="281658"/>
                              </a:moveTo>
                              <a:cubicBezTo>
                                <a:pt x="212217" y="281658"/>
                                <a:pt x="202875" y="281102"/>
                                <a:pt x="193408" y="280017"/>
                              </a:cubicBezTo>
                              <a:cubicBezTo>
                                <a:pt x="164246" y="276331"/>
                                <a:pt x="135868" y="271104"/>
                                <a:pt x="109004" y="264489"/>
                              </a:cubicBezTo>
                              <a:cubicBezTo>
                                <a:pt x="81585" y="258253"/>
                                <a:pt x="51945" y="248382"/>
                                <a:pt x="20991" y="235151"/>
                              </a:cubicBezTo>
                              <a:cubicBezTo>
                                <a:pt x="14906" y="232602"/>
                                <a:pt x="8619" y="229597"/>
                                <a:pt x="2307" y="226265"/>
                              </a:cubicBezTo>
                              <a:cubicBezTo>
                                <a:pt x="187" y="225128"/>
                                <a:pt x="-621" y="222477"/>
                                <a:pt x="515" y="220356"/>
                              </a:cubicBezTo>
                              <a:cubicBezTo>
                                <a:pt x="1651" y="218236"/>
                                <a:pt x="4277" y="217428"/>
                                <a:pt x="6423" y="218564"/>
                              </a:cubicBezTo>
                              <a:cubicBezTo>
                                <a:pt x="12482" y="221796"/>
                                <a:pt x="18542" y="224674"/>
                                <a:pt x="24399" y="227123"/>
                              </a:cubicBezTo>
                              <a:cubicBezTo>
                                <a:pt x="54899" y="240151"/>
                                <a:pt x="84034" y="249871"/>
                                <a:pt x="111024" y="256006"/>
                              </a:cubicBezTo>
                              <a:cubicBezTo>
                                <a:pt x="137610" y="262571"/>
                                <a:pt x="165660" y="267721"/>
                                <a:pt x="194468" y="271357"/>
                              </a:cubicBezTo>
                              <a:cubicBezTo>
                                <a:pt x="222468" y="274563"/>
                                <a:pt x="249255" y="272846"/>
                                <a:pt x="274023" y="266232"/>
                              </a:cubicBezTo>
                              <a:cubicBezTo>
                                <a:pt x="297580" y="259591"/>
                                <a:pt x="313688" y="236414"/>
                                <a:pt x="321817" y="197356"/>
                              </a:cubicBezTo>
                              <a:cubicBezTo>
                                <a:pt x="327296" y="161176"/>
                                <a:pt x="328104" y="131787"/>
                                <a:pt x="324115" y="110251"/>
                              </a:cubicBezTo>
                              <a:cubicBezTo>
                                <a:pt x="320126" y="89927"/>
                                <a:pt x="308335" y="76141"/>
                                <a:pt x="288086" y="68113"/>
                              </a:cubicBezTo>
                              <a:cubicBezTo>
                                <a:pt x="266954" y="59276"/>
                                <a:pt x="235142" y="49657"/>
                                <a:pt x="193458" y="39457"/>
                              </a:cubicBezTo>
                              <a:cubicBezTo>
                                <a:pt x="173866" y="34483"/>
                                <a:pt x="155284" y="29862"/>
                                <a:pt x="138166" y="25798"/>
                              </a:cubicBezTo>
                              <a:cubicBezTo>
                                <a:pt x="133874" y="24636"/>
                                <a:pt x="130111" y="23778"/>
                                <a:pt x="126804" y="23248"/>
                              </a:cubicBezTo>
                              <a:cubicBezTo>
                                <a:pt x="106656" y="18122"/>
                                <a:pt x="87367" y="13275"/>
                                <a:pt x="68532" y="8629"/>
                              </a:cubicBezTo>
                              <a:cubicBezTo>
                                <a:pt x="66184" y="8048"/>
                                <a:pt x="64745" y="5675"/>
                                <a:pt x="65351" y="3327"/>
                              </a:cubicBezTo>
                              <a:cubicBezTo>
                                <a:pt x="65932" y="979"/>
                                <a:pt x="68356" y="-435"/>
                                <a:pt x="70653" y="121"/>
                              </a:cubicBezTo>
                              <a:cubicBezTo>
                                <a:pt x="89488" y="4791"/>
                                <a:pt x="108802" y="9639"/>
                                <a:pt x="128622" y="14689"/>
                              </a:cubicBezTo>
                              <a:cubicBezTo>
                                <a:pt x="131828" y="15219"/>
                                <a:pt x="135893" y="16103"/>
                                <a:pt x="140312" y="17314"/>
                              </a:cubicBezTo>
                              <a:cubicBezTo>
                                <a:pt x="157354" y="21379"/>
                                <a:pt x="175987" y="25999"/>
                                <a:pt x="195579" y="30973"/>
                              </a:cubicBezTo>
                              <a:cubicBezTo>
                                <a:pt x="237667" y="41249"/>
                                <a:pt x="269908" y="51020"/>
                                <a:pt x="291394" y="60008"/>
                              </a:cubicBezTo>
                              <a:cubicBezTo>
                                <a:pt x="314218" y="69072"/>
                                <a:pt x="328155" y="85433"/>
                                <a:pt x="332724" y="108610"/>
                              </a:cubicBezTo>
                              <a:cubicBezTo>
                                <a:pt x="336890" y="131156"/>
                                <a:pt x="336108" y="161529"/>
                                <a:pt x="330427" y="198896"/>
                              </a:cubicBezTo>
                              <a:cubicBezTo>
                                <a:pt x="321540" y="241615"/>
                                <a:pt x="303336" y="267014"/>
                                <a:pt x="276346" y="274639"/>
                              </a:cubicBezTo>
                              <a:cubicBezTo>
                                <a:pt x="258824" y="279310"/>
                                <a:pt x="240469" y="281658"/>
                                <a:pt x="221407" y="28165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EC369"/>
                        </a:solidFill>
                        <a:ln w="252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71" name="Freeform: Shape 270">
                        <a:extLst>
                          <a:ext uri="{FF2B5EF4-FFF2-40B4-BE49-F238E27FC236}">
                            <a16:creationId xmlns:a16="http://schemas.microsoft.com/office/drawing/2014/main" id="{6AD1B6C8-7070-C87F-338E-AF9609D12B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253621" y="5382795"/>
                        <a:ext cx="46861" cy="128104"/>
                      </a:xfrm>
                      <a:custGeom>
                        <a:avLst/>
                        <a:gdLst>
                          <a:gd name="connsiteX0" fmla="*/ 4372 w 46861"/>
                          <a:gd name="connsiteY0" fmla="*/ 128104 h 128104"/>
                          <a:gd name="connsiteX1" fmla="*/ 3311 w 46861"/>
                          <a:gd name="connsiteY1" fmla="*/ 127978 h 128104"/>
                          <a:gd name="connsiteX2" fmla="*/ 130 w 46861"/>
                          <a:gd name="connsiteY2" fmla="*/ 122676 h 128104"/>
                          <a:gd name="connsiteX3" fmla="*/ 26438 w 46861"/>
                          <a:gd name="connsiteY3" fmla="*/ 43953 h 128104"/>
                          <a:gd name="connsiteX4" fmla="*/ 38229 w 46861"/>
                          <a:gd name="connsiteY4" fmla="*/ 3456 h 128104"/>
                          <a:gd name="connsiteX5" fmla="*/ 43405 w 46861"/>
                          <a:gd name="connsiteY5" fmla="*/ 98 h 128104"/>
                          <a:gd name="connsiteX6" fmla="*/ 46763 w 46861"/>
                          <a:gd name="connsiteY6" fmla="*/ 5274 h 128104"/>
                          <a:gd name="connsiteX7" fmla="*/ 34695 w 46861"/>
                          <a:gd name="connsiteY7" fmla="*/ 46806 h 128104"/>
                          <a:gd name="connsiteX8" fmla="*/ 8588 w 46861"/>
                          <a:gd name="connsiteY8" fmla="*/ 124771 h 128104"/>
                          <a:gd name="connsiteX9" fmla="*/ 4372 w 46861"/>
                          <a:gd name="connsiteY9" fmla="*/ 128104 h 1281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6861" h="128104">
                            <a:moveTo>
                              <a:pt x="4372" y="128104"/>
                            </a:moveTo>
                            <a:cubicBezTo>
                              <a:pt x="4018" y="128104"/>
                              <a:pt x="3665" y="128079"/>
                              <a:pt x="3311" y="127978"/>
                            </a:cubicBezTo>
                            <a:cubicBezTo>
                              <a:pt x="964" y="127397"/>
                              <a:pt x="-450" y="125024"/>
                              <a:pt x="130" y="122676"/>
                            </a:cubicBezTo>
                            <a:cubicBezTo>
                              <a:pt x="2504" y="113132"/>
                              <a:pt x="11113" y="87379"/>
                              <a:pt x="26438" y="43953"/>
                            </a:cubicBezTo>
                            <a:cubicBezTo>
                              <a:pt x="31968" y="27719"/>
                              <a:pt x="35957" y="14086"/>
                              <a:pt x="38229" y="3456"/>
                            </a:cubicBezTo>
                            <a:cubicBezTo>
                              <a:pt x="38734" y="1083"/>
                              <a:pt x="41082" y="-407"/>
                              <a:pt x="43405" y="98"/>
                            </a:cubicBezTo>
                            <a:cubicBezTo>
                              <a:pt x="45778" y="603"/>
                              <a:pt x="47268" y="2926"/>
                              <a:pt x="46763" y="5274"/>
                            </a:cubicBezTo>
                            <a:cubicBezTo>
                              <a:pt x="44415" y="16232"/>
                              <a:pt x="40350" y="30219"/>
                              <a:pt x="34695" y="46806"/>
                            </a:cubicBezTo>
                            <a:cubicBezTo>
                              <a:pt x="19647" y="89425"/>
                              <a:pt x="10861" y="115632"/>
                              <a:pt x="8588" y="124771"/>
                            </a:cubicBezTo>
                            <a:cubicBezTo>
                              <a:pt x="8109" y="126791"/>
                              <a:pt x="6316" y="128104"/>
                              <a:pt x="4372" y="128104"/>
                            </a:cubicBezTo>
                            <a:close/>
                          </a:path>
                        </a:pathLst>
                      </a:custGeom>
                      <a:solidFill>
                        <a:srgbClr val="FEC369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1FFC90A7-7F54-5333-A4EA-6E52299B0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417828" y="5223858"/>
                      <a:ext cx="354326" cy="508034"/>
                    </a:xfrm>
                    <a:custGeom>
                      <a:avLst/>
                      <a:gdLst>
                        <a:gd name="connsiteX0" fmla="*/ 120836 w 354326"/>
                        <a:gd name="connsiteY0" fmla="*/ 25904 h 508034"/>
                        <a:gd name="connsiteX1" fmla="*/ 127829 w 354326"/>
                        <a:gd name="connsiteY1" fmla="*/ 7574 h 508034"/>
                        <a:gd name="connsiteX2" fmla="*/ 146462 w 354326"/>
                        <a:gd name="connsiteY2" fmla="*/ 0 h 508034"/>
                        <a:gd name="connsiteX3" fmla="*/ 165095 w 354326"/>
                        <a:gd name="connsiteY3" fmla="*/ 7574 h 508034"/>
                        <a:gd name="connsiteX4" fmla="*/ 172089 w 354326"/>
                        <a:gd name="connsiteY4" fmla="*/ 25904 h 508034"/>
                        <a:gd name="connsiteX5" fmla="*/ 165095 w 354326"/>
                        <a:gd name="connsiteY5" fmla="*/ 44537 h 508034"/>
                        <a:gd name="connsiteX6" fmla="*/ 146462 w 354326"/>
                        <a:gd name="connsiteY6" fmla="*/ 52389 h 508034"/>
                        <a:gd name="connsiteX7" fmla="*/ 127829 w 354326"/>
                        <a:gd name="connsiteY7" fmla="*/ 44537 h 508034"/>
                        <a:gd name="connsiteX8" fmla="*/ 120836 w 354326"/>
                        <a:gd name="connsiteY8" fmla="*/ 25904 h 508034"/>
                        <a:gd name="connsiteX9" fmla="*/ 147901 w 354326"/>
                        <a:gd name="connsiteY9" fmla="*/ 174083 h 508034"/>
                        <a:gd name="connsiteX10" fmla="*/ 128966 w 354326"/>
                        <a:gd name="connsiteY10" fmla="*/ 166812 h 508034"/>
                        <a:gd name="connsiteX11" fmla="*/ 121391 w 354326"/>
                        <a:gd name="connsiteY11" fmla="*/ 148457 h 508034"/>
                        <a:gd name="connsiteX12" fmla="*/ 128966 w 354326"/>
                        <a:gd name="connsiteY12" fmla="*/ 129546 h 508034"/>
                        <a:gd name="connsiteX13" fmla="*/ 147901 w 354326"/>
                        <a:gd name="connsiteY13" fmla="*/ 122275 h 508034"/>
                        <a:gd name="connsiteX14" fmla="*/ 165675 w 354326"/>
                        <a:gd name="connsiteY14" fmla="*/ 129546 h 508034"/>
                        <a:gd name="connsiteX15" fmla="*/ 173528 w 354326"/>
                        <a:gd name="connsiteY15" fmla="*/ 148457 h 508034"/>
                        <a:gd name="connsiteX16" fmla="*/ 165675 w 354326"/>
                        <a:gd name="connsiteY16" fmla="*/ 166812 h 508034"/>
                        <a:gd name="connsiteX17" fmla="*/ 147901 w 354326"/>
                        <a:gd name="connsiteY17" fmla="*/ 174083 h 508034"/>
                        <a:gd name="connsiteX18" fmla="*/ 44537 w 354326"/>
                        <a:gd name="connsiteY18" fmla="*/ 197386 h 508034"/>
                        <a:gd name="connsiteX19" fmla="*/ 51808 w 354326"/>
                        <a:gd name="connsiteY19" fmla="*/ 216297 h 508034"/>
                        <a:gd name="connsiteX20" fmla="*/ 44537 w 354326"/>
                        <a:gd name="connsiteY20" fmla="*/ 234627 h 508034"/>
                        <a:gd name="connsiteX21" fmla="*/ 26207 w 354326"/>
                        <a:gd name="connsiteY21" fmla="*/ 242504 h 508034"/>
                        <a:gd name="connsiteX22" fmla="*/ 7271 w 354326"/>
                        <a:gd name="connsiteY22" fmla="*/ 234627 h 508034"/>
                        <a:gd name="connsiteX23" fmla="*/ 0 w 354326"/>
                        <a:gd name="connsiteY23" fmla="*/ 216297 h 508034"/>
                        <a:gd name="connsiteX24" fmla="*/ 7271 w 354326"/>
                        <a:gd name="connsiteY24" fmla="*/ 197386 h 508034"/>
                        <a:gd name="connsiteX25" fmla="*/ 26207 w 354326"/>
                        <a:gd name="connsiteY25" fmla="*/ 190115 h 508034"/>
                        <a:gd name="connsiteX26" fmla="*/ 44537 w 354326"/>
                        <a:gd name="connsiteY26" fmla="*/ 197386 h 508034"/>
                        <a:gd name="connsiteX27" fmla="*/ 115003 w 354326"/>
                        <a:gd name="connsiteY27" fmla="*/ 316455 h 508034"/>
                        <a:gd name="connsiteX28" fmla="*/ 133636 w 354326"/>
                        <a:gd name="connsiteY28" fmla="*/ 324307 h 508034"/>
                        <a:gd name="connsiteX29" fmla="*/ 140908 w 354326"/>
                        <a:gd name="connsiteY29" fmla="*/ 342940 h 508034"/>
                        <a:gd name="connsiteX30" fmla="*/ 133636 w 354326"/>
                        <a:gd name="connsiteY30" fmla="*/ 361269 h 508034"/>
                        <a:gd name="connsiteX31" fmla="*/ 115003 w 354326"/>
                        <a:gd name="connsiteY31" fmla="*/ 368541 h 508034"/>
                        <a:gd name="connsiteX32" fmla="*/ 96648 w 354326"/>
                        <a:gd name="connsiteY32" fmla="*/ 361269 h 508034"/>
                        <a:gd name="connsiteX33" fmla="*/ 88796 w 354326"/>
                        <a:gd name="connsiteY33" fmla="*/ 342940 h 508034"/>
                        <a:gd name="connsiteX34" fmla="*/ 96648 w 354326"/>
                        <a:gd name="connsiteY34" fmla="*/ 324307 h 508034"/>
                        <a:gd name="connsiteX35" fmla="*/ 115003 w 354326"/>
                        <a:gd name="connsiteY35" fmla="*/ 316455 h 508034"/>
                        <a:gd name="connsiteX36" fmla="*/ 354326 w 354326"/>
                        <a:gd name="connsiteY36" fmla="*/ 395076 h 508034"/>
                        <a:gd name="connsiteX37" fmla="*/ 347333 w 354326"/>
                        <a:gd name="connsiteY37" fmla="*/ 413709 h 508034"/>
                        <a:gd name="connsiteX38" fmla="*/ 328700 w 354326"/>
                        <a:gd name="connsiteY38" fmla="*/ 420703 h 508034"/>
                        <a:gd name="connsiteX39" fmla="*/ 310067 w 354326"/>
                        <a:gd name="connsiteY39" fmla="*/ 413709 h 508034"/>
                        <a:gd name="connsiteX40" fmla="*/ 302493 w 354326"/>
                        <a:gd name="connsiteY40" fmla="*/ 395076 h 508034"/>
                        <a:gd name="connsiteX41" fmla="*/ 310067 w 354326"/>
                        <a:gd name="connsiteY41" fmla="*/ 376443 h 508034"/>
                        <a:gd name="connsiteX42" fmla="*/ 328700 w 354326"/>
                        <a:gd name="connsiteY42" fmla="*/ 368566 h 508034"/>
                        <a:gd name="connsiteX43" fmla="*/ 347333 w 354326"/>
                        <a:gd name="connsiteY43" fmla="*/ 376443 h 508034"/>
                        <a:gd name="connsiteX44" fmla="*/ 354326 w 354326"/>
                        <a:gd name="connsiteY44" fmla="*/ 395076 h 508034"/>
                        <a:gd name="connsiteX45" fmla="*/ 179915 w 354326"/>
                        <a:gd name="connsiteY45" fmla="*/ 500460 h 508034"/>
                        <a:gd name="connsiteX46" fmla="*/ 172063 w 354326"/>
                        <a:gd name="connsiteY46" fmla="*/ 481827 h 508034"/>
                        <a:gd name="connsiteX47" fmla="*/ 179915 w 354326"/>
                        <a:gd name="connsiteY47" fmla="*/ 463497 h 508034"/>
                        <a:gd name="connsiteX48" fmla="*/ 197967 w 354326"/>
                        <a:gd name="connsiteY48" fmla="*/ 456201 h 508034"/>
                        <a:gd name="connsiteX49" fmla="*/ 216600 w 354326"/>
                        <a:gd name="connsiteY49" fmla="*/ 463497 h 508034"/>
                        <a:gd name="connsiteX50" fmla="*/ 224175 w 354326"/>
                        <a:gd name="connsiteY50" fmla="*/ 481827 h 508034"/>
                        <a:gd name="connsiteX51" fmla="*/ 216600 w 354326"/>
                        <a:gd name="connsiteY51" fmla="*/ 500460 h 508034"/>
                        <a:gd name="connsiteX52" fmla="*/ 197967 w 354326"/>
                        <a:gd name="connsiteY52" fmla="*/ 508034 h 508034"/>
                        <a:gd name="connsiteX53" fmla="*/ 179915 w 354326"/>
                        <a:gd name="connsiteY53" fmla="*/ 500460 h 508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354326" h="508034">
                          <a:moveTo>
                            <a:pt x="120836" y="25904"/>
                          </a:moveTo>
                          <a:cubicBezTo>
                            <a:pt x="120836" y="18734"/>
                            <a:pt x="123158" y="12599"/>
                            <a:pt x="127829" y="7574"/>
                          </a:cubicBezTo>
                          <a:cubicBezTo>
                            <a:pt x="132879" y="2525"/>
                            <a:pt x="139090" y="0"/>
                            <a:pt x="146462" y="0"/>
                          </a:cubicBezTo>
                          <a:cubicBezTo>
                            <a:pt x="153834" y="0"/>
                            <a:pt x="160045" y="2525"/>
                            <a:pt x="165095" y="7574"/>
                          </a:cubicBezTo>
                          <a:cubicBezTo>
                            <a:pt x="169740" y="12624"/>
                            <a:pt x="172089" y="18734"/>
                            <a:pt x="172089" y="25904"/>
                          </a:cubicBezTo>
                          <a:cubicBezTo>
                            <a:pt x="172089" y="33478"/>
                            <a:pt x="169766" y="39689"/>
                            <a:pt x="165095" y="44537"/>
                          </a:cubicBezTo>
                          <a:cubicBezTo>
                            <a:pt x="160045" y="49763"/>
                            <a:pt x="153834" y="52389"/>
                            <a:pt x="146462" y="52389"/>
                          </a:cubicBezTo>
                          <a:cubicBezTo>
                            <a:pt x="139090" y="52389"/>
                            <a:pt x="132879" y="49763"/>
                            <a:pt x="127829" y="44537"/>
                          </a:cubicBezTo>
                          <a:cubicBezTo>
                            <a:pt x="123133" y="39664"/>
                            <a:pt x="120836" y="33478"/>
                            <a:pt x="120836" y="25904"/>
                          </a:cubicBezTo>
                          <a:close/>
                          <a:moveTo>
                            <a:pt x="147901" y="174083"/>
                          </a:moveTo>
                          <a:cubicBezTo>
                            <a:pt x="140150" y="174083"/>
                            <a:pt x="133838" y="171659"/>
                            <a:pt x="128966" y="166812"/>
                          </a:cubicBezTo>
                          <a:cubicBezTo>
                            <a:pt x="123916" y="161560"/>
                            <a:pt x="121391" y="155450"/>
                            <a:pt x="121391" y="148457"/>
                          </a:cubicBezTo>
                          <a:cubicBezTo>
                            <a:pt x="121391" y="140882"/>
                            <a:pt x="123916" y="134595"/>
                            <a:pt x="128966" y="129546"/>
                          </a:cubicBezTo>
                          <a:cubicBezTo>
                            <a:pt x="133813" y="124698"/>
                            <a:pt x="140125" y="122275"/>
                            <a:pt x="147901" y="122275"/>
                          </a:cubicBezTo>
                          <a:cubicBezTo>
                            <a:pt x="154895" y="122275"/>
                            <a:pt x="160803" y="124698"/>
                            <a:pt x="165675" y="129546"/>
                          </a:cubicBezTo>
                          <a:cubicBezTo>
                            <a:pt x="170902" y="134595"/>
                            <a:pt x="173528" y="140907"/>
                            <a:pt x="173528" y="148457"/>
                          </a:cubicBezTo>
                          <a:cubicBezTo>
                            <a:pt x="173528" y="155450"/>
                            <a:pt x="170902" y="161560"/>
                            <a:pt x="165675" y="166812"/>
                          </a:cubicBezTo>
                          <a:cubicBezTo>
                            <a:pt x="160803" y="171659"/>
                            <a:pt x="154895" y="174083"/>
                            <a:pt x="147901" y="174083"/>
                          </a:cubicBezTo>
                          <a:close/>
                          <a:moveTo>
                            <a:pt x="44537" y="197386"/>
                          </a:moveTo>
                          <a:cubicBezTo>
                            <a:pt x="49385" y="202815"/>
                            <a:pt x="51808" y="209127"/>
                            <a:pt x="51808" y="216297"/>
                          </a:cubicBezTo>
                          <a:cubicBezTo>
                            <a:pt x="51808" y="223669"/>
                            <a:pt x="49385" y="229779"/>
                            <a:pt x="44537" y="234627"/>
                          </a:cubicBezTo>
                          <a:cubicBezTo>
                            <a:pt x="39689" y="239879"/>
                            <a:pt x="33580" y="242504"/>
                            <a:pt x="26207" y="242504"/>
                          </a:cubicBezTo>
                          <a:cubicBezTo>
                            <a:pt x="18431" y="242504"/>
                            <a:pt x="12119" y="239879"/>
                            <a:pt x="7271" y="234627"/>
                          </a:cubicBezTo>
                          <a:cubicBezTo>
                            <a:pt x="2424" y="229779"/>
                            <a:pt x="0" y="223669"/>
                            <a:pt x="0" y="216297"/>
                          </a:cubicBezTo>
                          <a:cubicBezTo>
                            <a:pt x="0" y="209127"/>
                            <a:pt x="2424" y="202815"/>
                            <a:pt x="7271" y="197386"/>
                          </a:cubicBezTo>
                          <a:cubicBezTo>
                            <a:pt x="12119" y="192539"/>
                            <a:pt x="18431" y="190115"/>
                            <a:pt x="26207" y="190115"/>
                          </a:cubicBezTo>
                          <a:cubicBezTo>
                            <a:pt x="33580" y="190115"/>
                            <a:pt x="39689" y="192514"/>
                            <a:pt x="44537" y="197386"/>
                          </a:cubicBezTo>
                          <a:close/>
                          <a:moveTo>
                            <a:pt x="115003" y="316455"/>
                          </a:moveTo>
                          <a:cubicBezTo>
                            <a:pt x="121997" y="316455"/>
                            <a:pt x="128208" y="319081"/>
                            <a:pt x="133636" y="324307"/>
                          </a:cubicBezTo>
                          <a:cubicBezTo>
                            <a:pt x="138484" y="329154"/>
                            <a:pt x="140908" y="335365"/>
                            <a:pt x="140908" y="342940"/>
                          </a:cubicBezTo>
                          <a:cubicBezTo>
                            <a:pt x="140908" y="349908"/>
                            <a:pt x="138484" y="356043"/>
                            <a:pt x="133636" y="361269"/>
                          </a:cubicBezTo>
                          <a:cubicBezTo>
                            <a:pt x="128208" y="366142"/>
                            <a:pt x="121972" y="368541"/>
                            <a:pt x="115003" y="368541"/>
                          </a:cubicBezTo>
                          <a:cubicBezTo>
                            <a:pt x="107429" y="368541"/>
                            <a:pt x="101319" y="366117"/>
                            <a:pt x="96648" y="361269"/>
                          </a:cubicBezTo>
                          <a:cubicBezTo>
                            <a:pt x="91422" y="356043"/>
                            <a:pt x="88796" y="349908"/>
                            <a:pt x="88796" y="342940"/>
                          </a:cubicBezTo>
                          <a:cubicBezTo>
                            <a:pt x="88796" y="335365"/>
                            <a:pt x="91422" y="329154"/>
                            <a:pt x="96648" y="324307"/>
                          </a:cubicBezTo>
                          <a:cubicBezTo>
                            <a:pt x="101319" y="319081"/>
                            <a:pt x="107429" y="316455"/>
                            <a:pt x="115003" y="316455"/>
                          </a:cubicBezTo>
                          <a:close/>
                          <a:moveTo>
                            <a:pt x="354326" y="395076"/>
                          </a:moveTo>
                          <a:cubicBezTo>
                            <a:pt x="354326" y="402070"/>
                            <a:pt x="352004" y="408281"/>
                            <a:pt x="347333" y="413709"/>
                          </a:cubicBezTo>
                          <a:cubicBezTo>
                            <a:pt x="341905" y="418380"/>
                            <a:pt x="335694" y="420703"/>
                            <a:pt x="328700" y="420703"/>
                          </a:cubicBezTo>
                          <a:cubicBezTo>
                            <a:pt x="321328" y="420703"/>
                            <a:pt x="315117" y="418380"/>
                            <a:pt x="310067" y="413709"/>
                          </a:cubicBezTo>
                          <a:cubicBezTo>
                            <a:pt x="305018" y="408281"/>
                            <a:pt x="302493" y="402070"/>
                            <a:pt x="302493" y="395076"/>
                          </a:cubicBezTo>
                          <a:cubicBezTo>
                            <a:pt x="302493" y="387502"/>
                            <a:pt x="305018" y="381291"/>
                            <a:pt x="310067" y="376443"/>
                          </a:cubicBezTo>
                          <a:cubicBezTo>
                            <a:pt x="315117" y="371192"/>
                            <a:pt x="321328" y="368566"/>
                            <a:pt x="328700" y="368566"/>
                          </a:cubicBezTo>
                          <a:cubicBezTo>
                            <a:pt x="335694" y="368566"/>
                            <a:pt x="341905" y="371192"/>
                            <a:pt x="347333" y="376443"/>
                          </a:cubicBezTo>
                          <a:cubicBezTo>
                            <a:pt x="352004" y="381291"/>
                            <a:pt x="354326" y="387502"/>
                            <a:pt x="354326" y="395076"/>
                          </a:cubicBezTo>
                          <a:close/>
                          <a:moveTo>
                            <a:pt x="179915" y="500460"/>
                          </a:moveTo>
                          <a:cubicBezTo>
                            <a:pt x="174664" y="495613"/>
                            <a:pt x="172063" y="489402"/>
                            <a:pt x="172063" y="481827"/>
                          </a:cubicBezTo>
                          <a:cubicBezTo>
                            <a:pt x="172063" y="474834"/>
                            <a:pt x="174689" y="468724"/>
                            <a:pt x="179915" y="463497"/>
                          </a:cubicBezTo>
                          <a:cubicBezTo>
                            <a:pt x="184965" y="458650"/>
                            <a:pt x="190974" y="456201"/>
                            <a:pt x="197967" y="456201"/>
                          </a:cubicBezTo>
                          <a:cubicBezTo>
                            <a:pt x="205718" y="456201"/>
                            <a:pt x="211929" y="458650"/>
                            <a:pt x="216600" y="463497"/>
                          </a:cubicBezTo>
                          <a:cubicBezTo>
                            <a:pt x="221650" y="468724"/>
                            <a:pt x="224175" y="474859"/>
                            <a:pt x="224175" y="481827"/>
                          </a:cubicBezTo>
                          <a:cubicBezTo>
                            <a:pt x="224175" y="489402"/>
                            <a:pt x="221650" y="495613"/>
                            <a:pt x="216600" y="500460"/>
                          </a:cubicBezTo>
                          <a:cubicBezTo>
                            <a:pt x="211929" y="505510"/>
                            <a:pt x="205718" y="508034"/>
                            <a:pt x="197967" y="508034"/>
                          </a:cubicBezTo>
                          <a:cubicBezTo>
                            <a:pt x="190974" y="508034"/>
                            <a:pt x="184965" y="505510"/>
                            <a:pt x="179915" y="500460"/>
                          </a:cubicBezTo>
                          <a:close/>
                        </a:path>
                      </a:pathLst>
                    </a:custGeom>
                    <a:solidFill>
                      <a:srgbClr val="FFED9A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3" name="Graphic 6">
                    <a:extLst>
                      <a:ext uri="{FF2B5EF4-FFF2-40B4-BE49-F238E27FC236}">
                        <a16:creationId xmlns:a16="http://schemas.microsoft.com/office/drawing/2014/main" id="{285904E7-CD2D-6E2C-CAC2-D0C2D1A9A7F5}"/>
                      </a:ext>
                    </a:extLst>
                  </p:cNvPr>
                  <p:cNvGrpSpPr/>
                  <p:nvPr/>
                </p:nvGrpSpPr>
                <p:grpSpPr>
                  <a:xfrm>
                    <a:off x="-2179988" y="5225990"/>
                    <a:ext cx="396632" cy="328544"/>
                    <a:chOff x="-2179988" y="5225990"/>
                    <a:chExt cx="396632" cy="328544"/>
                  </a:xfrm>
                </p:grpSpPr>
                <p:grpSp>
                  <p:nvGrpSpPr>
                    <p:cNvPr id="274" name="Graphic 6">
                      <a:extLst>
                        <a:ext uri="{FF2B5EF4-FFF2-40B4-BE49-F238E27FC236}">
                          <a16:creationId xmlns:a16="http://schemas.microsoft.com/office/drawing/2014/main" id="{6EBDBA88-BFBF-B565-3A9F-6EF51B198B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926577" y="5225990"/>
                      <a:ext cx="143220" cy="136025"/>
                      <a:chOff x="-1926577" y="5225990"/>
                      <a:chExt cx="143220" cy="136025"/>
                    </a:xfrm>
                  </p:grpSpPr>
                  <p:sp>
                    <p:nvSpPr>
                      <p:cNvPr id="275" name="Freeform: Shape 274">
                        <a:extLst>
                          <a:ext uri="{FF2B5EF4-FFF2-40B4-BE49-F238E27FC236}">
                            <a16:creationId xmlns:a16="http://schemas.microsoft.com/office/drawing/2014/main" id="{97A3831B-6F25-675C-3D56-7293C4222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26577" y="5225990"/>
                        <a:ext cx="143220" cy="136025"/>
                      </a:xfrm>
                      <a:custGeom>
                        <a:avLst/>
                        <a:gdLst>
                          <a:gd name="connsiteX0" fmla="*/ 55816 w 143220"/>
                          <a:gd name="connsiteY0" fmla="*/ 1049 h 136025"/>
                          <a:gd name="connsiteX1" fmla="*/ 109972 w 143220"/>
                          <a:gd name="connsiteY1" fmla="*/ 12411 h 136025"/>
                          <a:gd name="connsiteX2" fmla="*/ 141128 w 143220"/>
                          <a:gd name="connsiteY2" fmla="*/ 57831 h 136025"/>
                          <a:gd name="connsiteX3" fmla="*/ 131811 w 143220"/>
                          <a:gd name="connsiteY3" fmla="*/ 108503 h 136025"/>
                          <a:gd name="connsiteX4" fmla="*/ 87249 w 143220"/>
                          <a:gd name="connsiteY4" fmla="*/ 135291 h 136025"/>
                          <a:gd name="connsiteX5" fmla="*/ 33396 w 143220"/>
                          <a:gd name="connsiteY5" fmla="*/ 123349 h 136025"/>
                          <a:gd name="connsiteX6" fmla="*/ 1382 w 143220"/>
                          <a:gd name="connsiteY6" fmla="*/ 78812 h 136025"/>
                          <a:gd name="connsiteX7" fmla="*/ 10698 w 143220"/>
                          <a:gd name="connsiteY7" fmla="*/ 28165 h 136025"/>
                          <a:gd name="connsiteX8" fmla="*/ 55816 w 143220"/>
                          <a:gd name="connsiteY8" fmla="*/ 1049 h 136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3220" h="136025">
                            <a:moveTo>
                              <a:pt x="55816" y="1049"/>
                            </a:moveTo>
                            <a:cubicBezTo>
                              <a:pt x="74827" y="-2056"/>
                              <a:pt x="92879" y="1731"/>
                              <a:pt x="109972" y="12411"/>
                            </a:cubicBezTo>
                            <a:cubicBezTo>
                              <a:pt x="126282" y="24050"/>
                              <a:pt x="136659" y="39199"/>
                              <a:pt x="141128" y="57831"/>
                            </a:cubicBezTo>
                            <a:cubicBezTo>
                              <a:pt x="145774" y="76464"/>
                              <a:pt x="142693" y="93355"/>
                              <a:pt x="131811" y="108503"/>
                            </a:cubicBezTo>
                            <a:cubicBezTo>
                              <a:pt x="121334" y="123071"/>
                              <a:pt x="106488" y="131984"/>
                              <a:pt x="87249" y="135291"/>
                            </a:cubicBezTo>
                            <a:cubicBezTo>
                              <a:pt x="67834" y="137816"/>
                              <a:pt x="49883" y="133827"/>
                              <a:pt x="33396" y="123349"/>
                            </a:cubicBezTo>
                            <a:cubicBezTo>
                              <a:pt x="16707" y="112291"/>
                              <a:pt x="6027" y="97445"/>
                              <a:pt x="1382" y="78812"/>
                            </a:cubicBezTo>
                            <a:cubicBezTo>
                              <a:pt x="-2103" y="59977"/>
                              <a:pt x="1003" y="43112"/>
                              <a:pt x="10698" y="28165"/>
                            </a:cubicBezTo>
                            <a:cubicBezTo>
                              <a:pt x="21151" y="13193"/>
                              <a:pt x="36198" y="4155"/>
                              <a:pt x="55816" y="1049"/>
                            </a:cubicBezTo>
                            <a:close/>
                          </a:path>
                        </a:pathLst>
                      </a:custGeom>
                      <a:solidFill>
                        <a:srgbClr val="986447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5DCEE342-DAF2-EBF0-D2AB-F23830E8CF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00921" y="5270921"/>
                        <a:ext cx="84738" cy="80256"/>
                      </a:xfrm>
                      <a:custGeom>
                        <a:avLst/>
                        <a:gdLst>
                          <a:gd name="connsiteX0" fmla="*/ 65078 w 84738"/>
                          <a:gd name="connsiteY0" fmla="*/ 7371 h 80256"/>
                          <a:gd name="connsiteX1" fmla="*/ 83710 w 84738"/>
                          <a:gd name="connsiteY1" fmla="*/ 34462 h 80256"/>
                          <a:gd name="connsiteX2" fmla="*/ 77297 w 84738"/>
                          <a:gd name="connsiteY2" fmla="*/ 63572 h 80256"/>
                          <a:gd name="connsiteX3" fmla="*/ 52252 w 84738"/>
                          <a:gd name="connsiteY3" fmla="*/ 79579 h 80256"/>
                          <a:gd name="connsiteX4" fmla="*/ 20238 w 84738"/>
                          <a:gd name="connsiteY4" fmla="*/ 72889 h 80256"/>
                          <a:gd name="connsiteX5" fmla="*/ 1024 w 84738"/>
                          <a:gd name="connsiteY5" fmla="*/ 46101 h 80256"/>
                          <a:gd name="connsiteX6" fmla="*/ 7437 w 84738"/>
                          <a:gd name="connsiteY6" fmla="*/ 16990 h 80256"/>
                          <a:gd name="connsiteX7" fmla="*/ 33064 w 84738"/>
                          <a:gd name="connsiteY7" fmla="*/ 680 h 80256"/>
                          <a:gd name="connsiteX8" fmla="*/ 65078 w 84738"/>
                          <a:gd name="connsiteY8" fmla="*/ 7371 h 80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738" h="80256">
                            <a:moveTo>
                              <a:pt x="65078" y="7371"/>
                            </a:moveTo>
                            <a:cubicBezTo>
                              <a:pt x="74394" y="14162"/>
                              <a:pt x="80605" y="23176"/>
                              <a:pt x="83710" y="34462"/>
                            </a:cubicBezTo>
                            <a:cubicBezTo>
                              <a:pt x="86235" y="45141"/>
                              <a:pt x="84114" y="54836"/>
                              <a:pt x="77297" y="63572"/>
                            </a:cubicBezTo>
                            <a:cubicBezTo>
                              <a:pt x="71465" y="72889"/>
                              <a:pt x="63133" y="78216"/>
                              <a:pt x="52252" y="79579"/>
                            </a:cubicBezTo>
                            <a:cubicBezTo>
                              <a:pt x="40991" y="81523"/>
                              <a:pt x="30311" y="79276"/>
                              <a:pt x="20238" y="72889"/>
                            </a:cubicBezTo>
                            <a:cubicBezTo>
                              <a:pt x="10543" y="66299"/>
                              <a:pt x="4129" y="57361"/>
                              <a:pt x="1024" y="46101"/>
                            </a:cubicBezTo>
                            <a:cubicBezTo>
                              <a:pt x="-1501" y="35623"/>
                              <a:pt x="645" y="25903"/>
                              <a:pt x="7437" y="16990"/>
                            </a:cubicBezTo>
                            <a:cubicBezTo>
                              <a:pt x="12865" y="8052"/>
                              <a:pt x="21424" y="2624"/>
                              <a:pt x="33064" y="680"/>
                            </a:cubicBezTo>
                            <a:cubicBezTo>
                              <a:pt x="44299" y="-1264"/>
                              <a:pt x="54978" y="958"/>
                              <a:pt x="65078" y="7371"/>
                            </a:cubicBezTo>
                            <a:close/>
                          </a:path>
                        </a:pathLst>
                      </a:custGeom>
                      <a:solidFill>
                        <a:srgbClr val="A16847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7" name="Graphic 6">
                      <a:extLst>
                        <a:ext uri="{FF2B5EF4-FFF2-40B4-BE49-F238E27FC236}">
                          <a16:creationId xmlns:a16="http://schemas.microsoft.com/office/drawing/2014/main" id="{C4361A19-402C-4D3E-88FE-EB80E2B6D6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79988" y="5227887"/>
                      <a:ext cx="143117" cy="136404"/>
                      <a:chOff x="-2179988" y="5227887"/>
                      <a:chExt cx="143117" cy="136404"/>
                    </a:xfrm>
                  </p:grpSpPr>
                  <p:sp>
                    <p:nvSpPr>
                      <p:cNvPr id="278" name="Freeform: Shape 277">
                        <a:extLst>
                          <a:ext uri="{FF2B5EF4-FFF2-40B4-BE49-F238E27FC236}">
                            <a16:creationId xmlns:a16="http://schemas.microsoft.com/office/drawing/2014/main" id="{32135CAB-A2FB-68C7-622B-7323C0FCD8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79988" y="5227887"/>
                        <a:ext cx="143117" cy="136404"/>
                      </a:xfrm>
                      <a:custGeom>
                        <a:avLst/>
                        <a:gdLst>
                          <a:gd name="connsiteX0" fmla="*/ 34078 w 143117"/>
                          <a:gd name="connsiteY0" fmla="*/ 13417 h 136404"/>
                          <a:gd name="connsiteX1" fmla="*/ 87048 w 143117"/>
                          <a:gd name="connsiteY1" fmla="*/ 894 h 136404"/>
                          <a:gd name="connsiteX2" fmla="*/ 132190 w 143117"/>
                          <a:gd name="connsiteY2" fmla="*/ 28566 h 136404"/>
                          <a:gd name="connsiteX3" fmla="*/ 141507 w 143117"/>
                          <a:gd name="connsiteY3" fmla="*/ 78935 h 136404"/>
                          <a:gd name="connsiteX4" fmla="*/ 109190 w 143117"/>
                          <a:gd name="connsiteY4" fmla="*/ 122613 h 136404"/>
                          <a:gd name="connsiteX5" fmla="*/ 55336 w 143117"/>
                          <a:gd name="connsiteY5" fmla="*/ 135414 h 136404"/>
                          <a:gd name="connsiteX6" fmla="*/ 11077 w 143117"/>
                          <a:gd name="connsiteY6" fmla="*/ 108046 h 136404"/>
                          <a:gd name="connsiteX7" fmla="*/ 1483 w 143117"/>
                          <a:gd name="connsiteY7" fmla="*/ 57676 h 136404"/>
                          <a:gd name="connsiteX8" fmla="*/ 34078 w 143117"/>
                          <a:gd name="connsiteY8" fmla="*/ 13417 h 1364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3117" h="136404">
                            <a:moveTo>
                              <a:pt x="34078" y="13417"/>
                            </a:moveTo>
                            <a:cubicBezTo>
                              <a:pt x="49984" y="2156"/>
                              <a:pt x="67657" y="-2009"/>
                              <a:pt x="87048" y="894"/>
                            </a:cubicBezTo>
                            <a:cubicBezTo>
                              <a:pt x="106665" y="3999"/>
                              <a:pt x="121713" y="13215"/>
                              <a:pt x="132190" y="28566"/>
                            </a:cubicBezTo>
                            <a:cubicBezTo>
                              <a:pt x="142290" y="43310"/>
                              <a:pt x="145370" y="60100"/>
                              <a:pt x="141507" y="78935"/>
                            </a:cubicBezTo>
                            <a:cubicBezTo>
                              <a:pt x="137240" y="97568"/>
                              <a:pt x="126459" y="112136"/>
                              <a:pt x="109190" y="122613"/>
                            </a:cubicBezTo>
                            <a:cubicBezTo>
                              <a:pt x="92703" y="134253"/>
                              <a:pt x="74752" y="138545"/>
                              <a:pt x="55336" y="135414"/>
                            </a:cubicBezTo>
                            <a:cubicBezTo>
                              <a:pt x="36325" y="132687"/>
                              <a:pt x="21580" y="123573"/>
                              <a:pt x="11077" y="108046"/>
                            </a:cubicBezTo>
                            <a:cubicBezTo>
                              <a:pt x="978" y="92720"/>
                              <a:pt x="-2203" y="75931"/>
                              <a:pt x="1483" y="57676"/>
                            </a:cubicBezTo>
                            <a:cubicBezTo>
                              <a:pt x="5927" y="39043"/>
                              <a:pt x="16808" y="24299"/>
                              <a:pt x="34078" y="13417"/>
                            </a:cubicBezTo>
                            <a:close/>
                          </a:path>
                        </a:pathLst>
                      </a:custGeom>
                      <a:solidFill>
                        <a:srgbClr val="986447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347D4FEC-64C1-5F54-880B-144E90D63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45661" y="5272833"/>
                        <a:ext cx="84759" cy="79514"/>
                      </a:xfrm>
                      <a:custGeom>
                        <a:avLst/>
                        <a:gdLst>
                          <a:gd name="connsiteX0" fmla="*/ 19847 w 84759"/>
                          <a:gd name="connsiteY0" fmla="*/ 6898 h 79514"/>
                          <a:gd name="connsiteX1" fmla="*/ 51306 w 84759"/>
                          <a:gd name="connsiteY1" fmla="*/ 485 h 79514"/>
                          <a:gd name="connsiteX2" fmla="*/ 78094 w 84759"/>
                          <a:gd name="connsiteY2" fmla="*/ 16796 h 79514"/>
                          <a:gd name="connsiteX3" fmla="*/ 83926 w 84759"/>
                          <a:gd name="connsiteY3" fmla="*/ 46487 h 79514"/>
                          <a:gd name="connsiteX4" fmla="*/ 64713 w 84759"/>
                          <a:gd name="connsiteY4" fmla="*/ 72694 h 79514"/>
                          <a:gd name="connsiteX5" fmla="*/ 32395 w 84759"/>
                          <a:gd name="connsiteY5" fmla="*/ 78804 h 79514"/>
                          <a:gd name="connsiteX6" fmla="*/ 6466 w 84759"/>
                          <a:gd name="connsiteY6" fmla="*/ 63075 h 79514"/>
                          <a:gd name="connsiteX7" fmla="*/ 1517 w 84759"/>
                          <a:gd name="connsiteY7" fmla="*/ 33661 h 79514"/>
                          <a:gd name="connsiteX8" fmla="*/ 19847 w 84759"/>
                          <a:gd name="connsiteY8" fmla="*/ 6898 h 79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759" h="79514">
                            <a:moveTo>
                              <a:pt x="19847" y="6898"/>
                            </a:moveTo>
                            <a:cubicBezTo>
                              <a:pt x="29745" y="1066"/>
                              <a:pt x="40222" y="-1055"/>
                              <a:pt x="51306" y="485"/>
                            </a:cubicBezTo>
                            <a:cubicBezTo>
                              <a:pt x="62945" y="2051"/>
                              <a:pt x="71883" y="7479"/>
                              <a:pt x="78094" y="16796"/>
                            </a:cubicBezTo>
                            <a:cubicBezTo>
                              <a:pt x="84128" y="25708"/>
                              <a:pt x="86047" y="35630"/>
                              <a:pt x="83926" y="46487"/>
                            </a:cubicBezTo>
                            <a:cubicBezTo>
                              <a:pt x="80821" y="57167"/>
                              <a:pt x="74408" y="65902"/>
                              <a:pt x="64713" y="72694"/>
                            </a:cubicBezTo>
                            <a:cubicBezTo>
                              <a:pt x="54815" y="78703"/>
                              <a:pt x="44060" y="80748"/>
                              <a:pt x="32395" y="78804"/>
                            </a:cubicBezTo>
                            <a:cubicBezTo>
                              <a:pt x="21135" y="77643"/>
                              <a:pt x="12500" y="72391"/>
                              <a:pt x="6466" y="63075"/>
                            </a:cubicBezTo>
                            <a:cubicBezTo>
                              <a:pt x="78" y="54137"/>
                              <a:pt x="-1588" y="44341"/>
                              <a:pt x="1517" y="33661"/>
                            </a:cubicBezTo>
                            <a:cubicBezTo>
                              <a:pt x="3638" y="22426"/>
                              <a:pt x="9748" y="13513"/>
                              <a:pt x="19847" y="6898"/>
                            </a:cubicBezTo>
                            <a:close/>
                          </a:path>
                        </a:pathLst>
                      </a:custGeom>
                      <a:solidFill>
                        <a:srgbClr val="A16847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0" name="Graphic 6">
                      <a:extLst>
                        <a:ext uri="{FF2B5EF4-FFF2-40B4-BE49-F238E27FC236}">
                          <a16:creationId xmlns:a16="http://schemas.microsoft.com/office/drawing/2014/main" id="{6CFBCEF1-8E79-2517-D86B-521EF0F460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69878" y="5256428"/>
                      <a:ext cx="370422" cy="298106"/>
                      <a:chOff x="-2169878" y="5256428"/>
                      <a:chExt cx="370422" cy="298106"/>
                    </a:xfrm>
                  </p:grpSpPr>
                  <p:sp>
                    <p:nvSpPr>
                      <p:cNvPr id="281" name="Freeform: Shape 280">
                        <a:extLst>
                          <a:ext uri="{FF2B5EF4-FFF2-40B4-BE49-F238E27FC236}">
                            <a16:creationId xmlns:a16="http://schemas.microsoft.com/office/drawing/2014/main" id="{C37B8E87-CE0F-73CF-255F-2B5748AF6A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69878" y="5256428"/>
                        <a:ext cx="370422" cy="298106"/>
                      </a:xfrm>
                      <a:custGeom>
                        <a:avLst/>
                        <a:gdLst>
                          <a:gd name="connsiteX0" fmla="*/ 309595 w 370422"/>
                          <a:gd name="connsiteY0" fmla="*/ 42542 h 298106"/>
                          <a:gd name="connsiteX1" fmla="*/ 369280 w 370422"/>
                          <a:gd name="connsiteY1" fmla="*/ 144720 h 298106"/>
                          <a:gd name="connsiteX2" fmla="*/ 337544 w 370422"/>
                          <a:gd name="connsiteY2" fmla="*/ 248362 h 298106"/>
                          <a:gd name="connsiteX3" fmla="*/ 199540 w 370422"/>
                          <a:gd name="connsiteY3" fmla="*/ 297847 h 298106"/>
                          <a:gd name="connsiteX4" fmla="*/ 47271 w 370422"/>
                          <a:gd name="connsiteY4" fmla="*/ 257956 h 298106"/>
                          <a:gd name="connsiteX5" fmla="*/ 386 w 370422"/>
                          <a:gd name="connsiteY5" fmla="*/ 150224 h 298106"/>
                          <a:gd name="connsiteX6" fmla="*/ 58330 w 370422"/>
                          <a:gd name="connsiteY6" fmla="*/ 42517 h 298106"/>
                          <a:gd name="connsiteX7" fmla="*/ 184391 w 370422"/>
                          <a:gd name="connsiteY7" fmla="*/ 0 h 298106"/>
                          <a:gd name="connsiteX8" fmla="*/ 309595 w 370422"/>
                          <a:gd name="connsiteY8" fmla="*/ 42542 h 2981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70422" h="298106">
                            <a:moveTo>
                              <a:pt x="309595" y="42542"/>
                            </a:moveTo>
                            <a:cubicBezTo>
                              <a:pt x="344134" y="71451"/>
                              <a:pt x="364029" y="105535"/>
                              <a:pt x="369280" y="144720"/>
                            </a:cubicBezTo>
                            <a:cubicBezTo>
                              <a:pt x="374128" y="182945"/>
                              <a:pt x="363549" y="217509"/>
                              <a:pt x="337544" y="248362"/>
                            </a:cubicBezTo>
                            <a:cubicBezTo>
                              <a:pt x="311918" y="279038"/>
                              <a:pt x="265916" y="295524"/>
                              <a:pt x="199540" y="297847"/>
                            </a:cubicBezTo>
                            <a:cubicBezTo>
                              <a:pt x="132179" y="300170"/>
                              <a:pt x="81431" y="286890"/>
                              <a:pt x="47271" y="257956"/>
                            </a:cubicBezTo>
                            <a:cubicBezTo>
                              <a:pt x="12909" y="229224"/>
                              <a:pt x="-2719" y="193322"/>
                              <a:pt x="386" y="150224"/>
                            </a:cubicBezTo>
                            <a:cubicBezTo>
                              <a:pt x="4451" y="107328"/>
                              <a:pt x="23765" y="71426"/>
                              <a:pt x="58330" y="42517"/>
                            </a:cubicBezTo>
                            <a:cubicBezTo>
                              <a:pt x="92868" y="14164"/>
                              <a:pt x="134906" y="0"/>
                              <a:pt x="184391" y="0"/>
                            </a:cubicBezTo>
                            <a:cubicBezTo>
                              <a:pt x="233296" y="25"/>
                              <a:pt x="275031" y="14189"/>
                              <a:pt x="309595" y="42542"/>
                            </a:cubicBezTo>
                            <a:close/>
                          </a:path>
                        </a:pathLst>
                      </a:custGeom>
                      <a:solidFill>
                        <a:srgbClr val="B67F5F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2" name="Freeform: Shape 281">
                        <a:extLst>
                          <a:ext uri="{FF2B5EF4-FFF2-40B4-BE49-F238E27FC236}">
                            <a16:creationId xmlns:a16="http://schemas.microsoft.com/office/drawing/2014/main" id="{889FCA51-246A-8780-42D0-7D47CADB4E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60599" y="5400567"/>
                        <a:ext cx="143533" cy="122855"/>
                      </a:xfrm>
                      <a:custGeom>
                        <a:avLst/>
                        <a:gdLst>
                          <a:gd name="connsiteX0" fmla="*/ 72208 w 143533"/>
                          <a:gd name="connsiteY0" fmla="*/ 122855 h 122855"/>
                          <a:gd name="connsiteX1" fmla="*/ 20678 w 143533"/>
                          <a:gd name="connsiteY1" fmla="*/ 104223 h 122855"/>
                          <a:gd name="connsiteX2" fmla="*/ 0 w 143533"/>
                          <a:gd name="connsiteY2" fmla="*/ 61428 h 122855"/>
                          <a:gd name="connsiteX3" fmla="*/ 20678 w 143533"/>
                          <a:gd name="connsiteY3" fmla="*/ 18052 h 122855"/>
                          <a:gd name="connsiteX4" fmla="*/ 72208 w 143533"/>
                          <a:gd name="connsiteY4" fmla="*/ 0 h 122855"/>
                          <a:gd name="connsiteX5" fmla="*/ 122578 w 143533"/>
                          <a:gd name="connsiteY5" fmla="*/ 18052 h 122855"/>
                          <a:gd name="connsiteX6" fmla="*/ 143533 w 143533"/>
                          <a:gd name="connsiteY6" fmla="*/ 61428 h 122855"/>
                          <a:gd name="connsiteX7" fmla="*/ 122578 w 143533"/>
                          <a:gd name="connsiteY7" fmla="*/ 104223 h 122855"/>
                          <a:gd name="connsiteX8" fmla="*/ 72208 w 143533"/>
                          <a:gd name="connsiteY8" fmla="*/ 122855 h 1228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3533" h="122855">
                            <a:moveTo>
                              <a:pt x="72208" y="122855"/>
                            </a:moveTo>
                            <a:cubicBezTo>
                              <a:pt x="52036" y="122855"/>
                              <a:pt x="34842" y="116644"/>
                              <a:pt x="20678" y="104223"/>
                            </a:cubicBezTo>
                            <a:cubicBezTo>
                              <a:pt x="6893" y="92381"/>
                              <a:pt x="0" y="78116"/>
                              <a:pt x="0" y="61428"/>
                            </a:cubicBezTo>
                            <a:cubicBezTo>
                              <a:pt x="0" y="44739"/>
                              <a:pt x="6893" y="30272"/>
                              <a:pt x="20678" y="18052"/>
                            </a:cubicBezTo>
                            <a:cubicBezTo>
                              <a:pt x="34842" y="6009"/>
                              <a:pt x="52036" y="0"/>
                              <a:pt x="72208" y="0"/>
                            </a:cubicBezTo>
                            <a:cubicBezTo>
                              <a:pt x="91624" y="0"/>
                              <a:pt x="108414" y="6034"/>
                              <a:pt x="122578" y="18052"/>
                            </a:cubicBezTo>
                            <a:cubicBezTo>
                              <a:pt x="136565" y="30272"/>
                              <a:pt x="143533" y="44739"/>
                              <a:pt x="143533" y="61428"/>
                            </a:cubicBezTo>
                            <a:cubicBezTo>
                              <a:pt x="143533" y="78116"/>
                              <a:pt x="136540" y="92381"/>
                              <a:pt x="122578" y="104223"/>
                            </a:cubicBezTo>
                            <a:cubicBezTo>
                              <a:pt x="108414" y="116644"/>
                              <a:pt x="91599" y="122855"/>
                              <a:pt x="72208" y="122855"/>
                            </a:cubicBezTo>
                            <a:close/>
                          </a:path>
                        </a:pathLst>
                      </a:custGeom>
                      <a:solidFill>
                        <a:srgbClr val="DBC7BB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3" name="Freeform: Shape 282">
                        <a:extLst>
                          <a:ext uri="{FF2B5EF4-FFF2-40B4-BE49-F238E27FC236}">
                            <a16:creationId xmlns:a16="http://schemas.microsoft.com/office/drawing/2014/main" id="{CC8FE904-AA7A-6F9D-E9C2-C8E0D7F3D7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58553" y="5379030"/>
                        <a:ext cx="29969" cy="29969"/>
                      </a:xfrm>
                      <a:custGeom>
                        <a:avLst/>
                        <a:gdLst>
                          <a:gd name="connsiteX0" fmla="*/ 29969 w 29969"/>
                          <a:gd name="connsiteY0" fmla="*/ 14543 h 29969"/>
                          <a:gd name="connsiteX1" fmla="*/ 24743 w 29969"/>
                          <a:gd name="connsiteY1" fmla="*/ 25601 h 29969"/>
                          <a:gd name="connsiteX2" fmla="*/ 15426 w 29969"/>
                          <a:gd name="connsiteY2" fmla="*/ 29969 h 29969"/>
                          <a:gd name="connsiteX3" fmla="*/ 4065 w 29969"/>
                          <a:gd name="connsiteY3" fmla="*/ 25601 h 29969"/>
                          <a:gd name="connsiteX4" fmla="*/ 0 w 29969"/>
                          <a:gd name="connsiteY4" fmla="*/ 14543 h 29969"/>
                          <a:gd name="connsiteX5" fmla="*/ 4065 w 29969"/>
                          <a:gd name="connsiteY5" fmla="*/ 4065 h 29969"/>
                          <a:gd name="connsiteX6" fmla="*/ 15426 w 29969"/>
                          <a:gd name="connsiteY6" fmla="*/ 0 h 29969"/>
                          <a:gd name="connsiteX7" fmla="*/ 24743 w 29969"/>
                          <a:gd name="connsiteY7" fmla="*/ 4065 h 29969"/>
                          <a:gd name="connsiteX8" fmla="*/ 29969 w 29969"/>
                          <a:gd name="connsiteY8" fmla="*/ 14543 h 299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9969" h="29969">
                            <a:moveTo>
                              <a:pt x="29969" y="14543"/>
                            </a:moveTo>
                            <a:cubicBezTo>
                              <a:pt x="29969" y="19213"/>
                              <a:pt x="28227" y="22900"/>
                              <a:pt x="24743" y="25601"/>
                            </a:cubicBezTo>
                            <a:cubicBezTo>
                              <a:pt x="22016" y="28505"/>
                              <a:pt x="18911" y="29969"/>
                              <a:pt x="15426" y="29969"/>
                            </a:cubicBezTo>
                            <a:cubicBezTo>
                              <a:pt x="11159" y="29969"/>
                              <a:pt x="7372" y="28505"/>
                              <a:pt x="4065" y="25601"/>
                            </a:cubicBezTo>
                            <a:cubicBezTo>
                              <a:pt x="1338" y="22900"/>
                              <a:pt x="0" y="19188"/>
                              <a:pt x="0" y="14543"/>
                            </a:cubicBezTo>
                            <a:cubicBezTo>
                              <a:pt x="0" y="10654"/>
                              <a:pt x="1338" y="7171"/>
                              <a:pt x="4065" y="4065"/>
                            </a:cubicBezTo>
                            <a:cubicBezTo>
                              <a:pt x="7372" y="1363"/>
                              <a:pt x="11134" y="0"/>
                              <a:pt x="15426" y="0"/>
                            </a:cubicBezTo>
                            <a:cubicBezTo>
                              <a:pt x="18911" y="0"/>
                              <a:pt x="22041" y="1363"/>
                              <a:pt x="24743" y="4065"/>
                            </a:cubicBezTo>
                            <a:cubicBezTo>
                              <a:pt x="28227" y="7171"/>
                              <a:pt x="29969" y="10654"/>
                              <a:pt x="29969" y="14543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D094BBFF-6EE1-D171-1DF7-C6F707A88C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46176" y="5379030"/>
                        <a:ext cx="29110" cy="29969"/>
                      </a:xfrm>
                      <a:custGeom>
                        <a:avLst/>
                        <a:gdLst>
                          <a:gd name="connsiteX0" fmla="*/ 24465 w 29110"/>
                          <a:gd name="connsiteY0" fmla="*/ 25601 h 29969"/>
                          <a:gd name="connsiteX1" fmla="*/ 15149 w 29110"/>
                          <a:gd name="connsiteY1" fmla="*/ 29969 h 29969"/>
                          <a:gd name="connsiteX2" fmla="*/ 3787 w 29110"/>
                          <a:gd name="connsiteY2" fmla="*/ 25601 h 29969"/>
                          <a:gd name="connsiteX3" fmla="*/ 0 w 29110"/>
                          <a:gd name="connsiteY3" fmla="*/ 14543 h 29969"/>
                          <a:gd name="connsiteX4" fmla="*/ 3787 w 29110"/>
                          <a:gd name="connsiteY4" fmla="*/ 4065 h 29969"/>
                          <a:gd name="connsiteX5" fmla="*/ 15149 w 29110"/>
                          <a:gd name="connsiteY5" fmla="*/ 0 h 29969"/>
                          <a:gd name="connsiteX6" fmla="*/ 24465 w 29110"/>
                          <a:gd name="connsiteY6" fmla="*/ 4065 h 29969"/>
                          <a:gd name="connsiteX7" fmla="*/ 29110 w 29110"/>
                          <a:gd name="connsiteY7" fmla="*/ 14543 h 29969"/>
                          <a:gd name="connsiteX8" fmla="*/ 24465 w 29110"/>
                          <a:gd name="connsiteY8" fmla="*/ 25601 h 299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9110" h="29969">
                            <a:moveTo>
                              <a:pt x="24465" y="25601"/>
                            </a:moveTo>
                            <a:cubicBezTo>
                              <a:pt x="21738" y="28505"/>
                              <a:pt x="18633" y="29969"/>
                              <a:pt x="15149" y="29969"/>
                            </a:cubicBezTo>
                            <a:cubicBezTo>
                              <a:pt x="10478" y="29969"/>
                              <a:pt x="6716" y="28505"/>
                              <a:pt x="3787" y="25601"/>
                            </a:cubicBezTo>
                            <a:cubicBezTo>
                              <a:pt x="1262" y="22900"/>
                              <a:pt x="0" y="19188"/>
                              <a:pt x="0" y="14543"/>
                            </a:cubicBezTo>
                            <a:cubicBezTo>
                              <a:pt x="0" y="10654"/>
                              <a:pt x="1262" y="7171"/>
                              <a:pt x="3787" y="4065"/>
                            </a:cubicBezTo>
                            <a:cubicBezTo>
                              <a:pt x="6690" y="1363"/>
                              <a:pt x="10478" y="0"/>
                              <a:pt x="15149" y="0"/>
                            </a:cubicBezTo>
                            <a:cubicBezTo>
                              <a:pt x="18658" y="0"/>
                              <a:pt x="21764" y="1363"/>
                              <a:pt x="24465" y="4065"/>
                            </a:cubicBezTo>
                            <a:cubicBezTo>
                              <a:pt x="27570" y="7171"/>
                              <a:pt x="29110" y="10654"/>
                              <a:pt x="29110" y="14543"/>
                            </a:cubicBezTo>
                            <a:cubicBezTo>
                              <a:pt x="29110" y="19213"/>
                              <a:pt x="27545" y="22900"/>
                              <a:pt x="24465" y="25601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F14F22A0-3658-9E96-062C-A9628C3101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07919" y="5441594"/>
                        <a:ext cx="43446" cy="29060"/>
                      </a:xfrm>
                      <a:custGeom>
                        <a:avLst/>
                        <a:gdLst>
                          <a:gd name="connsiteX0" fmla="*/ 33920 w 43446"/>
                          <a:gd name="connsiteY0" fmla="*/ 29060 h 29060"/>
                          <a:gd name="connsiteX1" fmla="*/ 31471 w 43446"/>
                          <a:gd name="connsiteY1" fmla="*/ 28808 h 29060"/>
                          <a:gd name="connsiteX2" fmla="*/ 21700 w 43446"/>
                          <a:gd name="connsiteY2" fmla="*/ 21965 h 29060"/>
                          <a:gd name="connsiteX3" fmla="*/ 11929 w 43446"/>
                          <a:gd name="connsiteY3" fmla="*/ 28227 h 29060"/>
                          <a:gd name="connsiteX4" fmla="*/ 365 w 43446"/>
                          <a:gd name="connsiteY4" fmla="*/ 23682 h 29060"/>
                          <a:gd name="connsiteX5" fmla="*/ 492 w 43446"/>
                          <a:gd name="connsiteY5" fmla="*/ 21637 h 29060"/>
                          <a:gd name="connsiteX6" fmla="*/ 2562 w 43446"/>
                          <a:gd name="connsiteY6" fmla="*/ 21764 h 29060"/>
                          <a:gd name="connsiteX7" fmla="*/ 11525 w 43446"/>
                          <a:gd name="connsiteY7" fmla="*/ 25349 h 29060"/>
                          <a:gd name="connsiteX8" fmla="*/ 19932 w 43446"/>
                          <a:gd name="connsiteY8" fmla="*/ 19491 h 29060"/>
                          <a:gd name="connsiteX9" fmla="*/ 19831 w 43446"/>
                          <a:gd name="connsiteY9" fmla="*/ 18936 h 29060"/>
                          <a:gd name="connsiteX10" fmla="*/ 19831 w 43446"/>
                          <a:gd name="connsiteY10" fmla="*/ 1464 h 29060"/>
                          <a:gd name="connsiteX11" fmla="*/ 21296 w 43446"/>
                          <a:gd name="connsiteY11" fmla="*/ 0 h 29060"/>
                          <a:gd name="connsiteX12" fmla="*/ 22760 w 43446"/>
                          <a:gd name="connsiteY12" fmla="*/ 1464 h 29060"/>
                          <a:gd name="connsiteX13" fmla="*/ 22760 w 43446"/>
                          <a:gd name="connsiteY13" fmla="*/ 18052 h 29060"/>
                          <a:gd name="connsiteX14" fmla="*/ 23189 w 43446"/>
                          <a:gd name="connsiteY14" fmla="*/ 18582 h 29060"/>
                          <a:gd name="connsiteX15" fmla="*/ 31925 w 43446"/>
                          <a:gd name="connsiteY15" fmla="*/ 25929 h 29060"/>
                          <a:gd name="connsiteX16" fmla="*/ 40838 w 43446"/>
                          <a:gd name="connsiteY16" fmla="*/ 22420 h 29060"/>
                          <a:gd name="connsiteX17" fmla="*/ 42882 w 43446"/>
                          <a:gd name="connsiteY17" fmla="*/ 22168 h 29060"/>
                          <a:gd name="connsiteX18" fmla="*/ 43135 w 43446"/>
                          <a:gd name="connsiteY18" fmla="*/ 24212 h 29060"/>
                          <a:gd name="connsiteX19" fmla="*/ 33920 w 43446"/>
                          <a:gd name="connsiteY19" fmla="*/ 29060 h 290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3446" h="29060">
                            <a:moveTo>
                              <a:pt x="33920" y="29060"/>
                            </a:moveTo>
                            <a:cubicBezTo>
                              <a:pt x="33137" y="29060"/>
                              <a:pt x="32304" y="28984"/>
                              <a:pt x="31471" y="28808"/>
                            </a:cubicBezTo>
                            <a:cubicBezTo>
                              <a:pt x="27608" y="28454"/>
                              <a:pt x="24325" y="26157"/>
                              <a:pt x="21700" y="21965"/>
                            </a:cubicBezTo>
                            <a:cubicBezTo>
                              <a:pt x="18998" y="25399"/>
                              <a:pt x="15716" y="27520"/>
                              <a:pt x="11929" y="28227"/>
                            </a:cubicBezTo>
                            <a:cubicBezTo>
                              <a:pt x="7207" y="28681"/>
                              <a:pt x="3395" y="27141"/>
                              <a:pt x="365" y="23682"/>
                            </a:cubicBezTo>
                            <a:cubicBezTo>
                              <a:pt x="-165" y="23076"/>
                              <a:pt x="-114" y="22168"/>
                              <a:pt x="492" y="21637"/>
                            </a:cubicBezTo>
                            <a:cubicBezTo>
                              <a:pt x="1098" y="21107"/>
                              <a:pt x="2032" y="21183"/>
                              <a:pt x="2562" y="21764"/>
                            </a:cubicBezTo>
                            <a:cubicBezTo>
                              <a:pt x="4986" y="24515"/>
                              <a:pt x="7889" y="25702"/>
                              <a:pt x="11525" y="25349"/>
                            </a:cubicBezTo>
                            <a:cubicBezTo>
                              <a:pt x="14757" y="24718"/>
                              <a:pt x="17559" y="22799"/>
                              <a:pt x="19932" y="19491"/>
                            </a:cubicBezTo>
                            <a:cubicBezTo>
                              <a:pt x="19857" y="19315"/>
                              <a:pt x="19831" y="19138"/>
                              <a:pt x="19831" y="18936"/>
                            </a:cubicBezTo>
                            <a:lnTo>
                              <a:pt x="19831" y="1464"/>
                            </a:lnTo>
                            <a:cubicBezTo>
                              <a:pt x="19831" y="656"/>
                              <a:pt x="20488" y="0"/>
                              <a:pt x="21296" y="0"/>
                            </a:cubicBezTo>
                            <a:cubicBezTo>
                              <a:pt x="22104" y="0"/>
                              <a:pt x="22760" y="656"/>
                              <a:pt x="22760" y="1464"/>
                            </a:cubicBezTo>
                            <a:lnTo>
                              <a:pt x="22760" y="18052"/>
                            </a:lnTo>
                            <a:cubicBezTo>
                              <a:pt x="22962" y="18204"/>
                              <a:pt x="23088" y="18380"/>
                              <a:pt x="23189" y="18582"/>
                            </a:cubicBezTo>
                            <a:cubicBezTo>
                              <a:pt x="25487" y="23178"/>
                              <a:pt x="28340" y="25601"/>
                              <a:pt x="31925" y="25929"/>
                            </a:cubicBezTo>
                            <a:cubicBezTo>
                              <a:pt x="35586" y="26636"/>
                              <a:pt x="38439" y="25475"/>
                              <a:pt x="40838" y="22420"/>
                            </a:cubicBezTo>
                            <a:cubicBezTo>
                              <a:pt x="41317" y="21764"/>
                              <a:pt x="42251" y="21662"/>
                              <a:pt x="42882" y="22168"/>
                            </a:cubicBezTo>
                            <a:cubicBezTo>
                              <a:pt x="43514" y="22672"/>
                              <a:pt x="43640" y="23581"/>
                              <a:pt x="43135" y="24212"/>
                            </a:cubicBezTo>
                            <a:cubicBezTo>
                              <a:pt x="40585" y="27419"/>
                              <a:pt x="37505" y="29060"/>
                              <a:pt x="33920" y="29060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6" name="Freeform: Shape 285">
                        <a:extLst>
                          <a:ext uri="{FF2B5EF4-FFF2-40B4-BE49-F238E27FC236}">
                            <a16:creationId xmlns:a16="http://schemas.microsoft.com/office/drawing/2014/main" id="{384BDC52-E12A-6839-21B2-B81D976287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06467" y="5422961"/>
                        <a:ext cx="38149" cy="27393"/>
                      </a:xfrm>
                      <a:custGeom>
                        <a:avLst/>
                        <a:gdLst>
                          <a:gd name="connsiteX0" fmla="*/ 19239 w 38149"/>
                          <a:gd name="connsiteY0" fmla="*/ 27394 h 27393"/>
                          <a:gd name="connsiteX1" fmla="*/ 5832 w 38149"/>
                          <a:gd name="connsiteY1" fmla="*/ 23607 h 27393"/>
                          <a:gd name="connsiteX2" fmla="*/ 0 w 38149"/>
                          <a:gd name="connsiteY2" fmla="*/ 13987 h 27393"/>
                          <a:gd name="connsiteX3" fmla="*/ 5832 w 38149"/>
                          <a:gd name="connsiteY3" fmla="*/ 3207 h 27393"/>
                          <a:gd name="connsiteX4" fmla="*/ 19239 w 38149"/>
                          <a:gd name="connsiteY4" fmla="*/ 0 h 27393"/>
                          <a:gd name="connsiteX5" fmla="*/ 32039 w 38149"/>
                          <a:gd name="connsiteY5" fmla="*/ 3207 h 27393"/>
                          <a:gd name="connsiteX6" fmla="*/ 38149 w 38149"/>
                          <a:gd name="connsiteY6" fmla="*/ 13987 h 27393"/>
                          <a:gd name="connsiteX7" fmla="*/ 32039 w 38149"/>
                          <a:gd name="connsiteY7" fmla="*/ 23607 h 27393"/>
                          <a:gd name="connsiteX8" fmla="*/ 19239 w 38149"/>
                          <a:gd name="connsiteY8" fmla="*/ 27394 h 273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8149" h="27393">
                            <a:moveTo>
                              <a:pt x="19239" y="27394"/>
                            </a:moveTo>
                            <a:cubicBezTo>
                              <a:pt x="13609" y="27394"/>
                              <a:pt x="9140" y="26131"/>
                              <a:pt x="5832" y="23607"/>
                            </a:cubicBezTo>
                            <a:cubicBezTo>
                              <a:pt x="1944" y="20880"/>
                              <a:pt x="0" y="17673"/>
                              <a:pt x="0" y="13987"/>
                            </a:cubicBezTo>
                            <a:cubicBezTo>
                              <a:pt x="0" y="9518"/>
                              <a:pt x="1944" y="5933"/>
                              <a:pt x="5832" y="3207"/>
                            </a:cubicBezTo>
                            <a:cubicBezTo>
                              <a:pt x="9140" y="1061"/>
                              <a:pt x="13609" y="0"/>
                              <a:pt x="19239" y="0"/>
                            </a:cubicBezTo>
                            <a:cubicBezTo>
                              <a:pt x="24490" y="0"/>
                              <a:pt x="28757" y="1061"/>
                              <a:pt x="32039" y="3207"/>
                            </a:cubicBezTo>
                            <a:cubicBezTo>
                              <a:pt x="36129" y="5933"/>
                              <a:pt x="38149" y="9518"/>
                              <a:pt x="38149" y="13987"/>
                            </a:cubicBezTo>
                            <a:cubicBezTo>
                              <a:pt x="38149" y="17673"/>
                              <a:pt x="36104" y="20880"/>
                              <a:pt x="32039" y="23607"/>
                            </a:cubicBezTo>
                            <a:cubicBezTo>
                              <a:pt x="28757" y="26131"/>
                              <a:pt x="24490" y="27394"/>
                              <a:pt x="19239" y="27394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87" name="Graphic 6">
                  <a:extLst>
                    <a:ext uri="{FF2B5EF4-FFF2-40B4-BE49-F238E27FC236}">
                      <a16:creationId xmlns:a16="http://schemas.microsoft.com/office/drawing/2014/main" id="{5BCC2259-0DE5-111A-D664-D848AD94B30E}"/>
                    </a:ext>
                  </a:extLst>
                </p:cNvPr>
                <p:cNvGrpSpPr/>
                <p:nvPr/>
              </p:nvGrpSpPr>
              <p:grpSpPr>
                <a:xfrm>
                  <a:off x="-2137755" y="5003445"/>
                  <a:ext cx="331048" cy="192160"/>
                  <a:chOff x="-2137755" y="5003445"/>
                  <a:chExt cx="331048" cy="192160"/>
                </a:xfrm>
              </p:grpSpPr>
              <p:grpSp>
                <p:nvGrpSpPr>
                  <p:cNvPr id="288" name="Graphic 6">
                    <a:extLst>
                      <a:ext uri="{FF2B5EF4-FFF2-40B4-BE49-F238E27FC236}">
                        <a16:creationId xmlns:a16="http://schemas.microsoft.com/office/drawing/2014/main" id="{EAE1F4A9-BC7C-868D-41C5-D915DCD41F48}"/>
                      </a:ext>
                    </a:extLst>
                  </p:cNvPr>
                  <p:cNvGrpSpPr/>
                  <p:nvPr/>
                </p:nvGrpSpPr>
                <p:grpSpPr>
                  <a:xfrm>
                    <a:off x="-2085341" y="5003445"/>
                    <a:ext cx="236116" cy="123345"/>
                    <a:chOff x="-2085341" y="5003445"/>
                    <a:chExt cx="236116" cy="123345"/>
                  </a:xfrm>
                </p:grpSpPr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50318DC8-9509-D690-AA31-6C487BE07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85341" y="5004001"/>
                      <a:ext cx="236116" cy="122789"/>
                    </a:xfrm>
                    <a:custGeom>
                      <a:avLst/>
                      <a:gdLst>
                        <a:gd name="connsiteX0" fmla="*/ 26207 w 236116"/>
                        <a:gd name="connsiteY0" fmla="*/ 71350 h 122789"/>
                        <a:gd name="connsiteX1" fmla="*/ 30272 w 236116"/>
                        <a:gd name="connsiteY1" fmla="*/ 61731 h 122789"/>
                        <a:gd name="connsiteX2" fmla="*/ 32317 w 236116"/>
                        <a:gd name="connsiteY2" fmla="*/ 41356 h 122789"/>
                        <a:gd name="connsiteX3" fmla="*/ 35220 w 236116"/>
                        <a:gd name="connsiteY3" fmla="*/ 0 h 122789"/>
                        <a:gd name="connsiteX4" fmla="*/ 188373 w 236116"/>
                        <a:gd name="connsiteY4" fmla="*/ 1161 h 122789"/>
                        <a:gd name="connsiteX5" fmla="*/ 190115 w 236116"/>
                        <a:gd name="connsiteY5" fmla="*/ 36407 h 122789"/>
                        <a:gd name="connsiteX6" fmla="*/ 190696 w 236116"/>
                        <a:gd name="connsiteY6" fmla="*/ 49511 h 122789"/>
                        <a:gd name="connsiteX7" fmla="*/ 194483 w 236116"/>
                        <a:gd name="connsiteY7" fmla="*/ 78040 h 122789"/>
                        <a:gd name="connsiteX8" fmla="*/ 236116 w 236116"/>
                        <a:gd name="connsiteY8" fmla="*/ 99299 h 122789"/>
                        <a:gd name="connsiteX9" fmla="*/ 155475 w 236116"/>
                        <a:gd name="connsiteY9" fmla="*/ 118513 h 122789"/>
                        <a:gd name="connsiteX10" fmla="*/ 94628 w 236116"/>
                        <a:gd name="connsiteY10" fmla="*/ 121719 h 122789"/>
                        <a:gd name="connsiteX11" fmla="*/ 50369 w 236116"/>
                        <a:gd name="connsiteY11" fmla="*/ 107454 h 122789"/>
                        <a:gd name="connsiteX12" fmla="*/ 0 w 236116"/>
                        <a:gd name="connsiteY12" fmla="*/ 88821 h 122789"/>
                        <a:gd name="connsiteX13" fmla="*/ 26207 w 236116"/>
                        <a:gd name="connsiteY13" fmla="*/ 71350 h 122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36116" h="122789">
                          <a:moveTo>
                            <a:pt x="26207" y="71350"/>
                          </a:moveTo>
                          <a:cubicBezTo>
                            <a:pt x="28934" y="68244"/>
                            <a:pt x="30272" y="65038"/>
                            <a:pt x="30272" y="61731"/>
                          </a:cubicBezTo>
                          <a:cubicBezTo>
                            <a:pt x="31055" y="55722"/>
                            <a:pt x="31736" y="48930"/>
                            <a:pt x="32317" y="41356"/>
                          </a:cubicBezTo>
                          <a:cubicBezTo>
                            <a:pt x="34640" y="19239"/>
                            <a:pt x="35624" y="5453"/>
                            <a:pt x="35220" y="0"/>
                          </a:cubicBezTo>
                          <a:lnTo>
                            <a:pt x="188373" y="1161"/>
                          </a:lnTo>
                          <a:cubicBezTo>
                            <a:pt x="187590" y="8155"/>
                            <a:pt x="188171" y="19895"/>
                            <a:pt x="190115" y="36407"/>
                          </a:cubicBezTo>
                          <a:cubicBezTo>
                            <a:pt x="190115" y="40876"/>
                            <a:pt x="190317" y="45244"/>
                            <a:pt x="190696" y="49511"/>
                          </a:cubicBezTo>
                          <a:cubicBezTo>
                            <a:pt x="191655" y="59206"/>
                            <a:pt x="192918" y="68724"/>
                            <a:pt x="194483" y="78040"/>
                          </a:cubicBezTo>
                          <a:cubicBezTo>
                            <a:pt x="195240" y="85211"/>
                            <a:pt x="209127" y="92305"/>
                            <a:pt x="236116" y="99299"/>
                          </a:cubicBezTo>
                          <a:cubicBezTo>
                            <a:pt x="212838" y="107454"/>
                            <a:pt x="185949" y="113842"/>
                            <a:pt x="155475" y="118513"/>
                          </a:cubicBezTo>
                          <a:cubicBezTo>
                            <a:pt x="124421" y="122780"/>
                            <a:pt x="104147" y="123865"/>
                            <a:pt x="94628" y="121719"/>
                          </a:cubicBezTo>
                          <a:cubicBezTo>
                            <a:pt x="84933" y="119573"/>
                            <a:pt x="70163" y="114827"/>
                            <a:pt x="50369" y="107454"/>
                          </a:cubicBezTo>
                          <a:cubicBezTo>
                            <a:pt x="30575" y="100460"/>
                            <a:pt x="13785" y="94250"/>
                            <a:pt x="0" y="88821"/>
                          </a:cubicBezTo>
                          <a:cubicBezTo>
                            <a:pt x="13002" y="82232"/>
                            <a:pt x="21738" y="76399"/>
                            <a:pt x="26207" y="71350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32E631CF-7139-D7EF-BFC9-721CBFA57B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59134" y="5003445"/>
                      <a:ext cx="164488" cy="71350"/>
                    </a:xfrm>
                    <a:custGeom>
                      <a:avLst/>
                      <a:gdLst>
                        <a:gd name="connsiteX0" fmla="*/ 6110 w 164488"/>
                        <a:gd name="connsiteY0" fmla="*/ 41356 h 71350"/>
                        <a:gd name="connsiteX1" fmla="*/ 8433 w 164488"/>
                        <a:gd name="connsiteY1" fmla="*/ 0 h 71350"/>
                        <a:gd name="connsiteX2" fmla="*/ 162166 w 164488"/>
                        <a:gd name="connsiteY2" fmla="*/ 1742 h 71350"/>
                        <a:gd name="connsiteX3" fmla="*/ 163327 w 164488"/>
                        <a:gd name="connsiteY3" fmla="*/ 36988 h 71350"/>
                        <a:gd name="connsiteX4" fmla="*/ 164489 w 164488"/>
                        <a:gd name="connsiteY4" fmla="*/ 50092 h 71350"/>
                        <a:gd name="connsiteX5" fmla="*/ 0 w 164488"/>
                        <a:gd name="connsiteY5" fmla="*/ 71350 h 71350"/>
                        <a:gd name="connsiteX6" fmla="*/ 4065 w 164488"/>
                        <a:gd name="connsiteY6" fmla="*/ 62311 h 71350"/>
                        <a:gd name="connsiteX7" fmla="*/ 6110 w 164488"/>
                        <a:gd name="connsiteY7" fmla="*/ 41356 h 71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4488" h="71350">
                          <a:moveTo>
                            <a:pt x="6110" y="41356"/>
                          </a:moveTo>
                          <a:cubicBezTo>
                            <a:pt x="8054" y="19416"/>
                            <a:pt x="8837" y="5655"/>
                            <a:pt x="8433" y="0"/>
                          </a:cubicBezTo>
                          <a:lnTo>
                            <a:pt x="162166" y="1742"/>
                          </a:lnTo>
                          <a:cubicBezTo>
                            <a:pt x="161383" y="8736"/>
                            <a:pt x="161762" y="20476"/>
                            <a:pt x="163327" y="36988"/>
                          </a:cubicBezTo>
                          <a:cubicBezTo>
                            <a:pt x="163706" y="41457"/>
                            <a:pt x="164110" y="45825"/>
                            <a:pt x="164489" y="50092"/>
                          </a:cubicBezTo>
                          <a:cubicBezTo>
                            <a:pt x="103945" y="61933"/>
                            <a:pt x="49107" y="69027"/>
                            <a:pt x="0" y="71350"/>
                          </a:cubicBezTo>
                          <a:cubicBezTo>
                            <a:pt x="2727" y="68245"/>
                            <a:pt x="4065" y="65240"/>
                            <a:pt x="4065" y="62311"/>
                          </a:cubicBezTo>
                          <a:cubicBezTo>
                            <a:pt x="4847" y="56277"/>
                            <a:pt x="5529" y="49309"/>
                            <a:pt x="6110" y="41356"/>
                          </a:cubicBezTo>
                          <a:close/>
                        </a:path>
                      </a:pathLst>
                    </a:custGeom>
                    <a:solidFill>
                      <a:srgbClr val="FFABA1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1" name="Graphic 6">
                    <a:extLst>
                      <a:ext uri="{FF2B5EF4-FFF2-40B4-BE49-F238E27FC236}">
                        <a16:creationId xmlns:a16="http://schemas.microsoft.com/office/drawing/2014/main" id="{2BCB5AF5-CC7F-5DA0-9D63-DD14F702EF5A}"/>
                      </a:ext>
                    </a:extLst>
                  </p:cNvPr>
                  <p:cNvGrpSpPr/>
                  <p:nvPr/>
                </p:nvGrpSpPr>
                <p:grpSpPr>
                  <a:xfrm>
                    <a:off x="-2137755" y="5085248"/>
                    <a:ext cx="331048" cy="110357"/>
                    <a:chOff x="-2137755" y="5085248"/>
                    <a:chExt cx="331048" cy="110357"/>
                  </a:xfrm>
                  <a:solidFill>
                    <a:srgbClr val="FFC841"/>
                  </a:solidFill>
                </p:grpSpPr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C681B737-C411-CB66-6DA8-CD45AFD500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70338" y="5091080"/>
                      <a:ext cx="163630" cy="104500"/>
                    </a:xfrm>
                    <a:custGeom>
                      <a:avLst/>
                      <a:gdLst>
                        <a:gd name="connsiteX0" fmla="*/ 0 w 163630"/>
                        <a:gd name="connsiteY0" fmla="*/ 35523 h 104500"/>
                        <a:gd name="connsiteX1" fmla="*/ 52692 w 163630"/>
                        <a:gd name="connsiteY1" fmla="*/ 19794 h 104500"/>
                        <a:gd name="connsiteX2" fmla="*/ 96371 w 163630"/>
                        <a:gd name="connsiteY2" fmla="*/ 0 h 104500"/>
                        <a:gd name="connsiteX3" fmla="*/ 163631 w 163630"/>
                        <a:gd name="connsiteY3" fmla="*/ 25020 h 104500"/>
                        <a:gd name="connsiteX4" fmla="*/ 42214 w 163630"/>
                        <a:gd name="connsiteY4" fmla="*/ 104500 h 104500"/>
                        <a:gd name="connsiteX5" fmla="*/ 0 w 163630"/>
                        <a:gd name="connsiteY5" fmla="*/ 35523 h 104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3630" h="104500">
                          <a:moveTo>
                            <a:pt x="0" y="35523"/>
                          </a:moveTo>
                          <a:cubicBezTo>
                            <a:pt x="16108" y="32418"/>
                            <a:pt x="33681" y="27192"/>
                            <a:pt x="52692" y="19794"/>
                          </a:cubicBezTo>
                          <a:cubicBezTo>
                            <a:pt x="72108" y="13205"/>
                            <a:pt x="86676" y="6590"/>
                            <a:pt x="96371" y="0"/>
                          </a:cubicBezTo>
                          <a:lnTo>
                            <a:pt x="163631" y="25020"/>
                          </a:lnTo>
                          <a:cubicBezTo>
                            <a:pt x="141892" y="57236"/>
                            <a:pt x="101420" y="83746"/>
                            <a:pt x="42214" y="104500"/>
                          </a:cubicBezTo>
                          <a:lnTo>
                            <a:pt x="0" y="35523"/>
                          </a:lnTo>
                          <a:close/>
                        </a:path>
                      </a:pathLst>
                    </a:custGeom>
                    <a:solidFill>
                      <a:srgbClr val="FFC841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E6B366D9-A16B-2687-4A5F-55FA1D32F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37755" y="5085248"/>
                      <a:ext cx="167417" cy="110357"/>
                    </a:xfrm>
                    <a:custGeom>
                      <a:avLst/>
                      <a:gdLst>
                        <a:gd name="connsiteX0" fmla="*/ 57943 w 167417"/>
                        <a:gd name="connsiteY0" fmla="*/ 0 h 110357"/>
                        <a:gd name="connsiteX1" fmla="*/ 113842 w 167417"/>
                        <a:gd name="connsiteY1" fmla="*/ 25626 h 110357"/>
                        <a:gd name="connsiteX2" fmla="*/ 167417 w 167417"/>
                        <a:gd name="connsiteY2" fmla="*/ 41356 h 110357"/>
                        <a:gd name="connsiteX3" fmla="*/ 124900 w 167417"/>
                        <a:gd name="connsiteY3" fmla="*/ 110358 h 110357"/>
                        <a:gd name="connsiteX4" fmla="*/ 0 w 167417"/>
                        <a:gd name="connsiteY4" fmla="*/ 23884 h 110357"/>
                        <a:gd name="connsiteX5" fmla="*/ 57943 w 167417"/>
                        <a:gd name="connsiteY5" fmla="*/ 0 h 1103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7417" h="110357">
                          <a:moveTo>
                            <a:pt x="57943" y="0"/>
                          </a:moveTo>
                          <a:cubicBezTo>
                            <a:pt x="75794" y="10478"/>
                            <a:pt x="94427" y="19037"/>
                            <a:pt x="113842" y="25626"/>
                          </a:cubicBezTo>
                          <a:cubicBezTo>
                            <a:pt x="133055" y="32999"/>
                            <a:pt x="150906" y="38225"/>
                            <a:pt x="167417" y="41356"/>
                          </a:cubicBezTo>
                          <a:lnTo>
                            <a:pt x="124900" y="110358"/>
                          </a:lnTo>
                          <a:cubicBezTo>
                            <a:pt x="65316" y="89579"/>
                            <a:pt x="23682" y="60771"/>
                            <a:pt x="0" y="23884"/>
                          </a:cubicBezTo>
                          <a:lnTo>
                            <a:pt x="57943" y="0"/>
                          </a:lnTo>
                          <a:close/>
                        </a:path>
                      </a:pathLst>
                    </a:custGeom>
                    <a:solidFill>
                      <a:srgbClr val="FFC841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94" name="Graphic 6">
                  <a:extLst>
                    <a:ext uri="{FF2B5EF4-FFF2-40B4-BE49-F238E27FC236}">
                      <a16:creationId xmlns:a16="http://schemas.microsoft.com/office/drawing/2014/main" id="{B8A2ABA2-E91D-A377-C893-021EC4978729}"/>
                    </a:ext>
                  </a:extLst>
                </p:cNvPr>
                <p:cNvGrpSpPr/>
                <p:nvPr/>
              </p:nvGrpSpPr>
              <p:grpSpPr>
                <a:xfrm>
                  <a:off x="-2344035" y="4390487"/>
                  <a:ext cx="755433" cy="668309"/>
                  <a:chOff x="-2344035" y="4390487"/>
                  <a:chExt cx="755433" cy="668309"/>
                </a:xfrm>
              </p:grpSpPr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F0D124EB-EAFF-06B5-34C0-7C54ABE3436F}"/>
                      </a:ext>
                    </a:extLst>
                  </p:cNvPr>
                  <p:cNvSpPr/>
                  <p:nvPr/>
                </p:nvSpPr>
                <p:spPr>
                  <a:xfrm>
                    <a:off x="-1797579" y="4390487"/>
                    <a:ext cx="208976" cy="207173"/>
                  </a:xfrm>
                  <a:custGeom>
                    <a:avLst/>
                    <a:gdLst>
                      <a:gd name="connsiteX0" fmla="*/ 47048 w 208976"/>
                      <a:gd name="connsiteY0" fmla="*/ 16406 h 207173"/>
                      <a:gd name="connsiteX1" fmla="*/ 126528 w 208976"/>
                      <a:gd name="connsiteY1" fmla="*/ 2419 h 207173"/>
                      <a:gd name="connsiteX2" fmla="*/ 192045 w 208976"/>
                      <a:gd name="connsiteY2" fmla="*/ 48142 h 207173"/>
                      <a:gd name="connsiteX3" fmla="*/ 206588 w 208976"/>
                      <a:gd name="connsiteY3" fmla="*/ 126158 h 207173"/>
                      <a:gd name="connsiteX4" fmla="*/ 160284 w 208976"/>
                      <a:gd name="connsiteY4" fmla="*/ 191069 h 207173"/>
                      <a:gd name="connsiteX5" fmla="*/ 81688 w 208976"/>
                      <a:gd name="connsiteY5" fmla="*/ 204476 h 207173"/>
                      <a:gd name="connsiteX6" fmla="*/ 16751 w 208976"/>
                      <a:gd name="connsiteY6" fmla="*/ 159055 h 207173"/>
                      <a:gd name="connsiteX7" fmla="*/ 2789 w 208976"/>
                      <a:gd name="connsiteY7" fmla="*/ 81318 h 207173"/>
                      <a:gd name="connsiteX8" fmla="*/ 47048 w 208976"/>
                      <a:gd name="connsiteY8" fmla="*/ 16406 h 207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8976" h="207173">
                        <a:moveTo>
                          <a:pt x="47048" y="16406"/>
                        </a:moveTo>
                        <a:cubicBezTo>
                          <a:pt x="72093" y="1257"/>
                          <a:pt x="98578" y="-3389"/>
                          <a:pt x="126528" y="2419"/>
                        </a:cubicBezTo>
                        <a:cubicBezTo>
                          <a:pt x="154275" y="9008"/>
                          <a:pt x="176114" y="24258"/>
                          <a:pt x="192045" y="48142"/>
                        </a:cubicBezTo>
                        <a:cubicBezTo>
                          <a:pt x="207573" y="72203"/>
                          <a:pt x="212420" y="98208"/>
                          <a:pt x="206588" y="126158"/>
                        </a:cubicBezTo>
                        <a:cubicBezTo>
                          <a:pt x="200756" y="154309"/>
                          <a:pt x="185330" y="175946"/>
                          <a:pt x="160284" y="191069"/>
                        </a:cubicBezTo>
                        <a:cubicBezTo>
                          <a:pt x="136223" y="206218"/>
                          <a:pt x="110016" y="210662"/>
                          <a:pt x="81688" y="204476"/>
                        </a:cubicBezTo>
                        <a:cubicBezTo>
                          <a:pt x="53915" y="198265"/>
                          <a:pt x="32278" y="183116"/>
                          <a:pt x="16751" y="159055"/>
                        </a:cubicBezTo>
                        <a:cubicBezTo>
                          <a:pt x="1021" y="135171"/>
                          <a:pt x="-3624" y="109267"/>
                          <a:pt x="2789" y="81318"/>
                        </a:cubicBezTo>
                        <a:cubicBezTo>
                          <a:pt x="8217" y="52788"/>
                          <a:pt x="22987" y="31150"/>
                          <a:pt x="47048" y="16406"/>
                        </a:cubicBezTo>
                        <a:close/>
                      </a:path>
                    </a:pathLst>
                  </a:custGeom>
                  <a:solidFill>
                    <a:srgbClr val="7E592C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427D2D22-7271-960A-58AB-9AFA939205BE}"/>
                      </a:ext>
                    </a:extLst>
                  </p:cNvPr>
                  <p:cNvSpPr/>
                  <p:nvPr/>
                </p:nvSpPr>
                <p:spPr>
                  <a:xfrm>
                    <a:off x="-2344035" y="4394929"/>
                    <a:ext cx="187210" cy="184338"/>
                  </a:xfrm>
                  <a:custGeom>
                    <a:avLst/>
                    <a:gdLst>
                      <a:gd name="connsiteX0" fmla="*/ 84586 w 187210"/>
                      <a:gd name="connsiteY0" fmla="*/ 324 h 184338"/>
                      <a:gd name="connsiteX1" fmla="*/ 153007 w 187210"/>
                      <a:gd name="connsiteY1" fmla="*/ 20699 h 184338"/>
                      <a:gd name="connsiteX2" fmla="*/ 186788 w 187210"/>
                      <a:gd name="connsiteY2" fmla="*/ 83011 h 184338"/>
                      <a:gd name="connsiteX3" fmla="*/ 164949 w 187210"/>
                      <a:gd name="connsiteY3" fmla="*/ 150851 h 184338"/>
                      <a:gd name="connsiteX4" fmla="*/ 102057 w 187210"/>
                      <a:gd name="connsiteY4" fmla="*/ 183749 h 184338"/>
                      <a:gd name="connsiteX5" fmla="*/ 34520 w 187210"/>
                      <a:gd name="connsiteY5" fmla="*/ 163955 h 184338"/>
                      <a:gd name="connsiteX6" fmla="*/ 738 w 187210"/>
                      <a:gd name="connsiteY6" fmla="*/ 101366 h 184338"/>
                      <a:gd name="connsiteX7" fmla="*/ 20835 w 187210"/>
                      <a:gd name="connsiteY7" fmla="*/ 34106 h 184338"/>
                      <a:gd name="connsiteX8" fmla="*/ 84586 w 187210"/>
                      <a:gd name="connsiteY8" fmla="*/ 324 h 184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7210" h="184338">
                        <a:moveTo>
                          <a:pt x="84586" y="324"/>
                        </a:moveTo>
                        <a:cubicBezTo>
                          <a:pt x="109632" y="-1619"/>
                          <a:pt x="132430" y="5172"/>
                          <a:pt x="153007" y="20699"/>
                        </a:cubicBezTo>
                        <a:cubicBezTo>
                          <a:pt x="172599" y="37186"/>
                          <a:pt x="183885" y="57965"/>
                          <a:pt x="186788" y="83011"/>
                        </a:cubicBezTo>
                        <a:cubicBezTo>
                          <a:pt x="189111" y="108435"/>
                          <a:pt x="181840" y="131057"/>
                          <a:pt x="164949" y="150851"/>
                        </a:cubicBezTo>
                        <a:cubicBezTo>
                          <a:pt x="148841" y="170848"/>
                          <a:pt x="127860" y="181805"/>
                          <a:pt x="102057" y="183749"/>
                        </a:cubicBezTo>
                        <a:cubicBezTo>
                          <a:pt x="76810" y="186451"/>
                          <a:pt x="54314" y="179861"/>
                          <a:pt x="34520" y="163955"/>
                        </a:cubicBezTo>
                        <a:cubicBezTo>
                          <a:pt x="14145" y="147847"/>
                          <a:pt x="2884" y="126992"/>
                          <a:pt x="738" y="101366"/>
                        </a:cubicBezTo>
                        <a:cubicBezTo>
                          <a:pt x="-2367" y="75739"/>
                          <a:pt x="4324" y="53320"/>
                          <a:pt x="20835" y="34106"/>
                        </a:cubicBezTo>
                        <a:cubicBezTo>
                          <a:pt x="37322" y="13908"/>
                          <a:pt x="58581" y="2647"/>
                          <a:pt x="84586" y="324"/>
                        </a:cubicBezTo>
                        <a:close/>
                      </a:path>
                    </a:pathLst>
                  </a:custGeom>
                  <a:solidFill>
                    <a:srgbClr val="7E592C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7" name="Graphic 6">
                    <a:extLst>
                      <a:ext uri="{FF2B5EF4-FFF2-40B4-BE49-F238E27FC236}">
                        <a16:creationId xmlns:a16="http://schemas.microsoft.com/office/drawing/2014/main" id="{EC524AE5-FAA8-8453-6092-E5BD511E28AF}"/>
                      </a:ext>
                    </a:extLst>
                  </p:cNvPr>
                  <p:cNvGrpSpPr/>
                  <p:nvPr/>
                </p:nvGrpSpPr>
                <p:grpSpPr>
                  <a:xfrm>
                    <a:off x="-2270351" y="4465717"/>
                    <a:ext cx="620294" cy="593079"/>
                    <a:chOff x="-2270351" y="4465717"/>
                    <a:chExt cx="620294" cy="593079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200F7874-D2BD-6BED-2C43-CF66E80B6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70351" y="4798762"/>
                      <a:ext cx="605660" cy="161316"/>
                    </a:xfrm>
                    <a:custGeom>
                      <a:avLst/>
                      <a:gdLst>
                        <a:gd name="connsiteX0" fmla="*/ 62154 w 605660"/>
                        <a:gd name="connsiteY0" fmla="*/ 0 h 161316"/>
                        <a:gd name="connsiteX1" fmla="*/ 79323 w 605660"/>
                        <a:gd name="connsiteY1" fmla="*/ 118210 h 161316"/>
                        <a:gd name="connsiteX2" fmla="*/ 80484 w 605660"/>
                        <a:gd name="connsiteY2" fmla="*/ 118790 h 161316"/>
                        <a:gd name="connsiteX3" fmla="*/ 79323 w 605660"/>
                        <a:gd name="connsiteY3" fmla="*/ 118790 h 161316"/>
                        <a:gd name="connsiteX4" fmla="*/ 27489 w 605660"/>
                        <a:gd name="connsiteY4" fmla="*/ 110635 h 161316"/>
                        <a:gd name="connsiteX5" fmla="*/ 1004 w 605660"/>
                        <a:gd name="connsiteY5" fmla="*/ 72511 h 161316"/>
                        <a:gd name="connsiteX6" fmla="*/ 9462 w 605660"/>
                        <a:gd name="connsiteY6" fmla="*/ 24187 h 161316"/>
                        <a:gd name="connsiteX7" fmla="*/ 26934 w 605660"/>
                        <a:gd name="connsiteY7" fmla="*/ 5554 h 161316"/>
                        <a:gd name="connsiteX8" fmla="*/ 62154 w 605660"/>
                        <a:gd name="connsiteY8" fmla="*/ 0 h 161316"/>
                        <a:gd name="connsiteX9" fmla="*/ 573092 w 605660"/>
                        <a:gd name="connsiteY9" fmla="*/ 38730 h 161316"/>
                        <a:gd name="connsiteX10" fmla="*/ 582409 w 605660"/>
                        <a:gd name="connsiteY10" fmla="*/ 41633 h 161316"/>
                        <a:gd name="connsiteX11" fmla="*/ 602203 w 605660"/>
                        <a:gd name="connsiteY11" fmla="*/ 63776 h 161316"/>
                        <a:gd name="connsiteX12" fmla="*/ 599299 w 605660"/>
                        <a:gd name="connsiteY12" fmla="*/ 112681 h 161316"/>
                        <a:gd name="connsiteX13" fmla="*/ 565821 w 605660"/>
                        <a:gd name="connsiteY13" fmla="*/ 153153 h 161316"/>
                        <a:gd name="connsiteX14" fmla="*/ 519820 w 605660"/>
                        <a:gd name="connsiteY14" fmla="*/ 158682 h 161316"/>
                        <a:gd name="connsiteX15" fmla="*/ 512826 w 605660"/>
                        <a:gd name="connsiteY15" fmla="*/ 156056 h 161316"/>
                        <a:gd name="connsiteX16" fmla="*/ 508761 w 605660"/>
                        <a:gd name="connsiteY16" fmla="*/ 153153 h 161316"/>
                        <a:gd name="connsiteX17" fmla="*/ 509342 w 605660"/>
                        <a:gd name="connsiteY17" fmla="*/ 153153 h 161316"/>
                        <a:gd name="connsiteX18" fmla="*/ 544865 w 605660"/>
                        <a:gd name="connsiteY18" fmla="*/ 38730 h 161316"/>
                        <a:gd name="connsiteX19" fmla="*/ 545446 w 605660"/>
                        <a:gd name="connsiteY19" fmla="*/ 37569 h 161316"/>
                        <a:gd name="connsiteX20" fmla="*/ 573092 w 605660"/>
                        <a:gd name="connsiteY20" fmla="*/ 38730 h 161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605660" h="161316">
                          <a:moveTo>
                            <a:pt x="62154" y="0"/>
                          </a:moveTo>
                          <a:lnTo>
                            <a:pt x="79323" y="118210"/>
                          </a:lnTo>
                          <a:lnTo>
                            <a:pt x="80484" y="118790"/>
                          </a:lnTo>
                          <a:lnTo>
                            <a:pt x="79323" y="118790"/>
                          </a:lnTo>
                          <a:cubicBezTo>
                            <a:pt x="57787" y="123057"/>
                            <a:pt x="40492" y="120356"/>
                            <a:pt x="27489" y="110635"/>
                          </a:cubicBezTo>
                          <a:cubicBezTo>
                            <a:pt x="13502" y="100738"/>
                            <a:pt x="4690" y="88039"/>
                            <a:pt x="1004" y="72511"/>
                          </a:cubicBezTo>
                          <a:cubicBezTo>
                            <a:pt x="-1723" y="56201"/>
                            <a:pt x="1105" y="40093"/>
                            <a:pt x="9462" y="24187"/>
                          </a:cubicBezTo>
                          <a:cubicBezTo>
                            <a:pt x="13931" y="15830"/>
                            <a:pt x="19738" y="9644"/>
                            <a:pt x="26934" y="5554"/>
                          </a:cubicBezTo>
                          <a:cubicBezTo>
                            <a:pt x="33119" y="2247"/>
                            <a:pt x="44860" y="404"/>
                            <a:pt x="62154" y="0"/>
                          </a:cubicBezTo>
                          <a:close/>
                          <a:moveTo>
                            <a:pt x="573092" y="38730"/>
                          </a:moveTo>
                          <a:cubicBezTo>
                            <a:pt x="576400" y="39513"/>
                            <a:pt x="579505" y="40472"/>
                            <a:pt x="582409" y="41633"/>
                          </a:cubicBezTo>
                          <a:cubicBezTo>
                            <a:pt x="590942" y="45900"/>
                            <a:pt x="597557" y="53273"/>
                            <a:pt x="602203" y="63776"/>
                          </a:cubicBezTo>
                          <a:cubicBezTo>
                            <a:pt x="607631" y="78520"/>
                            <a:pt x="606672" y="94830"/>
                            <a:pt x="599299" y="112681"/>
                          </a:cubicBezTo>
                          <a:cubicBezTo>
                            <a:pt x="591927" y="130733"/>
                            <a:pt x="580768" y="144215"/>
                            <a:pt x="565821" y="153153"/>
                          </a:cubicBezTo>
                          <a:cubicBezTo>
                            <a:pt x="550470" y="161686"/>
                            <a:pt x="535145" y="163529"/>
                            <a:pt x="519820" y="158682"/>
                          </a:cubicBezTo>
                          <a:cubicBezTo>
                            <a:pt x="517497" y="158278"/>
                            <a:pt x="515174" y="157419"/>
                            <a:pt x="512826" y="156056"/>
                          </a:cubicBezTo>
                          <a:lnTo>
                            <a:pt x="508761" y="153153"/>
                          </a:lnTo>
                          <a:lnTo>
                            <a:pt x="509342" y="153153"/>
                          </a:lnTo>
                          <a:lnTo>
                            <a:pt x="544865" y="38730"/>
                          </a:lnTo>
                          <a:lnTo>
                            <a:pt x="545446" y="37569"/>
                          </a:lnTo>
                          <a:cubicBezTo>
                            <a:pt x="559408" y="37190"/>
                            <a:pt x="568623" y="37569"/>
                            <a:pt x="573092" y="38730"/>
                          </a:cubicBezTo>
                          <a:close/>
                        </a:path>
                      </a:pathLst>
                    </a:custGeom>
                    <a:solidFill>
                      <a:srgbClr val="F5B2AB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AD8271CD-F0CE-4AF2-2378-7C57906F9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40211" y="4558300"/>
                      <a:ext cx="572560" cy="500496"/>
                    </a:xfrm>
                    <a:custGeom>
                      <a:avLst/>
                      <a:gdLst>
                        <a:gd name="connsiteX0" fmla="*/ 9594 w 572560"/>
                        <a:gd name="connsiteY0" fmla="*/ 229707 h 500496"/>
                        <a:gd name="connsiteX1" fmla="*/ 0 w 572560"/>
                        <a:gd name="connsiteY1" fmla="*/ 229707 h 500496"/>
                        <a:gd name="connsiteX2" fmla="*/ 15730 w 572560"/>
                        <a:gd name="connsiteY2" fmla="*/ 63754 h 500496"/>
                        <a:gd name="connsiteX3" fmla="*/ 566281 w 572560"/>
                        <a:gd name="connsiteY3" fmla="*/ 117329 h 500496"/>
                        <a:gd name="connsiteX4" fmla="*/ 554642 w 572560"/>
                        <a:gd name="connsiteY4" fmla="*/ 264069 h 500496"/>
                        <a:gd name="connsiteX5" fmla="*/ 543003 w 572560"/>
                        <a:gd name="connsiteY5" fmla="*/ 266392 h 500496"/>
                        <a:gd name="connsiteX6" fmla="*/ 516518 w 572560"/>
                        <a:gd name="connsiteY6" fmla="*/ 335091 h 500496"/>
                        <a:gd name="connsiteX7" fmla="*/ 497885 w 572560"/>
                        <a:gd name="connsiteY7" fmla="*/ 370311 h 500496"/>
                        <a:gd name="connsiteX8" fmla="*/ 495259 w 572560"/>
                        <a:gd name="connsiteY8" fmla="*/ 373821 h 500496"/>
                        <a:gd name="connsiteX9" fmla="*/ 495259 w 572560"/>
                        <a:gd name="connsiteY9" fmla="*/ 374982 h 500496"/>
                        <a:gd name="connsiteX10" fmla="*/ 494679 w 572560"/>
                        <a:gd name="connsiteY10" fmla="*/ 376144 h 500496"/>
                        <a:gd name="connsiteX11" fmla="*/ 457691 w 572560"/>
                        <a:gd name="connsiteY11" fmla="*/ 424468 h 500496"/>
                        <a:gd name="connsiteX12" fmla="*/ 399167 w 572560"/>
                        <a:gd name="connsiteY12" fmla="*/ 467288 h 500496"/>
                        <a:gd name="connsiteX13" fmla="*/ 316202 w 572560"/>
                        <a:gd name="connsiteY13" fmla="*/ 495818 h 500496"/>
                        <a:gd name="connsiteX14" fmla="*/ 301660 w 572560"/>
                        <a:gd name="connsiteY14" fmla="*/ 497863 h 500496"/>
                        <a:gd name="connsiteX15" fmla="*/ 296408 w 572560"/>
                        <a:gd name="connsiteY15" fmla="*/ 498443 h 500496"/>
                        <a:gd name="connsiteX16" fmla="*/ 184031 w 572560"/>
                        <a:gd name="connsiteY16" fmla="*/ 489986 h 500496"/>
                        <a:gd name="connsiteX17" fmla="*/ 84757 w 572560"/>
                        <a:gd name="connsiteY17" fmla="*/ 430603 h 500496"/>
                        <a:gd name="connsiteX18" fmla="*/ 57969 w 572560"/>
                        <a:gd name="connsiteY18" fmla="*/ 399170 h 500496"/>
                        <a:gd name="connsiteX19" fmla="*/ 50395 w 572560"/>
                        <a:gd name="connsiteY19" fmla="*/ 387228 h 500496"/>
                        <a:gd name="connsiteX20" fmla="*/ 48652 w 572560"/>
                        <a:gd name="connsiteY20" fmla="*/ 384602 h 500496"/>
                        <a:gd name="connsiteX21" fmla="*/ 35852 w 572560"/>
                        <a:gd name="connsiteY21" fmla="*/ 356350 h 500496"/>
                        <a:gd name="connsiteX22" fmla="*/ 29439 w 572560"/>
                        <a:gd name="connsiteY22" fmla="*/ 342362 h 500496"/>
                        <a:gd name="connsiteX23" fmla="*/ 23632 w 572560"/>
                        <a:gd name="connsiteY23" fmla="*/ 321685 h 500496"/>
                        <a:gd name="connsiteX24" fmla="*/ 18103 w 572560"/>
                        <a:gd name="connsiteY24" fmla="*/ 294316 h 500496"/>
                        <a:gd name="connsiteX25" fmla="*/ 16361 w 572560"/>
                        <a:gd name="connsiteY25" fmla="*/ 291993 h 500496"/>
                        <a:gd name="connsiteX26" fmla="*/ 13735 w 572560"/>
                        <a:gd name="connsiteY26" fmla="*/ 267831 h 500496"/>
                        <a:gd name="connsiteX27" fmla="*/ 9594 w 572560"/>
                        <a:gd name="connsiteY27" fmla="*/ 229707 h 500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572560" h="500496">
                          <a:moveTo>
                            <a:pt x="9594" y="229707"/>
                          </a:moveTo>
                          <a:cubicBezTo>
                            <a:pt x="5908" y="229707"/>
                            <a:pt x="2702" y="229707"/>
                            <a:pt x="0" y="229707"/>
                          </a:cubicBezTo>
                          <a:lnTo>
                            <a:pt x="15730" y="63754"/>
                          </a:lnTo>
                          <a:cubicBezTo>
                            <a:pt x="196629" y="-36404"/>
                            <a:pt x="380155" y="-18554"/>
                            <a:pt x="566281" y="117329"/>
                          </a:cubicBezTo>
                          <a:cubicBezTo>
                            <a:pt x="577541" y="165275"/>
                            <a:pt x="573654" y="214180"/>
                            <a:pt x="554642" y="264069"/>
                          </a:cubicBezTo>
                          <a:cubicBezTo>
                            <a:pt x="550552" y="263690"/>
                            <a:pt x="546664" y="264473"/>
                            <a:pt x="543003" y="266392"/>
                          </a:cubicBezTo>
                          <a:cubicBezTo>
                            <a:pt x="533686" y="296285"/>
                            <a:pt x="524850" y="319185"/>
                            <a:pt x="516518" y="335091"/>
                          </a:cubicBezTo>
                          <a:cubicBezTo>
                            <a:pt x="508741" y="351199"/>
                            <a:pt x="502531" y="362939"/>
                            <a:pt x="497885" y="370311"/>
                          </a:cubicBezTo>
                          <a:cubicBezTo>
                            <a:pt x="496926" y="371473"/>
                            <a:pt x="496042" y="372634"/>
                            <a:pt x="495259" y="373821"/>
                          </a:cubicBezTo>
                          <a:lnTo>
                            <a:pt x="495259" y="374982"/>
                          </a:lnTo>
                          <a:lnTo>
                            <a:pt x="494679" y="376144"/>
                          </a:lnTo>
                          <a:cubicBezTo>
                            <a:pt x="480893" y="396342"/>
                            <a:pt x="468573" y="412450"/>
                            <a:pt x="457691" y="424468"/>
                          </a:cubicBezTo>
                          <a:cubicBezTo>
                            <a:pt x="442744" y="439414"/>
                            <a:pt x="423227" y="453679"/>
                            <a:pt x="399167" y="467288"/>
                          </a:cubicBezTo>
                          <a:cubicBezTo>
                            <a:pt x="375105" y="480492"/>
                            <a:pt x="347434" y="489986"/>
                            <a:pt x="316202" y="495818"/>
                          </a:cubicBezTo>
                          <a:cubicBezTo>
                            <a:pt x="311557" y="496020"/>
                            <a:pt x="306684" y="496702"/>
                            <a:pt x="301660" y="497863"/>
                          </a:cubicBezTo>
                          <a:cubicBezTo>
                            <a:pt x="299337" y="498646"/>
                            <a:pt x="297570" y="498822"/>
                            <a:pt x="296408" y="498443"/>
                          </a:cubicBezTo>
                          <a:cubicBezTo>
                            <a:pt x="258183" y="502912"/>
                            <a:pt x="220716" y="500085"/>
                            <a:pt x="184031" y="489986"/>
                          </a:cubicBezTo>
                          <a:cubicBezTo>
                            <a:pt x="145604" y="480291"/>
                            <a:pt x="112504" y="460471"/>
                            <a:pt x="84757" y="430603"/>
                          </a:cubicBezTo>
                          <a:cubicBezTo>
                            <a:pt x="74279" y="421287"/>
                            <a:pt x="65341" y="410809"/>
                            <a:pt x="57969" y="399170"/>
                          </a:cubicBezTo>
                          <a:cubicBezTo>
                            <a:pt x="55646" y="395484"/>
                            <a:pt x="53121" y="391494"/>
                            <a:pt x="50395" y="387228"/>
                          </a:cubicBezTo>
                          <a:cubicBezTo>
                            <a:pt x="49637" y="386445"/>
                            <a:pt x="49031" y="385586"/>
                            <a:pt x="48652" y="384602"/>
                          </a:cubicBezTo>
                          <a:cubicBezTo>
                            <a:pt x="44007" y="374705"/>
                            <a:pt x="39715" y="365287"/>
                            <a:pt x="35852" y="356350"/>
                          </a:cubicBezTo>
                          <a:cubicBezTo>
                            <a:pt x="33908" y="352461"/>
                            <a:pt x="31787" y="347816"/>
                            <a:pt x="29439" y="342362"/>
                          </a:cubicBezTo>
                          <a:cubicBezTo>
                            <a:pt x="27495" y="336530"/>
                            <a:pt x="25551" y="329637"/>
                            <a:pt x="23632" y="321685"/>
                          </a:cubicBezTo>
                          <a:cubicBezTo>
                            <a:pt x="20526" y="309667"/>
                            <a:pt x="18683" y="300527"/>
                            <a:pt x="18103" y="294316"/>
                          </a:cubicBezTo>
                          <a:cubicBezTo>
                            <a:pt x="16941" y="293155"/>
                            <a:pt x="16361" y="292372"/>
                            <a:pt x="16361" y="291993"/>
                          </a:cubicBezTo>
                          <a:cubicBezTo>
                            <a:pt x="15578" y="286186"/>
                            <a:pt x="14694" y="278132"/>
                            <a:pt x="13735" y="267831"/>
                          </a:cubicBezTo>
                          <a:cubicBezTo>
                            <a:pt x="12094" y="260080"/>
                            <a:pt x="10756" y="247355"/>
                            <a:pt x="9594" y="229707"/>
                          </a:cubicBezTo>
                          <a:close/>
                        </a:path>
                      </a:pathLst>
                    </a:custGeom>
                    <a:solidFill>
                      <a:srgbClr val="FAC6C0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00" name="Graphic 6">
                      <a:extLst>
                        <a:ext uri="{FF2B5EF4-FFF2-40B4-BE49-F238E27FC236}">
                          <a16:creationId xmlns:a16="http://schemas.microsoft.com/office/drawing/2014/main" id="{3FD8BF85-8C3B-EDD2-B02A-DC5251C29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190959" y="4773031"/>
                      <a:ext cx="416686" cy="220903"/>
                      <a:chOff x="-2190959" y="4773031"/>
                      <a:chExt cx="416686" cy="220903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6DA75320-3595-409A-E27B-AB5FD6BF8C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870715" y="4888335"/>
                        <a:ext cx="96441" cy="98415"/>
                      </a:xfrm>
                      <a:custGeom>
                        <a:avLst/>
                        <a:gdLst>
                          <a:gd name="connsiteX0" fmla="*/ 94860 w 96441"/>
                          <a:gd name="connsiteY0" fmla="*/ 58354 h 98415"/>
                          <a:gd name="connsiteX1" fmla="*/ 71859 w 96441"/>
                          <a:gd name="connsiteY1" fmla="*/ 90368 h 98415"/>
                          <a:gd name="connsiteX2" fmla="*/ 36058 w 96441"/>
                          <a:gd name="connsiteY2" fmla="*/ 97059 h 98415"/>
                          <a:gd name="connsiteX3" fmla="*/ 6367 w 96441"/>
                          <a:gd name="connsiteY3" fmla="*/ 77567 h 98415"/>
                          <a:gd name="connsiteX4" fmla="*/ 1115 w 96441"/>
                          <a:gd name="connsiteY4" fmla="*/ 39721 h 98415"/>
                          <a:gd name="connsiteX5" fmla="*/ 23838 w 96441"/>
                          <a:gd name="connsiteY5" fmla="*/ 7404 h 98415"/>
                          <a:gd name="connsiteX6" fmla="*/ 60801 w 96441"/>
                          <a:gd name="connsiteY6" fmla="*/ 1294 h 98415"/>
                          <a:gd name="connsiteX7" fmla="*/ 89331 w 96441"/>
                          <a:gd name="connsiteY7" fmla="*/ 19927 h 98415"/>
                          <a:gd name="connsiteX8" fmla="*/ 94860 w 96441"/>
                          <a:gd name="connsiteY8" fmla="*/ 58354 h 98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6441" h="98415">
                            <a:moveTo>
                              <a:pt x="94860" y="58354"/>
                            </a:moveTo>
                            <a:cubicBezTo>
                              <a:pt x="91552" y="71155"/>
                              <a:pt x="83903" y="81834"/>
                              <a:pt x="71859" y="90368"/>
                            </a:cubicBezTo>
                            <a:cubicBezTo>
                              <a:pt x="60397" y="97942"/>
                              <a:pt x="48480" y="100164"/>
                              <a:pt x="36058" y="97059"/>
                            </a:cubicBezTo>
                            <a:cubicBezTo>
                              <a:pt x="22853" y="95317"/>
                              <a:pt x="12957" y="88803"/>
                              <a:pt x="6367" y="77567"/>
                            </a:cubicBezTo>
                            <a:cubicBezTo>
                              <a:pt x="358" y="65524"/>
                              <a:pt x="-1410" y="52926"/>
                              <a:pt x="1115" y="39721"/>
                            </a:cubicBezTo>
                            <a:cubicBezTo>
                              <a:pt x="4221" y="26138"/>
                              <a:pt x="11795" y="15357"/>
                              <a:pt x="23838" y="7404"/>
                            </a:cubicBezTo>
                            <a:cubicBezTo>
                              <a:pt x="35679" y="410"/>
                              <a:pt x="48000" y="-1635"/>
                              <a:pt x="60801" y="1294"/>
                            </a:cubicBezTo>
                            <a:cubicBezTo>
                              <a:pt x="72642" y="3415"/>
                              <a:pt x="82160" y="9651"/>
                              <a:pt x="89331" y="19927"/>
                            </a:cubicBezTo>
                            <a:cubicBezTo>
                              <a:pt x="96324" y="31945"/>
                              <a:pt x="98142" y="44745"/>
                              <a:pt x="94860" y="58354"/>
                            </a:cubicBezTo>
                            <a:close/>
                          </a:path>
                        </a:pathLst>
                      </a:custGeom>
                      <a:solidFill>
                        <a:srgbClr val="FFA09C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94EFC640-1F30-DDA3-3B72-AF2C4CAC27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22607" y="4838628"/>
                        <a:ext cx="39785" cy="48020"/>
                      </a:xfrm>
                      <a:custGeom>
                        <a:avLst/>
                        <a:gdLst>
                          <a:gd name="connsiteX0" fmla="*/ 5226 w 39785"/>
                          <a:gd name="connsiteY0" fmla="*/ 38452 h 48020"/>
                          <a:gd name="connsiteX1" fmla="*/ 0 w 39785"/>
                          <a:gd name="connsiteY1" fmla="*/ 22723 h 48020"/>
                          <a:gd name="connsiteX2" fmla="*/ 8155 w 39785"/>
                          <a:gd name="connsiteY2" fmla="*/ 5832 h 48020"/>
                          <a:gd name="connsiteX3" fmla="*/ 22142 w 39785"/>
                          <a:gd name="connsiteY3" fmla="*/ 0 h 48020"/>
                          <a:gd name="connsiteX4" fmla="*/ 34362 w 39785"/>
                          <a:gd name="connsiteY4" fmla="*/ 7574 h 48020"/>
                          <a:gd name="connsiteX5" fmla="*/ 39614 w 39785"/>
                          <a:gd name="connsiteY5" fmla="*/ 25626 h 48020"/>
                          <a:gd name="connsiteX6" fmla="*/ 33201 w 39785"/>
                          <a:gd name="connsiteY6" fmla="*/ 40169 h 48020"/>
                          <a:gd name="connsiteX7" fmla="*/ 19239 w 39785"/>
                          <a:gd name="connsiteY7" fmla="*/ 48021 h 48020"/>
                          <a:gd name="connsiteX8" fmla="*/ 5226 w 39785"/>
                          <a:gd name="connsiteY8" fmla="*/ 38452 h 480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9785" h="48020">
                            <a:moveTo>
                              <a:pt x="5226" y="38452"/>
                            </a:moveTo>
                            <a:cubicBezTo>
                              <a:pt x="1742" y="34185"/>
                              <a:pt x="0" y="28934"/>
                              <a:pt x="0" y="22723"/>
                            </a:cubicBezTo>
                            <a:cubicBezTo>
                              <a:pt x="379" y="16133"/>
                              <a:pt x="3105" y="10503"/>
                              <a:pt x="8155" y="5832"/>
                            </a:cubicBezTo>
                            <a:cubicBezTo>
                              <a:pt x="11260" y="1944"/>
                              <a:pt x="15931" y="0"/>
                              <a:pt x="22142" y="0"/>
                            </a:cubicBezTo>
                            <a:cubicBezTo>
                              <a:pt x="27570" y="404"/>
                              <a:pt x="31635" y="2903"/>
                              <a:pt x="34362" y="7574"/>
                            </a:cubicBezTo>
                            <a:cubicBezTo>
                              <a:pt x="38629" y="13002"/>
                              <a:pt x="40371" y="19037"/>
                              <a:pt x="39614" y="25626"/>
                            </a:cubicBezTo>
                            <a:cubicBezTo>
                              <a:pt x="39614" y="32039"/>
                              <a:pt x="37468" y="36887"/>
                              <a:pt x="33201" y="40169"/>
                            </a:cubicBezTo>
                            <a:cubicBezTo>
                              <a:pt x="29514" y="45421"/>
                              <a:pt x="24869" y="48021"/>
                              <a:pt x="19239" y="48021"/>
                            </a:cubicBezTo>
                            <a:cubicBezTo>
                              <a:pt x="13760" y="47087"/>
                              <a:pt x="9114" y="43906"/>
                              <a:pt x="5226" y="38452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3" name="Freeform: Shape 302">
                        <a:extLst>
                          <a:ext uri="{FF2B5EF4-FFF2-40B4-BE49-F238E27FC236}">
                            <a16:creationId xmlns:a16="http://schemas.microsoft.com/office/drawing/2014/main" id="{4FF3D341-A48B-EF72-507E-59D22717D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41032" y="4846761"/>
                        <a:ext cx="40849" cy="47373"/>
                      </a:xfrm>
                      <a:custGeom>
                        <a:avLst/>
                        <a:gdLst>
                          <a:gd name="connsiteX0" fmla="*/ 7076 w 40849"/>
                          <a:gd name="connsiteY0" fmla="*/ 6435 h 47373"/>
                          <a:gd name="connsiteX1" fmla="*/ 22225 w 40849"/>
                          <a:gd name="connsiteY1" fmla="*/ 48 h 47373"/>
                          <a:gd name="connsiteX2" fmla="*/ 36187 w 40849"/>
                          <a:gd name="connsiteY2" fmla="*/ 7041 h 47373"/>
                          <a:gd name="connsiteX3" fmla="*/ 40832 w 40849"/>
                          <a:gd name="connsiteY3" fmla="*/ 25371 h 47373"/>
                          <a:gd name="connsiteX4" fmla="*/ 33258 w 40849"/>
                          <a:gd name="connsiteY4" fmla="*/ 41101 h 47373"/>
                          <a:gd name="connsiteX5" fmla="*/ 19271 w 40849"/>
                          <a:gd name="connsiteY5" fmla="*/ 47211 h 47373"/>
                          <a:gd name="connsiteX6" fmla="*/ 5283 w 40849"/>
                          <a:gd name="connsiteY6" fmla="*/ 39359 h 47373"/>
                          <a:gd name="connsiteX7" fmla="*/ 57 w 40849"/>
                          <a:gd name="connsiteY7" fmla="*/ 22190 h 47373"/>
                          <a:gd name="connsiteX8" fmla="*/ 7076 w 40849"/>
                          <a:gd name="connsiteY8" fmla="*/ 6435 h 473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849" h="47373">
                            <a:moveTo>
                              <a:pt x="7076" y="6435"/>
                            </a:moveTo>
                            <a:cubicBezTo>
                              <a:pt x="11545" y="1790"/>
                              <a:pt x="16594" y="-356"/>
                              <a:pt x="22225" y="48"/>
                            </a:cubicBezTo>
                            <a:cubicBezTo>
                              <a:pt x="28435" y="48"/>
                              <a:pt x="33081" y="2371"/>
                              <a:pt x="36187" y="7041"/>
                            </a:cubicBezTo>
                            <a:cubicBezTo>
                              <a:pt x="39494" y="12091"/>
                              <a:pt x="41034" y="18201"/>
                              <a:pt x="40832" y="25371"/>
                            </a:cubicBezTo>
                            <a:cubicBezTo>
                              <a:pt x="40453" y="31784"/>
                              <a:pt x="37929" y="37011"/>
                              <a:pt x="33258" y="41101"/>
                            </a:cubicBezTo>
                            <a:cubicBezTo>
                              <a:pt x="29572" y="45948"/>
                              <a:pt x="24901" y="47993"/>
                              <a:pt x="19271" y="47211"/>
                            </a:cubicBezTo>
                            <a:cubicBezTo>
                              <a:pt x="13438" y="46428"/>
                              <a:pt x="8793" y="43802"/>
                              <a:pt x="5283" y="39359"/>
                            </a:cubicBezTo>
                            <a:cubicBezTo>
                              <a:pt x="1395" y="34915"/>
                              <a:pt x="-347" y="29158"/>
                              <a:pt x="57" y="22190"/>
                            </a:cubicBezTo>
                            <a:cubicBezTo>
                              <a:pt x="865" y="15373"/>
                              <a:pt x="3188" y="10147"/>
                              <a:pt x="7076" y="6435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4" name="Freeform: Shape 303">
                        <a:extLst>
                          <a:ext uri="{FF2B5EF4-FFF2-40B4-BE49-F238E27FC236}">
                            <a16:creationId xmlns:a16="http://schemas.microsoft.com/office/drawing/2014/main" id="{F6A04593-89AB-BF45-C6CF-9C68780B61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932769" y="4779483"/>
                        <a:ext cx="64912" cy="22460"/>
                      </a:xfrm>
                      <a:custGeom>
                        <a:avLst/>
                        <a:gdLst>
                          <a:gd name="connsiteX0" fmla="*/ 33756 w 64912"/>
                          <a:gd name="connsiteY0" fmla="*/ 1227 h 22460"/>
                          <a:gd name="connsiteX1" fmla="*/ 63448 w 64912"/>
                          <a:gd name="connsiteY1" fmla="*/ 16375 h 22460"/>
                          <a:gd name="connsiteX2" fmla="*/ 64912 w 64912"/>
                          <a:gd name="connsiteY2" fmla="*/ 19279 h 22460"/>
                          <a:gd name="connsiteX3" fmla="*/ 63750 w 64912"/>
                          <a:gd name="connsiteY3" fmla="*/ 21602 h 22460"/>
                          <a:gd name="connsiteX4" fmla="*/ 61706 w 64912"/>
                          <a:gd name="connsiteY4" fmla="*/ 22460 h 22460"/>
                          <a:gd name="connsiteX5" fmla="*/ 58221 w 64912"/>
                          <a:gd name="connsiteY5" fmla="*/ 22460 h 22460"/>
                          <a:gd name="connsiteX6" fmla="*/ 32595 w 64912"/>
                          <a:gd name="connsiteY6" fmla="*/ 8473 h 22460"/>
                          <a:gd name="connsiteX7" fmla="*/ 4645 w 64912"/>
                          <a:gd name="connsiteY7" fmla="*/ 10215 h 22460"/>
                          <a:gd name="connsiteX8" fmla="*/ 1742 w 64912"/>
                          <a:gd name="connsiteY8" fmla="*/ 10796 h 22460"/>
                          <a:gd name="connsiteX9" fmla="*/ 0 w 64912"/>
                          <a:gd name="connsiteY9" fmla="*/ 8473 h 22460"/>
                          <a:gd name="connsiteX10" fmla="*/ 581 w 64912"/>
                          <a:gd name="connsiteY10" fmla="*/ 5847 h 22460"/>
                          <a:gd name="connsiteX11" fmla="*/ 2323 w 64912"/>
                          <a:gd name="connsiteY11" fmla="*/ 4105 h 22460"/>
                          <a:gd name="connsiteX12" fmla="*/ 33756 w 64912"/>
                          <a:gd name="connsiteY12" fmla="*/ 1227 h 224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4912" h="22460">
                            <a:moveTo>
                              <a:pt x="33756" y="1227"/>
                            </a:moveTo>
                            <a:cubicBezTo>
                              <a:pt x="45598" y="3953"/>
                              <a:pt x="55494" y="9003"/>
                              <a:pt x="63448" y="16375"/>
                            </a:cubicBezTo>
                            <a:cubicBezTo>
                              <a:pt x="64407" y="17158"/>
                              <a:pt x="64912" y="18118"/>
                              <a:pt x="64912" y="19279"/>
                            </a:cubicBezTo>
                            <a:cubicBezTo>
                              <a:pt x="64508" y="20062"/>
                              <a:pt x="64129" y="20819"/>
                              <a:pt x="63750" y="21602"/>
                            </a:cubicBezTo>
                            <a:cubicBezTo>
                              <a:pt x="63549" y="22183"/>
                              <a:pt x="62867" y="22460"/>
                              <a:pt x="61706" y="22460"/>
                            </a:cubicBezTo>
                            <a:cubicBezTo>
                              <a:pt x="60544" y="22460"/>
                              <a:pt x="59383" y="22460"/>
                              <a:pt x="58221" y="22460"/>
                            </a:cubicBezTo>
                            <a:cubicBezTo>
                              <a:pt x="51632" y="15088"/>
                              <a:pt x="43098" y="10442"/>
                              <a:pt x="32595" y="8473"/>
                            </a:cubicBezTo>
                            <a:cubicBezTo>
                              <a:pt x="22900" y="7109"/>
                              <a:pt x="13583" y="7690"/>
                              <a:pt x="4645" y="10215"/>
                            </a:cubicBezTo>
                            <a:cubicBezTo>
                              <a:pt x="3484" y="10998"/>
                              <a:pt x="2525" y="11200"/>
                              <a:pt x="1742" y="10796"/>
                            </a:cubicBezTo>
                            <a:cubicBezTo>
                              <a:pt x="1363" y="10417"/>
                              <a:pt x="783" y="9634"/>
                              <a:pt x="0" y="8473"/>
                            </a:cubicBezTo>
                            <a:cubicBezTo>
                              <a:pt x="0" y="7513"/>
                              <a:pt x="202" y="6630"/>
                              <a:pt x="581" y="5847"/>
                            </a:cubicBezTo>
                            <a:cubicBezTo>
                              <a:pt x="985" y="4686"/>
                              <a:pt x="1540" y="4105"/>
                              <a:pt x="2323" y="4105"/>
                            </a:cubicBezTo>
                            <a:cubicBezTo>
                              <a:pt x="12018" y="-111"/>
                              <a:pt x="22496" y="-1096"/>
                              <a:pt x="33756" y="1227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0E3FF2AB-572E-1CB4-BCA8-E443D2939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39322" y="4773031"/>
                        <a:ext cx="69346" cy="21818"/>
                      </a:xfrm>
                      <a:custGeom>
                        <a:avLst/>
                        <a:gdLst>
                          <a:gd name="connsiteX0" fmla="*/ 66781 w 69346"/>
                          <a:gd name="connsiteY0" fmla="*/ 12350 h 21818"/>
                          <a:gd name="connsiteX1" fmla="*/ 63878 w 69346"/>
                          <a:gd name="connsiteY1" fmla="*/ 11769 h 21818"/>
                          <a:gd name="connsiteX2" fmla="*/ 34767 w 69346"/>
                          <a:gd name="connsiteY2" fmla="*/ 8865 h 21818"/>
                          <a:gd name="connsiteX3" fmla="*/ 5656 w 69346"/>
                          <a:gd name="connsiteY3" fmla="*/ 20505 h 21818"/>
                          <a:gd name="connsiteX4" fmla="*/ 3334 w 69346"/>
                          <a:gd name="connsiteY4" fmla="*/ 21666 h 21818"/>
                          <a:gd name="connsiteX5" fmla="*/ 1314 w 69346"/>
                          <a:gd name="connsiteY5" fmla="*/ 19924 h 21818"/>
                          <a:gd name="connsiteX6" fmla="*/ 152 w 69346"/>
                          <a:gd name="connsiteY6" fmla="*/ 17879 h 21818"/>
                          <a:gd name="connsiteX7" fmla="*/ 1617 w 69346"/>
                          <a:gd name="connsiteY7" fmla="*/ 14975 h 21818"/>
                          <a:gd name="connsiteX8" fmla="*/ 33050 w 69346"/>
                          <a:gd name="connsiteY8" fmla="*/ 1013 h 21818"/>
                          <a:gd name="connsiteX9" fmla="*/ 66832 w 69346"/>
                          <a:gd name="connsiteY9" fmla="*/ 4801 h 21818"/>
                          <a:gd name="connsiteX10" fmla="*/ 69155 w 69346"/>
                          <a:gd name="connsiteY10" fmla="*/ 6543 h 21818"/>
                          <a:gd name="connsiteX11" fmla="*/ 68574 w 69346"/>
                          <a:gd name="connsiteY11" fmla="*/ 9471 h 21818"/>
                          <a:gd name="connsiteX12" fmla="*/ 66781 w 69346"/>
                          <a:gd name="connsiteY12" fmla="*/ 12350 h 218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9346" h="21818">
                            <a:moveTo>
                              <a:pt x="66781" y="12350"/>
                            </a:moveTo>
                            <a:cubicBezTo>
                              <a:pt x="65999" y="12350"/>
                              <a:pt x="65039" y="12148"/>
                              <a:pt x="63878" y="11769"/>
                            </a:cubicBezTo>
                            <a:cubicBezTo>
                              <a:pt x="54561" y="8285"/>
                              <a:pt x="44866" y="7300"/>
                              <a:pt x="34767" y="8865"/>
                            </a:cubicBezTo>
                            <a:cubicBezTo>
                              <a:pt x="23911" y="10027"/>
                              <a:pt x="14190" y="13915"/>
                              <a:pt x="5656" y="20505"/>
                            </a:cubicBezTo>
                            <a:cubicBezTo>
                              <a:pt x="4874" y="21666"/>
                              <a:pt x="4116" y="22070"/>
                              <a:pt x="3334" y="21666"/>
                            </a:cubicBezTo>
                            <a:cubicBezTo>
                              <a:pt x="2172" y="21666"/>
                              <a:pt x="1491" y="21085"/>
                              <a:pt x="1314" y="19924"/>
                            </a:cubicBezTo>
                            <a:cubicBezTo>
                              <a:pt x="152" y="19343"/>
                              <a:pt x="-252" y="18662"/>
                              <a:pt x="152" y="17879"/>
                            </a:cubicBezTo>
                            <a:cubicBezTo>
                              <a:pt x="556" y="16717"/>
                              <a:pt x="1036" y="15733"/>
                              <a:pt x="1617" y="14975"/>
                            </a:cubicBezTo>
                            <a:cubicBezTo>
                              <a:pt x="10933" y="7401"/>
                              <a:pt x="21411" y="2756"/>
                              <a:pt x="33050" y="1013"/>
                            </a:cubicBezTo>
                            <a:cubicBezTo>
                              <a:pt x="45093" y="-1133"/>
                              <a:pt x="56354" y="130"/>
                              <a:pt x="66832" y="4801"/>
                            </a:cubicBezTo>
                            <a:cubicBezTo>
                              <a:pt x="67993" y="5205"/>
                              <a:pt x="68776" y="5760"/>
                              <a:pt x="69155" y="6543"/>
                            </a:cubicBezTo>
                            <a:cubicBezTo>
                              <a:pt x="69533" y="7325"/>
                              <a:pt x="69356" y="8285"/>
                              <a:pt x="68574" y="9471"/>
                            </a:cubicBezTo>
                            <a:cubicBezTo>
                              <a:pt x="68523" y="10608"/>
                              <a:pt x="67942" y="11567"/>
                              <a:pt x="66781" y="12350"/>
                            </a:cubicBezTo>
                            <a:close/>
                          </a:path>
                        </a:pathLst>
                      </a:custGeom>
                      <a:solidFill>
                        <a:srgbClr val="434343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41123072-3197-026A-C72F-86F3EC436B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190959" y="4886033"/>
                        <a:ext cx="82419" cy="91482"/>
                      </a:xfrm>
                      <a:custGeom>
                        <a:avLst/>
                        <a:gdLst>
                          <a:gd name="connsiteX0" fmla="*/ 8667 w 82419"/>
                          <a:gd name="connsiteY0" fmla="*/ 10842 h 91482"/>
                          <a:gd name="connsiteX1" fmla="*/ 33712 w 82419"/>
                          <a:gd name="connsiteY1" fmla="*/ 61 h 91482"/>
                          <a:gd name="connsiteX2" fmla="*/ 66333 w 82419"/>
                          <a:gd name="connsiteY2" fmla="*/ 12583 h 91482"/>
                          <a:gd name="connsiteX3" fmla="*/ 81759 w 82419"/>
                          <a:gd name="connsiteY3" fmla="*/ 46643 h 91482"/>
                          <a:gd name="connsiteX4" fmla="*/ 74765 w 82419"/>
                          <a:gd name="connsiteY4" fmla="*/ 78101 h 91482"/>
                          <a:gd name="connsiteX5" fmla="*/ 47977 w 82419"/>
                          <a:gd name="connsiteY5" fmla="*/ 91483 h 91482"/>
                          <a:gd name="connsiteX6" fmla="*/ 16822 w 82419"/>
                          <a:gd name="connsiteY6" fmla="*/ 76334 h 91482"/>
                          <a:gd name="connsiteX7" fmla="*/ 512 w 82419"/>
                          <a:gd name="connsiteY7" fmla="*/ 43739 h 91482"/>
                          <a:gd name="connsiteX8" fmla="*/ 8667 w 82419"/>
                          <a:gd name="connsiteY8" fmla="*/ 10842 h 914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2419" h="91482">
                            <a:moveTo>
                              <a:pt x="8667" y="10842"/>
                            </a:moveTo>
                            <a:cubicBezTo>
                              <a:pt x="14878" y="3065"/>
                              <a:pt x="23235" y="-520"/>
                              <a:pt x="33712" y="61"/>
                            </a:cubicBezTo>
                            <a:cubicBezTo>
                              <a:pt x="45352" y="-141"/>
                              <a:pt x="56233" y="4050"/>
                              <a:pt x="66333" y="12583"/>
                            </a:cubicBezTo>
                            <a:cubicBezTo>
                              <a:pt x="75447" y="22279"/>
                              <a:pt x="80598" y="33640"/>
                              <a:pt x="81759" y="46643"/>
                            </a:cubicBezTo>
                            <a:cubicBezTo>
                              <a:pt x="83703" y="58282"/>
                              <a:pt x="81355" y="68785"/>
                              <a:pt x="74765" y="78101"/>
                            </a:cubicBezTo>
                            <a:cubicBezTo>
                              <a:pt x="68353" y="87039"/>
                              <a:pt x="59440" y="91483"/>
                              <a:pt x="47977" y="91483"/>
                            </a:cubicBezTo>
                            <a:cubicBezTo>
                              <a:pt x="36717" y="90700"/>
                              <a:pt x="26340" y="85651"/>
                              <a:pt x="16822" y="76334"/>
                            </a:cubicBezTo>
                            <a:cubicBezTo>
                              <a:pt x="7506" y="65856"/>
                              <a:pt x="2077" y="54974"/>
                              <a:pt x="512" y="43739"/>
                            </a:cubicBezTo>
                            <a:cubicBezTo>
                              <a:pt x="-1230" y="31141"/>
                              <a:pt x="1471" y="20183"/>
                              <a:pt x="8667" y="10842"/>
                            </a:cubicBezTo>
                            <a:close/>
                          </a:path>
                        </a:pathLst>
                      </a:custGeom>
                      <a:solidFill>
                        <a:srgbClr val="FFA09C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07" name="Graphic 6">
                        <a:extLst>
                          <a:ext uri="{FF2B5EF4-FFF2-40B4-BE49-F238E27FC236}">
                            <a16:creationId xmlns:a16="http://schemas.microsoft.com/office/drawing/2014/main" id="{845ACC87-5EE4-F268-EE17-EE04FB600A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2069031" y="4917528"/>
                        <a:ext cx="128101" cy="76407"/>
                        <a:chOff x="-2069031" y="4917528"/>
                        <a:chExt cx="128101" cy="76407"/>
                      </a:xfrm>
                    </p:grpSpPr>
                    <p:sp>
                      <p:nvSpPr>
                        <p:cNvPr id="308" name="Freeform: Shape 307">
                          <a:extLst>
                            <a:ext uri="{FF2B5EF4-FFF2-40B4-BE49-F238E27FC236}">
                              <a16:creationId xmlns:a16="http://schemas.microsoft.com/office/drawing/2014/main" id="{E6B19812-BBE5-1E8B-EAEC-D74053E154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2069031" y="4918739"/>
                          <a:ext cx="128101" cy="75195"/>
                        </a:xfrm>
                        <a:custGeom>
                          <a:avLst/>
                          <a:gdLst>
                            <a:gd name="connsiteX0" fmla="*/ 24743 w 128101"/>
                            <a:gd name="connsiteY0" fmla="*/ 1136 h 75195"/>
                            <a:gd name="connsiteX1" fmla="*/ 26207 w 128101"/>
                            <a:gd name="connsiteY1" fmla="*/ 4645 h 75195"/>
                            <a:gd name="connsiteX2" fmla="*/ 34059 w 128101"/>
                            <a:gd name="connsiteY2" fmla="*/ 13962 h 75195"/>
                            <a:gd name="connsiteX3" fmla="*/ 52692 w 128101"/>
                            <a:gd name="connsiteY3" fmla="*/ 16310 h 75195"/>
                            <a:gd name="connsiteX4" fmla="*/ 66073 w 128101"/>
                            <a:gd name="connsiteY4" fmla="*/ 17471 h 75195"/>
                            <a:gd name="connsiteX5" fmla="*/ 103036 w 128101"/>
                            <a:gd name="connsiteY5" fmla="*/ 0 h 75195"/>
                            <a:gd name="connsiteX6" fmla="*/ 121088 w 128101"/>
                            <a:gd name="connsiteY6" fmla="*/ 2348 h 75195"/>
                            <a:gd name="connsiteX7" fmla="*/ 128082 w 128101"/>
                            <a:gd name="connsiteY7" fmla="*/ 12826 h 75195"/>
                            <a:gd name="connsiteX8" fmla="*/ 112933 w 128101"/>
                            <a:gd name="connsiteY8" fmla="*/ 52137 h 75195"/>
                            <a:gd name="connsiteX9" fmla="*/ 67235 w 128101"/>
                            <a:gd name="connsiteY9" fmla="*/ 75137 h 75195"/>
                            <a:gd name="connsiteX10" fmla="*/ 17169 w 128101"/>
                            <a:gd name="connsiteY10" fmla="*/ 53879 h 75195"/>
                            <a:gd name="connsiteX11" fmla="*/ 0 w 128101"/>
                            <a:gd name="connsiteY11" fmla="*/ 15729 h 75195"/>
                            <a:gd name="connsiteX12" fmla="*/ 6691 w 128101"/>
                            <a:gd name="connsiteY12" fmla="*/ 4671 h 75195"/>
                            <a:gd name="connsiteX13" fmla="*/ 24743 w 128101"/>
                            <a:gd name="connsiteY13" fmla="*/ 1136 h 751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128101" h="75195">
                              <a:moveTo>
                                <a:pt x="24743" y="1136"/>
                              </a:moveTo>
                              <a:cubicBezTo>
                                <a:pt x="25147" y="2297"/>
                                <a:pt x="25626" y="3459"/>
                                <a:pt x="26207" y="4645"/>
                              </a:cubicBezTo>
                              <a:cubicBezTo>
                                <a:pt x="28353" y="9695"/>
                                <a:pt x="30954" y="12800"/>
                                <a:pt x="34059" y="13962"/>
                              </a:cubicBezTo>
                              <a:cubicBezTo>
                                <a:pt x="37165" y="15123"/>
                                <a:pt x="43376" y="15906"/>
                                <a:pt x="52692" y="16310"/>
                              </a:cubicBezTo>
                              <a:lnTo>
                                <a:pt x="66073" y="17471"/>
                              </a:lnTo>
                              <a:cubicBezTo>
                                <a:pt x="91094" y="17471"/>
                                <a:pt x="103440" y="11639"/>
                                <a:pt x="103036" y="0"/>
                              </a:cubicBezTo>
                              <a:cubicBezTo>
                                <a:pt x="111570" y="404"/>
                                <a:pt x="117578" y="1161"/>
                                <a:pt x="121088" y="2348"/>
                              </a:cubicBezTo>
                              <a:cubicBezTo>
                                <a:pt x="125734" y="3913"/>
                                <a:pt x="128082" y="7397"/>
                                <a:pt x="128082" y="12826"/>
                              </a:cubicBezTo>
                              <a:cubicBezTo>
                                <a:pt x="128460" y="26409"/>
                                <a:pt x="123436" y="39513"/>
                                <a:pt x="112933" y="52137"/>
                              </a:cubicBezTo>
                              <a:cubicBezTo>
                                <a:pt x="100309" y="67083"/>
                                <a:pt x="85085" y="74758"/>
                                <a:pt x="67235" y="75137"/>
                              </a:cubicBezTo>
                              <a:cubicBezTo>
                                <a:pt x="47037" y="75920"/>
                                <a:pt x="30348" y="68825"/>
                                <a:pt x="17169" y="53879"/>
                              </a:cubicBezTo>
                              <a:cubicBezTo>
                                <a:pt x="6489" y="41659"/>
                                <a:pt x="783" y="28934"/>
                                <a:pt x="0" y="15729"/>
                              </a:cubicBezTo>
                              <a:cubicBezTo>
                                <a:pt x="0" y="10301"/>
                                <a:pt x="2247" y="6615"/>
                                <a:pt x="6691" y="4671"/>
                              </a:cubicBezTo>
                              <a:cubicBezTo>
                                <a:pt x="9973" y="3080"/>
                                <a:pt x="16007" y="1919"/>
                                <a:pt x="24743" y="113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E4E3B"/>
                        </a:solidFill>
                        <a:ln w="252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09" name="Freeform: Shape 308">
                          <a:extLst>
                            <a:ext uri="{FF2B5EF4-FFF2-40B4-BE49-F238E27FC236}">
                              <a16:creationId xmlns:a16="http://schemas.microsoft.com/office/drawing/2014/main" id="{0E18126C-87D3-3AD4-D20E-DD772C3915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2044263" y="4917528"/>
                          <a:ext cx="78301" cy="18657"/>
                        </a:xfrm>
                        <a:custGeom>
                          <a:avLst/>
                          <a:gdLst>
                            <a:gd name="connsiteX0" fmla="*/ 78293 w 78301"/>
                            <a:gd name="connsiteY0" fmla="*/ 1187 h 18657"/>
                            <a:gd name="connsiteX1" fmla="*/ 41331 w 78301"/>
                            <a:gd name="connsiteY1" fmla="*/ 18658 h 18657"/>
                            <a:gd name="connsiteX2" fmla="*/ 27949 w 78301"/>
                            <a:gd name="connsiteY2" fmla="*/ 17496 h 18657"/>
                            <a:gd name="connsiteX3" fmla="*/ 9317 w 78301"/>
                            <a:gd name="connsiteY3" fmla="*/ 15149 h 18657"/>
                            <a:gd name="connsiteX4" fmla="*/ 1465 w 78301"/>
                            <a:gd name="connsiteY4" fmla="*/ 5832 h 18657"/>
                            <a:gd name="connsiteX5" fmla="*/ 0 w 78301"/>
                            <a:gd name="connsiteY5" fmla="*/ 2323 h 18657"/>
                            <a:gd name="connsiteX6" fmla="*/ 19794 w 78301"/>
                            <a:gd name="connsiteY6" fmla="*/ 581 h 18657"/>
                            <a:gd name="connsiteX7" fmla="*/ 34059 w 78301"/>
                            <a:gd name="connsiteY7" fmla="*/ 1161 h 18657"/>
                            <a:gd name="connsiteX8" fmla="*/ 40750 w 78301"/>
                            <a:gd name="connsiteY8" fmla="*/ 1161 h 18657"/>
                            <a:gd name="connsiteX9" fmla="*/ 41331 w 78301"/>
                            <a:gd name="connsiteY9" fmla="*/ 1161 h 18657"/>
                            <a:gd name="connsiteX10" fmla="*/ 45396 w 78301"/>
                            <a:gd name="connsiteY10" fmla="*/ 1161 h 18657"/>
                            <a:gd name="connsiteX11" fmla="*/ 59357 w 78301"/>
                            <a:gd name="connsiteY11" fmla="*/ 0 h 18657"/>
                            <a:gd name="connsiteX12" fmla="*/ 78293 w 78301"/>
                            <a:gd name="connsiteY12" fmla="*/ 1187 h 186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78301" h="18657">
                              <a:moveTo>
                                <a:pt x="78293" y="1187"/>
                              </a:moveTo>
                              <a:cubicBezTo>
                                <a:pt x="78672" y="12826"/>
                                <a:pt x="66351" y="18658"/>
                                <a:pt x="41331" y="18658"/>
                              </a:cubicBezTo>
                              <a:lnTo>
                                <a:pt x="27949" y="17496"/>
                              </a:lnTo>
                              <a:cubicBezTo>
                                <a:pt x="18633" y="17092"/>
                                <a:pt x="12422" y="16335"/>
                                <a:pt x="9317" y="15149"/>
                              </a:cubicBezTo>
                              <a:cubicBezTo>
                                <a:pt x="6211" y="13987"/>
                                <a:pt x="3585" y="10882"/>
                                <a:pt x="1465" y="5832"/>
                              </a:cubicBezTo>
                              <a:cubicBezTo>
                                <a:pt x="884" y="4671"/>
                                <a:pt x="404" y="3509"/>
                                <a:pt x="0" y="2323"/>
                              </a:cubicBezTo>
                              <a:cubicBezTo>
                                <a:pt x="5832" y="1540"/>
                                <a:pt x="12422" y="959"/>
                                <a:pt x="19794" y="581"/>
                              </a:cubicBezTo>
                              <a:lnTo>
                                <a:pt x="34059" y="1161"/>
                              </a:lnTo>
                              <a:cubicBezTo>
                                <a:pt x="35423" y="1161"/>
                                <a:pt x="37644" y="1161"/>
                                <a:pt x="40750" y="1161"/>
                              </a:cubicBezTo>
                              <a:lnTo>
                                <a:pt x="41331" y="1161"/>
                              </a:lnTo>
                              <a:cubicBezTo>
                                <a:pt x="42871" y="1565"/>
                                <a:pt x="44234" y="1565"/>
                                <a:pt x="45396" y="1161"/>
                              </a:cubicBezTo>
                              <a:lnTo>
                                <a:pt x="59357" y="0"/>
                              </a:lnTo>
                              <a:cubicBezTo>
                                <a:pt x="66730" y="25"/>
                                <a:pt x="73042" y="429"/>
                                <a:pt x="78293" y="11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52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10" name="Freeform: Shape 309">
                        <a:extLst>
                          <a:ext uri="{FF2B5EF4-FFF2-40B4-BE49-F238E27FC236}">
                            <a16:creationId xmlns:a16="http://schemas.microsoft.com/office/drawing/2014/main" id="{0F3F6D2B-7242-AC0F-916D-25B611C45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035622" y="4859558"/>
                        <a:ext cx="24700" cy="38477"/>
                      </a:xfrm>
                      <a:custGeom>
                        <a:avLst/>
                        <a:gdLst>
                          <a:gd name="connsiteX0" fmla="*/ 23928 w 24700"/>
                          <a:gd name="connsiteY0" fmla="*/ 9367 h 38477"/>
                          <a:gd name="connsiteX1" fmla="*/ 19864 w 24700"/>
                          <a:gd name="connsiteY1" fmla="*/ 11690 h 38477"/>
                          <a:gd name="connsiteX2" fmla="*/ 11431 w 24700"/>
                          <a:gd name="connsiteY2" fmla="*/ 16058 h 38477"/>
                          <a:gd name="connsiteX3" fmla="*/ 20444 w 24700"/>
                          <a:gd name="connsiteY3" fmla="*/ 28884 h 38477"/>
                          <a:gd name="connsiteX4" fmla="*/ 22187 w 24700"/>
                          <a:gd name="connsiteY4" fmla="*/ 32949 h 38477"/>
                          <a:gd name="connsiteX5" fmla="*/ 20444 w 24700"/>
                          <a:gd name="connsiteY5" fmla="*/ 36736 h 38477"/>
                          <a:gd name="connsiteX6" fmla="*/ 16379 w 24700"/>
                          <a:gd name="connsiteY6" fmla="*/ 38478 h 38477"/>
                          <a:gd name="connsiteX7" fmla="*/ 12592 w 24700"/>
                          <a:gd name="connsiteY7" fmla="*/ 36736 h 38477"/>
                          <a:gd name="connsiteX8" fmla="*/ 69 w 24700"/>
                          <a:gd name="connsiteY8" fmla="*/ 16058 h 38477"/>
                          <a:gd name="connsiteX9" fmla="*/ 17541 w 24700"/>
                          <a:gd name="connsiteY9" fmla="*/ 51 h 38477"/>
                          <a:gd name="connsiteX10" fmla="*/ 22187 w 24700"/>
                          <a:gd name="connsiteY10" fmla="*/ 1212 h 38477"/>
                          <a:gd name="connsiteX11" fmla="*/ 24509 w 24700"/>
                          <a:gd name="connsiteY11" fmla="*/ 4696 h 38477"/>
                          <a:gd name="connsiteX12" fmla="*/ 23928 w 24700"/>
                          <a:gd name="connsiteY12" fmla="*/ 9367 h 38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4700" h="38477">
                            <a:moveTo>
                              <a:pt x="23928" y="9367"/>
                            </a:moveTo>
                            <a:cubicBezTo>
                              <a:pt x="22767" y="10529"/>
                              <a:pt x="21404" y="11311"/>
                              <a:pt x="19864" y="11690"/>
                            </a:cubicBezTo>
                            <a:cubicBezTo>
                              <a:pt x="15016" y="12649"/>
                              <a:pt x="12188" y="14114"/>
                              <a:pt x="11431" y="16058"/>
                            </a:cubicBezTo>
                            <a:cubicBezTo>
                              <a:pt x="11810" y="18961"/>
                              <a:pt x="14814" y="23228"/>
                              <a:pt x="20444" y="28884"/>
                            </a:cubicBezTo>
                            <a:cubicBezTo>
                              <a:pt x="21606" y="30045"/>
                              <a:pt x="22187" y="31408"/>
                              <a:pt x="22187" y="32949"/>
                            </a:cubicBezTo>
                            <a:cubicBezTo>
                              <a:pt x="22187" y="34312"/>
                              <a:pt x="21606" y="35574"/>
                              <a:pt x="20444" y="36736"/>
                            </a:cubicBezTo>
                            <a:cubicBezTo>
                              <a:pt x="19283" y="37897"/>
                              <a:pt x="17919" y="38478"/>
                              <a:pt x="16379" y="38478"/>
                            </a:cubicBezTo>
                            <a:cubicBezTo>
                              <a:pt x="14839" y="38478"/>
                              <a:pt x="13577" y="37897"/>
                              <a:pt x="12592" y="36736"/>
                            </a:cubicBezTo>
                            <a:cubicBezTo>
                              <a:pt x="3857" y="28202"/>
                              <a:pt x="-309" y="21309"/>
                              <a:pt x="69" y="16058"/>
                            </a:cubicBezTo>
                            <a:cubicBezTo>
                              <a:pt x="-713" y="8105"/>
                              <a:pt x="5119" y="2752"/>
                              <a:pt x="17541" y="51"/>
                            </a:cubicBezTo>
                            <a:cubicBezTo>
                              <a:pt x="19106" y="-151"/>
                              <a:pt x="20646" y="253"/>
                              <a:pt x="22187" y="1212"/>
                            </a:cubicBezTo>
                            <a:cubicBezTo>
                              <a:pt x="23348" y="1995"/>
                              <a:pt x="24131" y="3156"/>
                              <a:pt x="24509" y="4696"/>
                            </a:cubicBezTo>
                            <a:cubicBezTo>
                              <a:pt x="24888" y="6262"/>
                              <a:pt x="24711" y="7827"/>
                              <a:pt x="23928" y="9367"/>
                            </a:cubicBezTo>
                            <a:close/>
                          </a:path>
                        </a:pathLst>
                      </a:custGeom>
                      <a:solidFill>
                        <a:srgbClr val="FF7E64"/>
                      </a:solidFill>
                      <a:ln w="252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11" name="Freeform: Shape 310">
                      <a:extLst>
                        <a:ext uri="{FF2B5EF4-FFF2-40B4-BE49-F238E27FC236}">
                          <a16:creationId xmlns:a16="http://schemas.microsoft.com/office/drawing/2014/main" id="{27C360E3-E667-BDFB-EFEC-87A805E2A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63414" y="4465717"/>
                      <a:ext cx="613357" cy="416065"/>
                    </a:xfrm>
                    <a:custGeom>
                      <a:avLst/>
                      <a:gdLst>
                        <a:gd name="connsiteX0" fmla="*/ 177492 w 613357"/>
                        <a:gd name="connsiteY0" fmla="*/ 206984 h 416065"/>
                        <a:gd name="connsiteX1" fmla="*/ 72386 w 613357"/>
                        <a:gd name="connsiteY1" fmla="*/ 306258 h 416065"/>
                        <a:gd name="connsiteX2" fmla="*/ 67134 w 613357"/>
                        <a:gd name="connsiteY2" fmla="*/ 348169 h 416065"/>
                        <a:gd name="connsiteX3" fmla="*/ 44992 w 613357"/>
                        <a:gd name="connsiteY3" fmla="*/ 375234 h 416065"/>
                        <a:gd name="connsiteX4" fmla="*/ 35676 w 613357"/>
                        <a:gd name="connsiteY4" fmla="*/ 364176 h 416065"/>
                        <a:gd name="connsiteX5" fmla="*/ 33934 w 613357"/>
                        <a:gd name="connsiteY5" fmla="*/ 336227 h 416065"/>
                        <a:gd name="connsiteX6" fmla="*/ 20830 w 613357"/>
                        <a:gd name="connsiteY6" fmla="*/ 339711 h 416065"/>
                        <a:gd name="connsiteX7" fmla="*/ 44411 w 613357"/>
                        <a:gd name="connsiteY7" fmla="*/ 85542 h 416065"/>
                        <a:gd name="connsiteX8" fmla="*/ 292470 w 613357"/>
                        <a:gd name="connsiteY8" fmla="*/ 8966 h 416065"/>
                        <a:gd name="connsiteX9" fmla="*/ 462211 w 613357"/>
                        <a:gd name="connsiteY9" fmla="*/ 24114 h 416065"/>
                        <a:gd name="connsiteX10" fmla="*/ 577214 w 613357"/>
                        <a:gd name="connsiteY10" fmla="*/ 127478 h 416065"/>
                        <a:gd name="connsiteX11" fmla="*/ 609253 w 613357"/>
                        <a:gd name="connsiteY11" fmla="*/ 285857 h 416065"/>
                        <a:gd name="connsiteX12" fmla="*/ 576078 w 613357"/>
                        <a:gd name="connsiteY12" fmla="*/ 375815 h 416065"/>
                        <a:gd name="connsiteX13" fmla="*/ 566761 w 613357"/>
                        <a:gd name="connsiteY13" fmla="*/ 372912 h 416065"/>
                        <a:gd name="connsiteX14" fmla="*/ 563277 w 613357"/>
                        <a:gd name="connsiteY14" fmla="*/ 372912 h 416065"/>
                        <a:gd name="connsiteX15" fmla="*/ 551638 w 613357"/>
                        <a:gd name="connsiteY15" fmla="*/ 410480 h 416065"/>
                        <a:gd name="connsiteX16" fmla="*/ 539696 w 613357"/>
                        <a:gd name="connsiteY16" fmla="*/ 416009 h 416065"/>
                        <a:gd name="connsiteX17" fmla="*/ 525709 w 613357"/>
                        <a:gd name="connsiteY17" fmla="*/ 410783 h 416065"/>
                        <a:gd name="connsiteX18" fmla="*/ 521644 w 613357"/>
                        <a:gd name="connsiteY18" fmla="*/ 371775 h 416065"/>
                        <a:gd name="connsiteX19" fmla="*/ 521063 w 613357"/>
                        <a:gd name="connsiteY19" fmla="*/ 324613 h 416065"/>
                        <a:gd name="connsiteX20" fmla="*/ 438680 w 613357"/>
                        <a:gd name="connsiteY20" fmla="*/ 291715 h 416065"/>
                        <a:gd name="connsiteX21" fmla="*/ 380458 w 613357"/>
                        <a:gd name="connsiteY21" fmla="*/ 247178 h 416065"/>
                        <a:gd name="connsiteX22" fmla="*/ 368819 w 613357"/>
                        <a:gd name="connsiteY22" fmla="*/ 268437 h 416065"/>
                        <a:gd name="connsiteX23" fmla="*/ 343496 w 613357"/>
                        <a:gd name="connsiteY23" fmla="*/ 275430 h 416065"/>
                        <a:gd name="connsiteX24" fmla="*/ 310321 w 613357"/>
                        <a:gd name="connsiteY24" fmla="*/ 264650 h 416065"/>
                        <a:gd name="connsiteX25" fmla="*/ 287901 w 613357"/>
                        <a:gd name="connsiteY25" fmla="*/ 251849 h 416065"/>
                        <a:gd name="connsiteX26" fmla="*/ 284113 w 613357"/>
                        <a:gd name="connsiteY26" fmla="*/ 262907 h 416065"/>
                        <a:gd name="connsiteX27" fmla="*/ 259370 w 613357"/>
                        <a:gd name="connsiteY27" fmla="*/ 272502 h 416065"/>
                        <a:gd name="connsiteX28" fmla="*/ 202311 w 613357"/>
                        <a:gd name="connsiteY28" fmla="*/ 241649 h 416065"/>
                        <a:gd name="connsiteX29" fmla="*/ 177492 w 613357"/>
                        <a:gd name="connsiteY29" fmla="*/ 206984 h 41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13357" h="416065">
                          <a:moveTo>
                            <a:pt x="177492" y="206984"/>
                          </a:moveTo>
                          <a:cubicBezTo>
                            <a:pt x="154971" y="255510"/>
                            <a:pt x="119927" y="288610"/>
                            <a:pt x="72386" y="306258"/>
                          </a:cubicBezTo>
                          <a:cubicBezTo>
                            <a:pt x="71023" y="314009"/>
                            <a:pt x="69280" y="327996"/>
                            <a:pt x="67134" y="348169"/>
                          </a:cubicBezTo>
                          <a:cubicBezTo>
                            <a:pt x="63246" y="366221"/>
                            <a:pt x="55874" y="375234"/>
                            <a:pt x="44992" y="375234"/>
                          </a:cubicBezTo>
                          <a:cubicBezTo>
                            <a:pt x="40548" y="375234"/>
                            <a:pt x="37418" y="371548"/>
                            <a:pt x="35676" y="364176"/>
                          </a:cubicBezTo>
                          <a:cubicBezTo>
                            <a:pt x="34893" y="356804"/>
                            <a:pt x="34312" y="347487"/>
                            <a:pt x="33934" y="336227"/>
                          </a:cubicBezTo>
                          <a:cubicBezTo>
                            <a:pt x="29086" y="336631"/>
                            <a:pt x="24718" y="337792"/>
                            <a:pt x="20830" y="339711"/>
                          </a:cubicBezTo>
                          <a:cubicBezTo>
                            <a:pt x="-13330" y="245764"/>
                            <a:pt x="-5478" y="161058"/>
                            <a:pt x="44411" y="85542"/>
                          </a:cubicBezTo>
                          <a:cubicBezTo>
                            <a:pt x="94680" y="10051"/>
                            <a:pt x="177366" y="-15474"/>
                            <a:pt x="292470" y="8966"/>
                          </a:cubicBezTo>
                          <a:cubicBezTo>
                            <a:pt x="358266" y="-6183"/>
                            <a:pt x="414846" y="-1133"/>
                            <a:pt x="462211" y="24114"/>
                          </a:cubicBezTo>
                          <a:cubicBezTo>
                            <a:pt x="508995" y="48958"/>
                            <a:pt x="547321" y="83421"/>
                            <a:pt x="577214" y="127478"/>
                          </a:cubicBezTo>
                          <a:cubicBezTo>
                            <a:pt x="609430" y="175424"/>
                            <a:pt x="620110" y="228217"/>
                            <a:pt x="609253" y="285857"/>
                          </a:cubicBezTo>
                          <a:cubicBezTo>
                            <a:pt x="603446" y="317291"/>
                            <a:pt x="592363" y="347285"/>
                            <a:pt x="576078" y="375815"/>
                          </a:cubicBezTo>
                          <a:cubicBezTo>
                            <a:pt x="573553" y="374654"/>
                            <a:pt x="570447" y="373694"/>
                            <a:pt x="566761" y="372912"/>
                          </a:cubicBezTo>
                          <a:cubicBezTo>
                            <a:pt x="565600" y="372912"/>
                            <a:pt x="564439" y="372912"/>
                            <a:pt x="563277" y="372912"/>
                          </a:cubicBezTo>
                          <a:cubicBezTo>
                            <a:pt x="557647" y="395054"/>
                            <a:pt x="553759" y="407552"/>
                            <a:pt x="551638" y="410480"/>
                          </a:cubicBezTo>
                          <a:cubicBezTo>
                            <a:pt x="548911" y="413788"/>
                            <a:pt x="544922" y="415631"/>
                            <a:pt x="539696" y="416009"/>
                          </a:cubicBezTo>
                          <a:cubicBezTo>
                            <a:pt x="534268" y="416413"/>
                            <a:pt x="529597" y="414646"/>
                            <a:pt x="525709" y="410783"/>
                          </a:cubicBezTo>
                          <a:cubicBezTo>
                            <a:pt x="522023" y="406920"/>
                            <a:pt x="520659" y="393892"/>
                            <a:pt x="521644" y="371775"/>
                          </a:cubicBezTo>
                          <a:cubicBezTo>
                            <a:pt x="523184" y="349633"/>
                            <a:pt x="523007" y="333929"/>
                            <a:pt x="521063" y="324613"/>
                          </a:cubicBezTo>
                          <a:cubicBezTo>
                            <a:pt x="484959" y="313554"/>
                            <a:pt x="457489" y="302597"/>
                            <a:pt x="438680" y="291715"/>
                          </a:cubicBezTo>
                          <a:cubicBezTo>
                            <a:pt x="419668" y="280858"/>
                            <a:pt x="400253" y="266013"/>
                            <a:pt x="380458" y="247178"/>
                          </a:cubicBezTo>
                          <a:cubicBezTo>
                            <a:pt x="380080" y="256494"/>
                            <a:pt x="376192" y="263564"/>
                            <a:pt x="368819" y="268437"/>
                          </a:cubicBezTo>
                          <a:cubicBezTo>
                            <a:pt x="362028" y="273082"/>
                            <a:pt x="353570" y="275430"/>
                            <a:pt x="343496" y="275430"/>
                          </a:cubicBezTo>
                          <a:cubicBezTo>
                            <a:pt x="336124" y="275430"/>
                            <a:pt x="325065" y="271845"/>
                            <a:pt x="310321" y="264650"/>
                          </a:cubicBezTo>
                          <a:cubicBezTo>
                            <a:pt x="298479" y="258641"/>
                            <a:pt x="291006" y="254374"/>
                            <a:pt x="287901" y="251849"/>
                          </a:cubicBezTo>
                          <a:cubicBezTo>
                            <a:pt x="287901" y="252026"/>
                            <a:pt x="286638" y="255737"/>
                            <a:pt x="284113" y="262907"/>
                          </a:cubicBezTo>
                          <a:cubicBezTo>
                            <a:pt x="280049" y="269320"/>
                            <a:pt x="271792" y="272502"/>
                            <a:pt x="259370" y="272502"/>
                          </a:cubicBezTo>
                          <a:cubicBezTo>
                            <a:pt x="240359" y="272502"/>
                            <a:pt x="221322" y="262200"/>
                            <a:pt x="202311" y="241649"/>
                          </a:cubicBezTo>
                          <a:cubicBezTo>
                            <a:pt x="190975" y="229984"/>
                            <a:pt x="182718" y="218446"/>
                            <a:pt x="177492" y="206984"/>
                          </a:cubicBezTo>
                          <a:close/>
                        </a:path>
                      </a:pathLst>
                    </a:custGeom>
                    <a:solidFill>
                      <a:srgbClr val="7E592C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8E0B0DF6-9C17-EB92-B070-C196DB2B4518}"/>
                      </a:ext>
                    </a:extLst>
                  </p:cNvPr>
                  <p:cNvSpPr/>
                  <p:nvPr/>
                </p:nvSpPr>
                <p:spPr>
                  <a:xfrm>
                    <a:off x="-1873363" y="4596916"/>
                    <a:ext cx="116586" cy="71191"/>
                  </a:xfrm>
                  <a:custGeom>
                    <a:avLst/>
                    <a:gdLst>
                      <a:gd name="connsiteX0" fmla="*/ 608 w 116586"/>
                      <a:gd name="connsiteY0" fmla="*/ 9585 h 71191"/>
                      <a:gd name="connsiteX1" fmla="*/ 8460 w 116586"/>
                      <a:gd name="connsiteY1" fmla="*/ 28319 h 71191"/>
                      <a:gd name="connsiteX2" fmla="*/ 43100 w 116586"/>
                      <a:gd name="connsiteY2" fmla="*/ 40513 h 71191"/>
                      <a:gd name="connsiteX3" fmla="*/ 43478 w 116586"/>
                      <a:gd name="connsiteY3" fmla="*/ 47734 h 71191"/>
                      <a:gd name="connsiteX4" fmla="*/ 52643 w 116586"/>
                      <a:gd name="connsiteY4" fmla="*/ 56975 h 71191"/>
                      <a:gd name="connsiteX5" fmla="*/ 66227 w 116586"/>
                      <a:gd name="connsiteY5" fmla="*/ 58742 h 71191"/>
                      <a:gd name="connsiteX6" fmla="*/ 74180 w 116586"/>
                      <a:gd name="connsiteY6" fmla="*/ 54804 h 71191"/>
                      <a:gd name="connsiteX7" fmla="*/ 77815 w 116586"/>
                      <a:gd name="connsiteY7" fmla="*/ 65003 h 71191"/>
                      <a:gd name="connsiteX8" fmla="*/ 82890 w 116586"/>
                      <a:gd name="connsiteY8" fmla="*/ 69573 h 71191"/>
                      <a:gd name="connsiteX9" fmla="*/ 115510 w 116586"/>
                      <a:gd name="connsiteY9" fmla="*/ 58389 h 71191"/>
                      <a:gd name="connsiteX10" fmla="*/ 112581 w 116586"/>
                      <a:gd name="connsiteY10" fmla="*/ 47482 h 71191"/>
                      <a:gd name="connsiteX11" fmla="*/ 97433 w 116586"/>
                      <a:gd name="connsiteY11" fmla="*/ 44730 h 71191"/>
                      <a:gd name="connsiteX12" fmla="*/ 92661 w 116586"/>
                      <a:gd name="connsiteY12" fmla="*/ 39327 h 71191"/>
                      <a:gd name="connsiteX13" fmla="*/ 86299 w 116586"/>
                      <a:gd name="connsiteY13" fmla="*/ 32939 h 71191"/>
                      <a:gd name="connsiteX14" fmla="*/ 78219 w 116586"/>
                      <a:gd name="connsiteY14" fmla="*/ 33040 h 71191"/>
                      <a:gd name="connsiteX15" fmla="*/ 70140 w 116586"/>
                      <a:gd name="connsiteY15" fmla="*/ 33141 h 71191"/>
                      <a:gd name="connsiteX16" fmla="*/ 67615 w 116586"/>
                      <a:gd name="connsiteY16" fmla="*/ 28016 h 71191"/>
                      <a:gd name="connsiteX17" fmla="*/ 57895 w 116586"/>
                      <a:gd name="connsiteY17" fmla="*/ 20467 h 71191"/>
                      <a:gd name="connsiteX18" fmla="*/ 31006 w 116586"/>
                      <a:gd name="connsiteY18" fmla="*/ 16099 h 71191"/>
                      <a:gd name="connsiteX19" fmla="*/ 14368 w 116586"/>
                      <a:gd name="connsiteY19" fmla="*/ 2440 h 71191"/>
                      <a:gd name="connsiteX20" fmla="*/ 608 w 116586"/>
                      <a:gd name="connsiteY20" fmla="*/ 9585 h 71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6586" h="71191">
                        <a:moveTo>
                          <a:pt x="608" y="9585"/>
                        </a:moveTo>
                        <a:cubicBezTo>
                          <a:pt x="-1311" y="15240"/>
                          <a:pt x="1315" y="21476"/>
                          <a:pt x="8460" y="28319"/>
                        </a:cubicBezTo>
                        <a:cubicBezTo>
                          <a:pt x="17195" y="36953"/>
                          <a:pt x="28759" y="41018"/>
                          <a:pt x="43100" y="40513"/>
                        </a:cubicBezTo>
                        <a:cubicBezTo>
                          <a:pt x="43478" y="41271"/>
                          <a:pt x="43605" y="43669"/>
                          <a:pt x="43478" y="47734"/>
                        </a:cubicBezTo>
                        <a:cubicBezTo>
                          <a:pt x="44211" y="52077"/>
                          <a:pt x="47266" y="55157"/>
                          <a:pt x="52643" y="56975"/>
                        </a:cubicBezTo>
                        <a:cubicBezTo>
                          <a:pt x="59132" y="59171"/>
                          <a:pt x="63677" y="59752"/>
                          <a:pt x="66227" y="58742"/>
                        </a:cubicBezTo>
                        <a:cubicBezTo>
                          <a:pt x="68499" y="56672"/>
                          <a:pt x="71150" y="55359"/>
                          <a:pt x="74180" y="54804"/>
                        </a:cubicBezTo>
                        <a:lnTo>
                          <a:pt x="77815" y="65003"/>
                        </a:lnTo>
                        <a:cubicBezTo>
                          <a:pt x="78926" y="67276"/>
                          <a:pt x="80643" y="68816"/>
                          <a:pt x="82890" y="69573"/>
                        </a:cubicBezTo>
                        <a:cubicBezTo>
                          <a:pt x="95060" y="73689"/>
                          <a:pt x="105941" y="69952"/>
                          <a:pt x="115510" y="58389"/>
                        </a:cubicBezTo>
                        <a:cubicBezTo>
                          <a:pt x="117606" y="52178"/>
                          <a:pt x="116646" y="48542"/>
                          <a:pt x="112581" y="47482"/>
                        </a:cubicBezTo>
                        <a:cubicBezTo>
                          <a:pt x="106169" y="46901"/>
                          <a:pt x="101119" y="45967"/>
                          <a:pt x="97433" y="44730"/>
                        </a:cubicBezTo>
                        <a:cubicBezTo>
                          <a:pt x="96019" y="44250"/>
                          <a:pt x="94428" y="42432"/>
                          <a:pt x="92661" y="39327"/>
                        </a:cubicBezTo>
                        <a:cubicBezTo>
                          <a:pt x="91247" y="36019"/>
                          <a:pt x="89151" y="33898"/>
                          <a:pt x="86299" y="32939"/>
                        </a:cubicBezTo>
                        <a:cubicBezTo>
                          <a:pt x="84329" y="32257"/>
                          <a:pt x="81628" y="32308"/>
                          <a:pt x="78219" y="33040"/>
                        </a:cubicBezTo>
                        <a:cubicBezTo>
                          <a:pt x="74533" y="33697"/>
                          <a:pt x="71832" y="33722"/>
                          <a:pt x="70140" y="33141"/>
                        </a:cubicBezTo>
                        <a:cubicBezTo>
                          <a:pt x="69383" y="31626"/>
                          <a:pt x="68550" y="29909"/>
                          <a:pt x="67615" y="28016"/>
                        </a:cubicBezTo>
                        <a:cubicBezTo>
                          <a:pt x="65646" y="24532"/>
                          <a:pt x="62414" y="22007"/>
                          <a:pt x="57895" y="20467"/>
                        </a:cubicBezTo>
                        <a:cubicBezTo>
                          <a:pt x="43655" y="18800"/>
                          <a:pt x="34692" y="17336"/>
                          <a:pt x="31006" y="16099"/>
                        </a:cubicBezTo>
                        <a:cubicBezTo>
                          <a:pt x="23104" y="9661"/>
                          <a:pt x="17549" y="5091"/>
                          <a:pt x="14368" y="2440"/>
                        </a:cubicBezTo>
                        <a:cubicBezTo>
                          <a:pt x="8435" y="-2408"/>
                          <a:pt x="3865" y="-34"/>
                          <a:pt x="608" y="9585"/>
                        </a:cubicBezTo>
                        <a:close/>
                      </a:path>
                    </a:pathLst>
                  </a:custGeom>
                  <a:solidFill>
                    <a:srgbClr val="A8805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A4E53E07-8719-F475-9671-6C30BFB042A0}"/>
                      </a:ext>
                    </a:extLst>
                  </p:cNvPr>
                  <p:cNvSpPr/>
                  <p:nvPr/>
                </p:nvSpPr>
                <p:spPr>
                  <a:xfrm>
                    <a:off x="-2184557" y="4605933"/>
                    <a:ext cx="72466" cy="32921"/>
                  </a:xfrm>
                  <a:custGeom>
                    <a:avLst/>
                    <a:gdLst>
                      <a:gd name="connsiteX0" fmla="*/ 8829 w 72466"/>
                      <a:gd name="connsiteY0" fmla="*/ 30411 h 32921"/>
                      <a:gd name="connsiteX1" fmla="*/ 27310 w 72466"/>
                      <a:gd name="connsiteY1" fmla="*/ 25488 h 32921"/>
                      <a:gd name="connsiteX2" fmla="*/ 62076 w 72466"/>
                      <a:gd name="connsiteY2" fmla="*/ 31421 h 32921"/>
                      <a:gd name="connsiteX3" fmla="*/ 71443 w 72466"/>
                      <a:gd name="connsiteY3" fmla="*/ 22660 h 32921"/>
                      <a:gd name="connsiteX4" fmla="*/ 69222 w 72466"/>
                      <a:gd name="connsiteY4" fmla="*/ 4557 h 32921"/>
                      <a:gd name="connsiteX5" fmla="*/ 49579 w 72466"/>
                      <a:gd name="connsiteY5" fmla="*/ 8622 h 32921"/>
                      <a:gd name="connsiteX6" fmla="*/ 12440 w 72466"/>
                      <a:gd name="connsiteY6" fmla="*/ 5694 h 32921"/>
                      <a:gd name="connsiteX7" fmla="*/ 497 w 72466"/>
                      <a:gd name="connsiteY7" fmla="*/ 13647 h 32921"/>
                      <a:gd name="connsiteX8" fmla="*/ 1028 w 72466"/>
                      <a:gd name="connsiteY8" fmla="*/ 22281 h 32921"/>
                      <a:gd name="connsiteX9" fmla="*/ 8829 w 72466"/>
                      <a:gd name="connsiteY9" fmla="*/ 30411 h 32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466" h="32921">
                        <a:moveTo>
                          <a:pt x="8829" y="30411"/>
                        </a:moveTo>
                        <a:cubicBezTo>
                          <a:pt x="14232" y="32128"/>
                          <a:pt x="20392" y="30487"/>
                          <a:pt x="27310" y="25488"/>
                        </a:cubicBezTo>
                        <a:cubicBezTo>
                          <a:pt x="41954" y="32658"/>
                          <a:pt x="53543" y="34653"/>
                          <a:pt x="62076" y="31421"/>
                        </a:cubicBezTo>
                        <a:cubicBezTo>
                          <a:pt x="67050" y="29553"/>
                          <a:pt x="70181" y="26649"/>
                          <a:pt x="71443" y="22660"/>
                        </a:cubicBezTo>
                        <a:cubicBezTo>
                          <a:pt x="73337" y="16702"/>
                          <a:pt x="72605" y="10667"/>
                          <a:pt x="69222" y="4557"/>
                        </a:cubicBezTo>
                        <a:cubicBezTo>
                          <a:pt x="65258" y="-2664"/>
                          <a:pt x="58718" y="-1300"/>
                          <a:pt x="49579" y="8622"/>
                        </a:cubicBezTo>
                        <a:cubicBezTo>
                          <a:pt x="31981" y="5820"/>
                          <a:pt x="19610" y="4860"/>
                          <a:pt x="12440" y="5694"/>
                        </a:cubicBezTo>
                        <a:cubicBezTo>
                          <a:pt x="5951" y="6426"/>
                          <a:pt x="1962" y="9102"/>
                          <a:pt x="497" y="13647"/>
                        </a:cubicBezTo>
                        <a:cubicBezTo>
                          <a:pt x="-311" y="16222"/>
                          <a:pt x="-134" y="19075"/>
                          <a:pt x="1028" y="22281"/>
                        </a:cubicBezTo>
                        <a:cubicBezTo>
                          <a:pt x="2542" y="26523"/>
                          <a:pt x="5118" y="29199"/>
                          <a:pt x="8829" y="30411"/>
                        </a:cubicBezTo>
                        <a:close/>
                      </a:path>
                    </a:pathLst>
                  </a:custGeom>
                  <a:solidFill>
                    <a:srgbClr val="A8805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4" name="Graphic 6">
                    <a:extLst>
                      <a:ext uri="{FF2B5EF4-FFF2-40B4-BE49-F238E27FC236}">
                        <a16:creationId xmlns:a16="http://schemas.microsoft.com/office/drawing/2014/main" id="{8406D4C7-0779-721D-B7A0-24C366CD9CB3}"/>
                      </a:ext>
                    </a:extLst>
                  </p:cNvPr>
                  <p:cNvGrpSpPr/>
                  <p:nvPr/>
                </p:nvGrpSpPr>
                <p:grpSpPr>
                  <a:xfrm>
                    <a:off x="-2270869" y="4461481"/>
                    <a:ext cx="152360" cy="152599"/>
                    <a:chOff x="-2270869" y="4461481"/>
                    <a:chExt cx="152360" cy="152599"/>
                  </a:xfrm>
                </p:grpSpPr>
                <p:sp>
                  <p:nvSpPr>
                    <p:cNvPr id="315" name="Freeform: Shape 314">
                      <a:extLst>
                        <a:ext uri="{FF2B5EF4-FFF2-40B4-BE49-F238E27FC236}">
                          <a16:creationId xmlns:a16="http://schemas.microsoft.com/office/drawing/2014/main" id="{8B38A2C2-388B-789D-3D88-7FAAAB3DA9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70869" y="4539645"/>
                      <a:ext cx="85073" cy="74434"/>
                    </a:xfrm>
                    <a:custGeom>
                      <a:avLst/>
                      <a:gdLst>
                        <a:gd name="connsiteX0" fmla="*/ 71686 w 85073"/>
                        <a:gd name="connsiteY0" fmla="*/ 1187 h 74434"/>
                        <a:gd name="connsiteX1" fmla="*/ 82745 w 85073"/>
                        <a:gd name="connsiteY1" fmla="*/ 9039 h 74434"/>
                        <a:gd name="connsiteX2" fmla="*/ 82745 w 85073"/>
                        <a:gd name="connsiteY2" fmla="*/ 42517 h 74434"/>
                        <a:gd name="connsiteX3" fmla="*/ 64693 w 85073"/>
                        <a:gd name="connsiteY3" fmla="*/ 73370 h 74434"/>
                        <a:gd name="connsiteX4" fmla="*/ 31214 w 85073"/>
                        <a:gd name="connsiteY4" fmla="*/ 62311 h 74434"/>
                        <a:gd name="connsiteX5" fmla="*/ 2684 w 85073"/>
                        <a:gd name="connsiteY5" fmla="*/ 30853 h 74434"/>
                        <a:gd name="connsiteX6" fmla="*/ 11117 w 85073"/>
                        <a:gd name="connsiteY6" fmla="*/ 7271 h 74434"/>
                        <a:gd name="connsiteX7" fmla="*/ 41389 w 85073"/>
                        <a:gd name="connsiteY7" fmla="*/ 1742 h 74434"/>
                        <a:gd name="connsiteX8" fmla="*/ 65854 w 85073"/>
                        <a:gd name="connsiteY8" fmla="*/ 0 h 74434"/>
                        <a:gd name="connsiteX9" fmla="*/ 68758 w 85073"/>
                        <a:gd name="connsiteY9" fmla="*/ 0 h 74434"/>
                        <a:gd name="connsiteX10" fmla="*/ 71686 w 85073"/>
                        <a:gd name="connsiteY10" fmla="*/ 1187 h 74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073" h="74434">
                          <a:moveTo>
                            <a:pt x="71686" y="1187"/>
                          </a:moveTo>
                          <a:cubicBezTo>
                            <a:pt x="78276" y="3307"/>
                            <a:pt x="81987" y="5933"/>
                            <a:pt x="82745" y="9039"/>
                          </a:cubicBezTo>
                          <a:cubicBezTo>
                            <a:pt x="85850" y="14290"/>
                            <a:pt x="85850" y="25450"/>
                            <a:pt x="82745" y="42517"/>
                          </a:cubicBezTo>
                          <a:cubicBezTo>
                            <a:pt x="79437" y="60948"/>
                            <a:pt x="73428" y="71249"/>
                            <a:pt x="64693" y="73370"/>
                          </a:cubicBezTo>
                          <a:cubicBezTo>
                            <a:pt x="55755" y="76475"/>
                            <a:pt x="44595" y="72789"/>
                            <a:pt x="31214" y="62311"/>
                          </a:cubicBezTo>
                          <a:cubicBezTo>
                            <a:pt x="17807" y="52212"/>
                            <a:pt x="8289" y="41735"/>
                            <a:pt x="2684" y="30853"/>
                          </a:cubicBezTo>
                          <a:cubicBezTo>
                            <a:pt x="-2744" y="19996"/>
                            <a:pt x="58" y="12119"/>
                            <a:pt x="11117" y="7271"/>
                          </a:cubicBezTo>
                          <a:cubicBezTo>
                            <a:pt x="14803" y="5327"/>
                            <a:pt x="24902" y="3484"/>
                            <a:pt x="41389" y="1742"/>
                          </a:cubicBezTo>
                          <a:cubicBezTo>
                            <a:pt x="53407" y="581"/>
                            <a:pt x="61562" y="0"/>
                            <a:pt x="65854" y="0"/>
                          </a:cubicBezTo>
                          <a:cubicBezTo>
                            <a:pt x="66611" y="0"/>
                            <a:pt x="67596" y="0"/>
                            <a:pt x="68758" y="0"/>
                          </a:cubicBezTo>
                          <a:cubicBezTo>
                            <a:pt x="69540" y="404"/>
                            <a:pt x="70525" y="783"/>
                            <a:pt x="71686" y="1187"/>
                          </a:cubicBezTo>
                          <a:close/>
                        </a:path>
                      </a:pathLst>
                    </a:custGeom>
                    <a:solidFill>
                      <a:srgbClr val="F06C97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" name="Freeform: Shape 315">
                      <a:extLst>
                        <a:ext uri="{FF2B5EF4-FFF2-40B4-BE49-F238E27FC236}">
                          <a16:creationId xmlns:a16="http://schemas.microsoft.com/office/drawing/2014/main" id="{B0303DEC-3FAC-5AC0-CFC2-33FB403999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3073" y="4461481"/>
                      <a:ext cx="74564" cy="84630"/>
                    </a:xfrm>
                    <a:custGeom>
                      <a:avLst/>
                      <a:gdLst>
                        <a:gd name="connsiteX0" fmla="*/ 73951 w 74564"/>
                        <a:gd name="connsiteY0" fmla="*/ 60112 h 84630"/>
                        <a:gd name="connsiteX1" fmla="*/ 44840 w 74564"/>
                        <a:gd name="connsiteY1" fmla="*/ 80487 h 84630"/>
                        <a:gd name="connsiteX2" fmla="*/ 10781 w 74564"/>
                        <a:gd name="connsiteY2" fmla="*/ 83693 h 84630"/>
                        <a:gd name="connsiteX3" fmla="*/ 2626 w 74564"/>
                        <a:gd name="connsiteY3" fmla="*/ 72635 h 84630"/>
                        <a:gd name="connsiteX4" fmla="*/ 884 w 74564"/>
                        <a:gd name="connsiteY4" fmla="*/ 69732 h 84630"/>
                        <a:gd name="connsiteX5" fmla="*/ 303 w 74564"/>
                        <a:gd name="connsiteY5" fmla="*/ 66828 h 84630"/>
                        <a:gd name="connsiteX6" fmla="*/ 0 w 74564"/>
                        <a:gd name="connsiteY6" fmla="*/ 42944 h 84630"/>
                        <a:gd name="connsiteX7" fmla="*/ 3207 w 74564"/>
                        <a:gd name="connsiteY7" fmla="*/ 12091 h 84630"/>
                        <a:gd name="connsiteX8" fmla="*/ 27091 w 74564"/>
                        <a:gd name="connsiteY8" fmla="*/ 1891 h 84630"/>
                        <a:gd name="connsiteX9" fmla="*/ 61150 w 74564"/>
                        <a:gd name="connsiteY9" fmla="*/ 27795 h 84630"/>
                        <a:gd name="connsiteX10" fmla="*/ 73951 w 74564"/>
                        <a:gd name="connsiteY10" fmla="*/ 60112 h 84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564" h="84630">
                          <a:moveTo>
                            <a:pt x="73951" y="60112"/>
                          </a:moveTo>
                          <a:cubicBezTo>
                            <a:pt x="72007" y="69226"/>
                            <a:pt x="62311" y="76018"/>
                            <a:pt x="44840" y="80487"/>
                          </a:cubicBezTo>
                          <a:cubicBezTo>
                            <a:pt x="27571" y="84552"/>
                            <a:pt x="16209" y="85637"/>
                            <a:pt x="10781" y="83693"/>
                          </a:cubicBezTo>
                          <a:cubicBezTo>
                            <a:pt x="8054" y="82330"/>
                            <a:pt x="5353" y="78644"/>
                            <a:pt x="2626" y="72635"/>
                          </a:cubicBezTo>
                          <a:cubicBezTo>
                            <a:pt x="1843" y="71474"/>
                            <a:pt x="1262" y="70489"/>
                            <a:pt x="884" y="69732"/>
                          </a:cubicBezTo>
                          <a:cubicBezTo>
                            <a:pt x="480" y="68949"/>
                            <a:pt x="303" y="67989"/>
                            <a:pt x="303" y="66828"/>
                          </a:cubicBezTo>
                          <a:cubicBezTo>
                            <a:pt x="101" y="62359"/>
                            <a:pt x="0" y="54406"/>
                            <a:pt x="0" y="42944"/>
                          </a:cubicBezTo>
                          <a:cubicBezTo>
                            <a:pt x="985" y="25674"/>
                            <a:pt x="2045" y="15398"/>
                            <a:pt x="3207" y="12091"/>
                          </a:cubicBezTo>
                          <a:cubicBezTo>
                            <a:pt x="8256" y="830"/>
                            <a:pt x="16209" y="-2553"/>
                            <a:pt x="27091" y="1891"/>
                          </a:cubicBezTo>
                          <a:cubicBezTo>
                            <a:pt x="38149" y="6360"/>
                            <a:pt x="49511" y="14994"/>
                            <a:pt x="61150" y="27795"/>
                          </a:cubicBezTo>
                          <a:cubicBezTo>
                            <a:pt x="72007" y="40419"/>
                            <a:pt x="76273" y="51200"/>
                            <a:pt x="73951" y="60112"/>
                          </a:cubicBezTo>
                          <a:close/>
                        </a:path>
                      </a:pathLst>
                    </a:custGeom>
                    <a:solidFill>
                      <a:srgbClr val="F06C97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" name="Freeform: Shape 316">
                      <a:extLst>
                        <a:ext uri="{FF2B5EF4-FFF2-40B4-BE49-F238E27FC236}">
                          <a16:creationId xmlns:a16="http://schemas.microsoft.com/office/drawing/2014/main" id="{193C4320-8A39-21E9-0CF9-060E28DFDA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09732" y="4522145"/>
                      <a:ext cx="44027" cy="44287"/>
                    </a:xfrm>
                    <a:custGeom>
                      <a:avLst/>
                      <a:gdLst>
                        <a:gd name="connsiteX0" fmla="*/ 5904 w 44027"/>
                        <a:gd name="connsiteY0" fmla="*/ 6745 h 44287"/>
                        <a:gd name="connsiteX1" fmla="*/ 21027 w 44027"/>
                        <a:gd name="connsiteY1" fmla="*/ 54 h 44287"/>
                        <a:gd name="connsiteX2" fmla="*/ 36756 w 44027"/>
                        <a:gd name="connsiteY2" fmla="*/ 5583 h 44287"/>
                        <a:gd name="connsiteX3" fmla="*/ 44028 w 44027"/>
                        <a:gd name="connsiteY3" fmla="*/ 21313 h 44287"/>
                        <a:gd name="connsiteX4" fmla="*/ 38499 w 44027"/>
                        <a:gd name="connsiteY4" fmla="*/ 37320 h 44287"/>
                        <a:gd name="connsiteX5" fmla="*/ 22769 w 44027"/>
                        <a:gd name="connsiteY5" fmla="*/ 44288 h 44287"/>
                        <a:gd name="connsiteX6" fmla="*/ 6459 w 44027"/>
                        <a:gd name="connsiteY6" fmla="*/ 38178 h 44287"/>
                        <a:gd name="connsiteX7" fmla="*/ 46 w 44027"/>
                        <a:gd name="connsiteY7" fmla="*/ 23029 h 44287"/>
                        <a:gd name="connsiteX8" fmla="*/ 5904 w 44027"/>
                        <a:gd name="connsiteY8" fmla="*/ 6745 h 4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027" h="44287">
                          <a:moveTo>
                            <a:pt x="5904" y="6745"/>
                          </a:moveTo>
                          <a:cubicBezTo>
                            <a:pt x="10171" y="2276"/>
                            <a:pt x="15220" y="54"/>
                            <a:pt x="21027" y="54"/>
                          </a:cubicBezTo>
                          <a:cubicBezTo>
                            <a:pt x="27036" y="-350"/>
                            <a:pt x="32287" y="1518"/>
                            <a:pt x="36756" y="5583"/>
                          </a:cubicBezTo>
                          <a:cubicBezTo>
                            <a:pt x="41604" y="9850"/>
                            <a:pt x="44028" y="15077"/>
                            <a:pt x="44028" y="21313"/>
                          </a:cubicBezTo>
                          <a:cubicBezTo>
                            <a:pt x="44028" y="27322"/>
                            <a:pt x="42185" y="32649"/>
                            <a:pt x="38499" y="37320"/>
                          </a:cubicBezTo>
                          <a:cubicBezTo>
                            <a:pt x="34030" y="41208"/>
                            <a:pt x="28803" y="43530"/>
                            <a:pt x="22769" y="44288"/>
                          </a:cubicBezTo>
                          <a:cubicBezTo>
                            <a:pt x="16558" y="44288"/>
                            <a:pt x="11130" y="42243"/>
                            <a:pt x="6459" y="38178"/>
                          </a:cubicBezTo>
                          <a:cubicBezTo>
                            <a:pt x="2192" y="34113"/>
                            <a:pt x="46" y="29064"/>
                            <a:pt x="46" y="23029"/>
                          </a:cubicBezTo>
                          <a:cubicBezTo>
                            <a:pt x="-332" y="16642"/>
                            <a:pt x="1612" y="11214"/>
                            <a:pt x="5904" y="6745"/>
                          </a:cubicBezTo>
                          <a:close/>
                        </a:path>
                      </a:pathLst>
                    </a:custGeom>
                    <a:solidFill>
                      <a:srgbClr val="EE94B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18" name="Graphic 6">
                    <a:extLst>
                      <a:ext uri="{FF2B5EF4-FFF2-40B4-BE49-F238E27FC236}">
                        <a16:creationId xmlns:a16="http://schemas.microsoft.com/office/drawing/2014/main" id="{9A7010AC-3A1B-877D-171E-047DBB3125FB}"/>
                      </a:ext>
                    </a:extLst>
                  </p:cNvPr>
                  <p:cNvGrpSpPr/>
                  <p:nvPr/>
                </p:nvGrpSpPr>
                <p:grpSpPr>
                  <a:xfrm>
                    <a:off x="-1793857" y="4467840"/>
                    <a:ext cx="152437" cy="152929"/>
                    <a:chOff x="-1793857" y="4467840"/>
                    <a:chExt cx="152437" cy="152929"/>
                  </a:xfrm>
                </p:grpSpPr>
                <p:sp>
                  <p:nvSpPr>
                    <p:cNvPr id="319" name="Freeform: Shape 318">
                      <a:extLst>
                        <a:ext uri="{FF2B5EF4-FFF2-40B4-BE49-F238E27FC236}">
                          <a16:creationId xmlns:a16="http://schemas.microsoft.com/office/drawing/2014/main" id="{028BC6B1-5470-54E8-D921-AE3CEB896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26669" y="4545730"/>
                      <a:ext cx="85250" cy="75040"/>
                    </a:xfrm>
                    <a:custGeom>
                      <a:avLst/>
                      <a:gdLst>
                        <a:gd name="connsiteX0" fmla="*/ 82683 w 85250"/>
                        <a:gd name="connsiteY0" fmla="*/ 30903 h 75040"/>
                        <a:gd name="connsiteX1" fmla="*/ 53876 w 85250"/>
                        <a:gd name="connsiteY1" fmla="*/ 62917 h 75040"/>
                        <a:gd name="connsiteX2" fmla="*/ 20397 w 85250"/>
                        <a:gd name="connsiteY2" fmla="*/ 73976 h 75040"/>
                        <a:gd name="connsiteX3" fmla="*/ 2345 w 85250"/>
                        <a:gd name="connsiteY3" fmla="*/ 43401 h 75040"/>
                        <a:gd name="connsiteX4" fmla="*/ 1765 w 85250"/>
                        <a:gd name="connsiteY4" fmla="*/ 9619 h 75040"/>
                        <a:gd name="connsiteX5" fmla="*/ 13707 w 85250"/>
                        <a:gd name="connsiteY5" fmla="*/ 1742 h 75040"/>
                        <a:gd name="connsiteX6" fmla="*/ 16610 w 85250"/>
                        <a:gd name="connsiteY6" fmla="*/ 581 h 75040"/>
                        <a:gd name="connsiteX7" fmla="*/ 18655 w 85250"/>
                        <a:gd name="connsiteY7" fmla="*/ 0 h 75040"/>
                        <a:gd name="connsiteX8" fmla="*/ 43979 w 85250"/>
                        <a:gd name="connsiteY8" fmla="*/ 2323 h 75040"/>
                        <a:gd name="connsiteX9" fmla="*/ 74251 w 85250"/>
                        <a:gd name="connsiteY9" fmla="*/ 7852 h 75040"/>
                        <a:gd name="connsiteX10" fmla="*/ 82683 w 85250"/>
                        <a:gd name="connsiteY10" fmla="*/ 30903 h 7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250" h="75040">
                          <a:moveTo>
                            <a:pt x="82683" y="30903"/>
                          </a:moveTo>
                          <a:cubicBezTo>
                            <a:pt x="77053" y="41785"/>
                            <a:pt x="67459" y="52439"/>
                            <a:pt x="53876" y="62917"/>
                          </a:cubicBezTo>
                          <a:cubicBezTo>
                            <a:pt x="40469" y="73395"/>
                            <a:pt x="29310" y="77081"/>
                            <a:pt x="20397" y="73976"/>
                          </a:cubicBezTo>
                          <a:cubicBezTo>
                            <a:pt x="11460" y="71451"/>
                            <a:pt x="5451" y="61251"/>
                            <a:pt x="2345" y="43401"/>
                          </a:cubicBezTo>
                          <a:cubicBezTo>
                            <a:pt x="-584" y="25753"/>
                            <a:pt x="-760" y="14467"/>
                            <a:pt x="1765" y="9619"/>
                          </a:cubicBezTo>
                          <a:cubicBezTo>
                            <a:pt x="2926" y="6514"/>
                            <a:pt x="6915" y="3888"/>
                            <a:pt x="13707" y="1742"/>
                          </a:cubicBezTo>
                          <a:cubicBezTo>
                            <a:pt x="14868" y="1363"/>
                            <a:pt x="15853" y="959"/>
                            <a:pt x="16610" y="581"/>
                          </a:cubicBezTo>
                          <a:cubicBezTo>
                            <a:pt x="17569" y="581"/>
                            <a:pt x="18251" y="378"/>
                            <a:pt x="18655" y="0"/>
                          </a:cubicBezTo>
                          <a:cubicBezTo>
                            <a:pt x="23503" y="404"/>
                            <a:pt x="31961" y="1161"/>
                            <a:pt x="43979" y="2323"/>
                          </a:cubicBezTo>
                          <a:cubicBezTo>
                            <a:pt x="60289" y="4065"/>
                            <a:pt x="70362" y="5908"/>
                            <a:pt x="74251" y="7852"/>
                          </a:cubicBezTo>
                          <a:cubicBezTo>
                            <a:pt x="85132" y="12750"/>
                            <a:pt x="87935" y="20425"/>
                            <a:pt x="82683" y="30903"/>
                          </a:cubicBezTo>
                          <a:close/>
                        </a:path>
                      </a:pathLst>
                    </a:custGeom>
                    <a:solidFill>
                      <a:srgbClr val="F06C97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B6BC9B93-23AA-C4E7-7A9F-4721096F2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3857" y="4467840"/>
                      <a:ext cx="74177" cy="84908"/>
                    </a:xfrm>
                    <a:custGeom>
                      <a:avLst/>
                      <a:gdLst>
                        <a:gd name="connsiteX0" fmla="*/ 71274 w 74177"/>
                        <a:gd name="connsiteY0" fmla="*/ 12119 h 84908"/>
                        <a:gd name="connsiteX1" fmla="*/ 74178 w 74177"/>
                        <a:gd name="connsiteY1" fmla="*/ 42972 h 84908"/>
                        <a:gd name="connsiteX2" fmla="*/ 74178 w 74177"/>
                        <a:gd name="connsiteY2" fmla="*/ 67437 h 84908"/>
                        <a:gd name="connsiteX3" fmla="*/ 73597 w 74177"/>
                        <a:gd name="connsiteY3" fmla="*/ 69482 h 84908"/>
                        <a:gd name="connsiteX4" fmla="*/ 71274 w 74177"/>
                        <a:gd name="connsiteY4" fmla="*/ 72385 h 84908"/>
                        <a:gd name="connsiteX5" fmla="*/ 63422 w 74177"/>
                        <a:gd name="connsiteY5" fmla="*/ 84024 h 84908"/>
                        <a:gd name="connsiteX6" fmla="*/ 29363 w 74177"/>
                        <a:gd name="connsiteY6" fmla="*/ 80237 h 84908"/>
                        <a:gd name="connsiteX7" fmla="*/ 530 w 74177"/>
                        <a:gd name="connsiteY7" fmla="*/ 60443 h 84908"/>
                        <a:gd name="connsiteX8" fmla="*/ 13634 w 74177"/>
                        <a:gd name="connsiteY8" fmla="*/ 27848 h 84908"/>
                        <a:gd name="connsiteX9" fmla="*/ 47996 w 74177"/>
                        <a:gd name="connsiteY9" fmla="*/ 1641 h 84908"/>
                        <a:gd name="connsiteX10" fmla="*/ 71274 w 74177"/>
                        <a:gd name="connsiteY10" fmla="*/ 12119 h 849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177" h="84908">
                          <a:moveTo>
                            <a:pt x="71274" y="12119"/>
                          </a:moveTo>
                          <a:cubicBezTo>
                            <a:pt x="72436" y="15603"/>
                            <a:pt x="73420" y="25904"/>
                            <a:pt x="74178" y="42972"/>
                          </a:cubicBezTo>
                          <a:cubicBezTo>
                            <a:pt x="74178" y="54611"/>
                            <a:pt x="74178" y="62766"/>
                            <a:pt x="74178" y="67437"/>
                          </a:cubicBezTo>
                          <a:cubicBezTo>
                            <a:pt x="74178" y="68396"/>
                            <a:pt x="73976" y="69078"/>
                            <a:pt x="73597" y="69482"/>
                          </a:cubicBezTo>
                          <a:cubicBezTo>
                            <a:pt x="73219" y="70643"/>
                            <a:pt x="72436" y="71628"/>
                            <a:pt x="71274" y="72385"/>
                          </a:cubicBezTo>
                          <a:cubicBezTo>
                            <a:pt x="68952" y="78596"/>
                            <a:pt x="66326" y="82484"/>
                            <a:pt x="63422" y="84024"/>
                          </a:cubicBezTo>
                          <a:cubicBezTo>
                            <a:pt x="58171" y="85968"/>
                            <a:pt x="46835" y="84706"/>
                            <a:pt x="29363" y="80237"/>
                          </a:cubicBezTo>
                          <a:cubicBezTo>
                            <a:pt x="12094" y="76172"/>
                            <a:pt x="2474" y="69557"/>
                            <a:pt x="530" y="60443"/>
                          </a:cubicBezTo>
                          <a:cubicBezTo>
                            <a:pt x="-1616" y="51505"/>
                            <a:pt x="2752" y="40649"/>
                            <a:pt x="13634" y="27848"/>
                          </a:cubicBezTo>
                          <a:cubicBezTo>
                            <a:pt x="25273" y="15224"/>
                            <a:pt x="36736" y="6489"/>
                            <a:pt x="47996" y="1641"/>
                          </a:cubicBezTo>
                          <a:cubicBezTo>
                            <a:pt x="58651" y="-2424"/>
                            <a:pt x="66427" y="1060"/>
                            <a:pt x="71274" y="12119"/>
                          </a:cubicBezTo>
                          <a:close/>
                        </a:path>
                      </a:pathLst>
                    </a:custGeom>
                    <a:solidFill>
                      <a:srgbClr val="F06C97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id="{14BD5F96-3F2E-2A73-798E-59BA5231E8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46517" y="4528283"/>
                      <a:ext cx="44032" cy="45142"/>
                    </a:xfrm>
                    <a:custGeom>
                      <a:avLst/>
                      <a:gdLst>
                        <a:gd name="connsiteX0" fmla="*/ 5302 w 44032"/>
                        <a:gd name="connsiteY0" fmla="*/ 36988 h 45142"/>
                        <a:gd name="connsiteX1" fmla="*/ 51 w 44032"/>
                        <a:gd name="connsiteY1" fmla="*/ 21839 h 45142"/>
                        <a:gd name="connsiteX2" fmla="*/ 7044 w 44032"/>
                        <a:gd name="connsiteY2" fmla="*/ 5832 h 45142"/>
                        <a:gd name="connsiteX3" fmla="*/ 22774 w 44032"/>
                        <a:gd name="connsiteY3" fmla="*/ 0 h 45142"/>
                        <a:gd name="connsiteX4" fmla="*/ 37922 w 44032"/>
                        <a:gd name="connsiteY4" fmla="*/ 7271 h 45142"/>
                        <a:gd name="connsiteX5" fmla="*/ 44032 w 44032"/>
                        <a:gd name="connsiteY5" fmla="*/ 23001 h 45142"/>
                        <a:gd name="connsiteX6" fmla="*/ 37342 w 44032"/>
                        <a:gd name="connsiteY6" fmla="*/ 38730 h 45142"/>
                        <a:gd name="connsiteX7" fmla="*/ 21031 w 44032"/>
                        <a:gd name="connsiteY7" fmla="*/ 45143 h 45142"/>
                        <a:gd name="connsiteX8" fmla="*/ 5302 w 44032"/>
                        <a:gd name="connsiteY8" fmla="*/ 36988 h 451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032" h="45142">
                          <a:moveTo>
                            <a:pt x="5302" y="36988"/>
                          </a:moveTo>
                          <a:cubicBezTo>
                            <a:pt x="1414" y="33100"/>
                            <a:pt x="-328" y="28050"/>
                            <a:pt x="51" y="21839"/>
                          </a:cubicBezTo>
                          <a:cubicBezTo>
                            <a:pt x="51" y="15250"/>
                            <a:pt x="2374" y="9897"/>
                            <a:pt x="7044" y="5832"/>
                          </a:cubicBezTo>
                          <a:cubicBezTo>
                            <a:pt x="11311" y="1944"/>
                            <a:pt x="16563" y="0"/>
                            <a:pt x="22774" y="0"/>
                          </a:cubicBezTo>
                          <a:cubicBezTo>
                            <a:pt x="28783" y="379"/>
                            <a:pt x="33832" y="2802"/>
                            <a:pt x="37922" y="7271"/>
                          </a:cubicBezTo>
                          <a:cubicBezTo>
                            <a:pt x="42012" y="11917"/>
                            <a:pt x="44032" y="17169"/>
                            <a:pt x="44032" y="23001"/>
                          </a:cubicBezTo>
                          <a:cubicBezTo>
                            <a:pt x="44032" y="29414"/>
                            <a:pt x="41811" y="34640"/>
                            <a:pt x="37342" y="38730"/>
                          </a:cubicBezTo>
                          <a:cubicBezTo>
                            <a:pt x="32494" y="42997"/>
                            <a:pt x="27066" y="45143"/>
                            <a:pt x="21031" y="45143"/>
                          </a:cubicBezTo>
                          <a:cubicBezTo>
                            <a:pt x="15199" y="44360"/>
                            <a:pt x="9948" y="41659"/>
                            <a:pt x="5302" y="36988"/>
                          </a:cubicBezTo>
                          <a:close/>
                        </a:path>
                      </a:pathLst>
                    </a:custGeom>
                    <a:solidFill>
                      <a:srgbClr val="EE94B2"/>
                    </a:solidFill>
                    <a:ln w="25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22" name="Graphic 6">
                <a:extLst>
                  <a:ext uri="{FF2B5EF4-FFF2-40B4-BE49-F238E27FC236}">
                    <a16:creationId xmlns:a16="http://schemas.microsoft.com/office/drawing/2014/main" id="{554EF4C8-932D-F362-6653-6381E72EA002}"/>
                  </a:ext>
                </a:extLst>
              </p:cNvPr>
              <p:cNvGrpSpPr/>
              <p:nvPr/>
            </p:nvGrpSpPr>
            <p:grpSpPr>
              <a:xfrm>
                <a:off x="-3982781" y="4942114"/>
                <a:ext cx="98792" cy="111700"/>
                <a:chOff x="-3982781" y="4942114"/>
                <a:chExt cx="98792" cy="111700"/>
              </a:xfrm>
            </p:grpSpPr>
            <p:grpSp>
              <p:nvGrpSpPr>
                <p:cNvPr id="323" name="Graphic 6">
                  <a:extLst>
                    <a:ext uri="{FF2B5EF4-FFF2-40B4-BE49-F238E27FC236}">
                      <a16:creationId xmlns:a16="http://schemas.microsoft.com/office/drawing/2014/main" id="{A52B9F7C-5C12-4BEA-DE22-20FB7140173A}"/>
                    </a:ext>
                  </a:extLst>
                </p:cNvPr>
                <p:cNvGrpSpPr/>
                <p:nvPr/>
              </p:nvGrpSpPr>
              <p:grpSpPr>
                <a:xfrm>
                  <a:off x="-3944950" y="4942114"/>
                  <a:ext cx="60961" cy="44743"/>
                  <a:chOff x="-3944950" y="4942114"/>
                  <a:chExt cx="60961" cy="44743"/>
                </a:xfrm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87125977-97FE-6FFA-82C9-B2BCA4FD9191}"/>
                      </a:ext>
                    </a:extLst>
                  </p:cNvPr>
                  <p:cNvSpPr/>
                  <p:nvPr/>
                </p:nvSpPr>
                <p:spPr>
                  <a:xfrm>
                    <a:off x="-3942000" y="4945011"/>
                    <a:ext cx="58011" cy="39523"/>
                  </a:xfrm>
                  <a:custGeom>
                    <a:avLst/>
                    <a:gdLst>
                      <a:gd name="connsiteX0" fmla="*/ 47206 w 58011"/>
                      <a:gd name="connsiteY0" fmla="*/ 6904 h 39523"/>
                      <a:gd name="connsiteX1" fmla="*/ 51877 w 58011"/>
                      <a:gd name="connsiteY1" fmla="*/ 11272 h 39523"/>
                      <a:gd name="connsiteX2" fmla="*/ 57684 w 58011"/>
                      <a:gd name="connsiteY2" fmla="*/ 26420 h 39523"/>
                      <a:gd name="connsiteX3" fmla="*/ 46625 w 58011"/>
                      <a:gd name="connsiteY3" fmla="*/ 37201 h 39523"/>
                      <a:gd name="connsiteX4" fmla="*/ 27992 w 58011"/>
                      <a:gd name="connsiteY4" fmla="*/ 38943 h 39523"/>
                      <a:gd name="connsiteX5" fmla="*/ 24508 w 58011"/>
                      <a:gd name="connsiteY5" fmla="*/ 38362 h 39523"/>
                      <a:gd name="connsiteX6" fmla="*/ 5875 w 58011"/>
                      <a:gd name="connsiteY6" fmla="*/ 28162 h 39523"/>
                      <a:gd name="connsiteX7" fmla="*/ 346 w 58011"/>
                      <a:gd name="connsiteY7" fmla="*/ 13014 h 39523"/>
                      <a:gd name="connsiteX8" fmla="*/ 11708 w 58011"/>
                      <a:gd name="connsiteY8" fmla="*/ 2233 h 39523"/>
                      <a:gd name="connsiteX9" fmla="*/ 33244 w 58011"/>
                      <a:gd name="connsiteY9" fmla="*/ 1071 h 39523"/>
                      <a:gd name="connsiteX10" fmla="*/ 47206 w 58011"/>
                      <a:gd name="connsiteY10" fmla="*/ 6904 h 3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011" h="39523">
                        <a:moveTo>
                          <a:pt x="47206" y="6904"/>
                        </a:moveTo>
                        <a:cubicBezTo>
                          <a:pt x="48771" y="8267"/>
                          <a:pt x="50311" y="9732"/>
                          <a:pt x="51877" y="11272"/>
                        </a:cubicBezTo>
                        <a:cubicBezTo>
                          <a:pt x="56926" y="16498"/>
                          <a:pt x="58845" y="21547"/>
                          <a:pt x="57684" y="26420"/>
                        </a:cubicBezTo>
                        <a:cubicBezTo>
                          <a:pt x="56523" y="31268"/>
                          <a:pt x="52836" y="34853"/>
                          <a:pt x="46625" y="37201"/>
                        </a:cubicBezTo>
                        <a:cubicBezTo>
                          <a:pt x="40414" y="39524"/>
                          <a:pt x="34203" y="40104"/>
                          <a:pt x="27992" y="38943"/>
                        </a:cubicBezTo>
                        <a:cubicBezTo>
                          <a:pt x="26831" y="38943"/>
                          <a:pt x="25670" y="38766"/>
                          <a:pt x="24508" y="38362"/>
                        </a:cubicBezTo>
                        <a:cubicBezTo>
                          <a:pt x="16732" y="36418"/>
                          <a:pt x="10546" y="33035"/>
                          <a:pt x="5875" y="28162"/>
                        </a:cubicBezTo>
                        <a:cubicBezTo>
                          <a:pt x="1028" y="22911"/>
                          <a:pt x="-841" y="17861"/>
                          <a:pt x="346" y="13014"/>
                        </a:cubicBezTo>
                        <a:cubicBezTo>
                          <a:pt x="1508" y="8166"/>
                          <a:pt x="5295" y="4581"/>
                          <a:pt x="11708" y="2233"/>
                        </a:cubicBezTo>
                        <a:cubicBezTo>
                          <a:pt x="18297" y="-292"/>
                          <a:pt x="25493" y="-670"/>
                          <a:pt x="33244" y="1071"/>
                        </a:cubicBezTo>
                        <a:cubicBezTo>
                          <a:pt x="38647" y="2233"/>
                          <a:pt x="43318" y="4177"/>
                          <a:pt x="47206" y="6904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8CADD32-C7A3-DC5F-D775-56E79B06BFE2}"/>
                      </a:ext>
                    </a:extLst>
                  </p:cNvPr>
                  <p:cNvSpPr/>
                  <p:nvPr/>
                </p:nvSpPr>
                <p:spPr>
                  <a:xfrm>
                    <a:off x="-3944950" y="4942114"/>
                    <a:ext cx="53011" cy="44743"/>
                  </a:xfrm>
                  <a:custGeom>
                    <a:avLst/>
                    <a:gdLst>
                      <a:gd name="connsiteX0" fmla="*/ 30917 w 53011"/>
                      <a:gd name="connsiteY0" fmla="*/ 44744 h 44743"/>
                      <a:gd name="connsiteX1" fmla="*/ 26499 w 53011"/>
                      <a:gd name="connsiteY1" fmla="*/ 44012 h 44743"/>
                      <a:gd name="connsiteX2" fmla="*/ 6679 w 53011"/>
                      <a:gd name="connsiteY2" fmla="*/ 33080 h 44743"/>
                      <a:gd name="connsiteX3" fmla="*/ 418 w 53011"/>
                      <a:gd name="connsiteY3" fmla="*/ 15229 h 44743"/>
                      <a:gd name="connsiteX4" fmla="*/ 13597 w 53011"/>
                      <a:gd name="connsiteY4" fmla="*/ 2404 h 44743"/>
                      <a:gd name="connsiteX5" fmla="*/ 36774 w 53011"/>
                      <a:gd name="connsiteY5" fmla="*/ 1141 h 44743"/>
                      <a:gd name="connsiteX6" fmla="*/ 51772 w 53011"/>
                      <a:gd name="connsiteY6" fmla="*/ 7428 h 44743"/>
                      <a:gd name="connsiteX7" fmla="*/ 52479 w 53011"/>
                      <a:gd name="connsiteY7" fmla="*/ 11467 h 44743"/>
                      <a:gd name="connsiteX8" fmla="*/ 48414 w 53011"/>
                      <a:gd name="connsiteY8" fmla="*/ 12174 h 44743"/>
                      <a:gd name="connsiteX9" fmla="*/ 35487 w 53011"/>
                      <a:gd name="connsiteY9" fmla="*/ 6822 h 44743"/>
                      <a:gd name="connsiteX10" fmla="*/ 15592 w 53011"/>
                      <a:gd name="connsiteY10" fmla="*/ 7857 h 44743"/>
                      <a:gd name="connsiteX11" fmla="*/ 6023 w 53011"/>
                      <a:gd name="connsiteY11" fmla="*/ 16593 h 44743"/>
                      <a:gd name="connsiteX12" fmla="*/ 10870 w 53011"/>
                      <a:gd name="connsiteY12" fmla="*/ 29065 h 44743"/>
                      <a:gd name="connsiteX13" fmla="*/ 28064 w 53011"/>
                      <a:gd name="connsiteY13" fmla="*/ 38407 h 44743"/>
                      <a:gd name="connsiteX14" fmla="*/ 30841 w 53011"/>
                      <a:gd name="connsiteY14" fmla="*/ 38912 h 44743"/>
                      <a:gd name="connsiteX15" fmla="*/ 33745 w 53011"/>
                      <a:gd name="connsiteY15" fmla="*/ 41815 h 44743"/>
                      <a:gd name="connsiteX16" fmla="*/ 30917 w 53011"/>
                      <a:gd name="connsiteY16" fmla="*/ 44744 h 4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3011" h="44743">
                        <a:moveTo>
                          <a:pt x="30917" y="44744"/>
                        </a:moveTo>
                        <a:cubicBezTo>
                          <a:pt x="29453" y="44744"/>
                          <a:pt x="27963" y="44492"/>
                          <a:pt x="26499" y="44012"/>
                        </a:cubicBezTo>
                        <a:cubicBezTo>
                          <a:pt x="18445" y="42017"/>
                          <a:pt x="11703" y="38306"/>
                          <a:pt x="6679" y="33080"/>
                        </a:cubicBezTo>
                        <a:cubicBezTo>
                          <a:pt x="1099" y="27071"/>
                          <a:pt x="-971" y="21087"/>
                          <a:pt x="418" y="15229"/>
                        </a:cubicBezTo>
                        <a:cubicBezTo>
                          <a:pt x="1806" y="9397"/>
                          <a:pt x="6250" y="5080"/>
                          <a:pt x="13597" y="2404"/>
                        </a:cubicBezTo>
                        <a:cubicBezTo>
                          <a:pt x="20666" y="-298"/>
                          <a:pt x="28468" y="-727"/>
                          <a:pt x="36774" y="1141"/>
                        </a:cubicBezTo>
                        <a:cubicBezTo>
                          <a:pt x="42531" y="2378"/>
                          <a:pt x="47606" y="4499"/>
                          <a:pt x="51772" y="7428"/>
                        </a:cubicBezTo>
                        <a:cubicBezTo>
                          <a:pt x="53084" y="8337"/>
                          <a:pt x="53413" y="10154"/>
                          <a:pt x="52479" y="11467"/>
                        </a:cubicBezTo>
                        <a:cubicBezTo>
                          <a:pt x="51544" y="12780"/>
                          <a:pt x="49726" y="13109"/>
                          <a:pt x="48414" y="12174"/>
                        </a:cubicBezTo>
                        <a:cubicBezTo>
                          <a:pt x="44879" y="9700"/>
                          <a:pt x="40536" y="7882"/>
                          <a:pt x="35487" y="6822"/>
                        </a:cubicBezTo>
                        <a:cubicBezTo>
                          <a:pt x="28316" y="5206"/>
                          <a:pt x="21626" y="5559"/>
                          <a:pt x="15592" y="7857"/>
                        </a:cubicBezTo>
                        <a:cubicBezTo>
                          <a:pt x="10062" y="9877"/>
                          <a:pt x="6957" y="12704"/>
                          <a:pt x="6023" y="16593"/>
                        </a:cubicBezTo>
                        <a:cubicBezTo>
                          <a:pt x="5089" y="20481"/>
                          <a:pt x="6679" y="24546"/>
                          <a:pt x="10870" y="29065"/>
                        </a:cubicBezTo>
                        <a:cubicBezTo>
                          <a:pt x="15087" y="33458"/>
                          <a:pt x="20868" y="36614"/>
                          <a:pt x="28064" y="38407"/>
                        </a:cubicBezTo>
                        <a:cubicBezTo>
                          <a:pt x="29150" y="38760"/>
                          <a:pt x="29983" y="38912"/>
                          <a:pt x="30841" y="38912"/>
                        </a:cubicBezTo>
                        <a:cubicBezTo>
                          <a:pt x="32457" y="38912"/>
                          <a:pt x="33745" y="40199"/>
                          <a:pt x="33745" y="41815"/>
                        </a:cubicBezTo>
                        <a:cubicBezTo>
                          <a:pt x="33846" y="43431"/>
                          <a:pt x="32533" y="44744"/>
                          <a:pt x="30917" y="44744"/>
                        </a:cubicBezTo>
                        <a:close/>
                      </a:path>
                    </a:pathLst>
                  </a:custGeom>
                  <a:solidFill>
                    <a:srgbClr val="FF7E6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6" name="Graphic 6">
                  <a:extLst>
                    <a:ext uri="{FF2B5EF4-FFF2-40B4-BE49-F238E27FC236}">
                      <a16:creationId xmlns:a16="http://schemas.microsoft.com/office/drawing/2014/main" id="{1B41A066-4DC8-F05E-FFB6-04FC51D96BD5}"/>
                    </a:ext>
                  </a:extLst>
                </p:cNvPr>
                <p:cNvGrpSpPr/>
                <p:nvPr/>
              </p:nvGrpSpPr>
              <p:grpSpPr>
                <a:xfrm>
                  <a:off x="-3959480" y="4967880"/>
                  <a:ext cx="60945" cy="44578"/>
                  <a:chOff x="-3959480" y="4967880"/>
                  <a:chExt cx="60945" cy="44578"/>
                </a:xfrm>
              </p:grpSpPr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63BEA247-242A-3321-7157-B807F2FFCBDF}"/>
                      </a:ext>
                    </a:extLst>
                  </p:cNvPr>
                  <p:cNvSpPr/>
                  <p:nvPr/>
                </p:nvSpPr>
                <p:spPr>
                  <a:xfrm>
                    <a:off x="-3956534" y="4970773"/>
                    <a:ext cx="57999" cy="39363"/>
                  </a:xfrm>
                  <a:custGeom>
                    <a:avLst/>
                    <a:gdLst>
                      <a:gd name="connsiteX0" fmla="*/ 46893 w 57999"/>
                      <a:gd name="connsiteY0" fmla="*/ 6768 h 39363"/>
                      <a:gd name="connsiteX1" fmla="*/ 51842 w 57999"/>
                      <a:gd name="connsiteY1" fmla="*/ 11414 h 39363"/>
                      <a:gd name="connsiteX2" fmla="*/ 57674 w 57999"/>
                      <a:gd name="connsiteY2" fmla="*/ 26563 h 39363"/>
                      <a:gd name="connsiteX3" fmla="*/ 46313 w 57999"/>
                      <a:gd name="connsiteY3" fmla="*/ 37040 h 39363"/>
                      <a:gd name="connsiteX4" fmla="*/ 27983 w 57999"/>
                      <a:gd name="connsiteY4" fmla="*/ 38783 h 39363"/>
                      <a:gd name="connsiteX5" fmla="*/ 24499 w 57999"/>
                      <a:gd name="connsiteY5" fmla="*/ 38202 h 39363"/>
                      <a:gd name="connsiteX6" fmla="*/ 5866 w 57999"/>
                      <a:gd name="connsiteY6" fmla="*/ 28305 h 39363"/>
                      <a:gd name="connsiteX7" fmla="*/ 337 w 57999"/>
                      <a:gd name="connsiteY7" fmla="*/ 13156 h 39363"/>
                      <a:gd name="connsiteX8" fmla="*/ 11698 w 57999"/>
                      <a:gd name="connsiteY8" fmla="*/ 2098 h 39363"/>
                      <a:gd name="connsiteX9" fmla="*/ 33234 w 57999"/>
                      <a:gd name="connsiteY9" fmla="*/ 936 h 39363"/>
                      <a:gd name="connsiteX10" fmla="*/ 46893 w 57999"/>
                      <a:gd name="connsiteY10" fmla="*/ 6768 h 39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999" h="39363">
                        <a:moveTo>
                          <a:pt x="46893" y="6768"/>
                        </a:moveTo>
                        <a:cubicBezTo>
                          <a:pt x="48636" y="8334"/>
                          <a:pt x="50277" y="9874"/>
                          <a:pt x="51842" y="11414"/>
                        </a:cubicBezTo>
                        <a:cubicBezTo>
                          <a:pt x="56891" y="16464"/>
                          <a:pt x="58836" y="21513"/>
                          <a:pt x="57674" y="26563"/>
                        </a:cubicBezTo>
                        <a:cubicBezTo>
                          <a:pt x="56513" y="31208"/>
                          <a:pt x="52726" y="34718"/>
                          <a:pt x="46313" y="37040"/>
                        </a:cubicBezTo>
                        <a:cubicBezTo>
                          <a:pt x="40304" y="39363"/>
                          <a:pt x="34169" y="39944"/>
                          <a:pt x="27983" y="38783"/>
                        </a:cubicBezTo>
                        <a:cubicBezTo>
                          <a:pt x="26822" y="38783"/>
                          <a:pt x="25660" y="38581"/>
                          <a:pt x="24499" y="38202"/>
                        </a:cubicBezTo>
                        <a:cubicBezTo>
                          <a:pt x="16748" y="36258"/>
                          <a:pt x="10537" y="32950"/>
                          <a:pt x="5866" y="28305"/>
                        </a:cubicBezTo>
                        <a:cubicBezTo>
                          <a:pt x="1018" y="22876"/>
                          <a:pt x="-825" y="17827"/>
                          <a:pt x="337" y="13156"/>
                        </a:cubicBezTo>
                        <a:cubicBezTo>
                          <a:pt x="1498" y="8107"/>
                          <a:pt x="5285" y="4421"/>
                          <a:pt x="11698" y="2098"/>
                        </a:cubicBezTo>
                        <a:cubicBezTo>
                          <a:pt x="18313" y="-225"/>
                          <a:pt x="25483" y="-629"/>
                          <a:pt x="33234" y="936"/>
                        </a:cubicBezTo>
                        <a:cubicBezTo>
                          <a:pt x="38637" y="2098"/>
                          <a:pt x="43207" y="4042"/>
                          <a:pt x="46893" y="6768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8632E3F4-177E-6F84-126D-87A733410CF1}"/>
                      </a:ext>
                    </a:extLst>
                  </p:cNvPr>
                  <p:cNvSpPr/>
                  <p:nvPr/>
                </p:nvSpPr>
                <p:spPr>
                  <a:xfrm>
                    <a:off x="-3959480" y="4967880"/>
                    <a:ext cx="52734" cy="44578"/>
                  </a:xfrm>
                  <a:custGeom>
                    <a:avLst/>
                    <a:gdLst>
                      <a:gd name="connsiteX0" fmla="*/ 30904 w 52734"/>
                      <a:gd name="connsiteY0" fmla="*/ 44579 h 44578"/>
                      <a:gd name="connsiteX1" fmla="*/ 26485 w 52734"/>
                      <a:gd name="connsiteY1" fmla="*/ 43846 h 44578"/>
                      <a:gd name="connsiteX2" fmla="*/ 6716 w 52734"/>
                      <a:gd name="connsiteY2" fmla="*/ 33242 h 44578"/>
                      <a:gd name="connsiteX3" fmla="*/ 430 w 52734"/>
                      <a:gd name="connsiteY3" fmla="*/ 15341 h 44578"/>
                      <a:gd name="connsiteX4" fmla="*/ 13609 w 52734"/>
                      <a:gd name="connsiteY4" fmla="*/ 2263 h 44578"/>
                      <a:gd name="connsiteX5" fmla="*/ 36711 w 52734"/>
                      <a:gd name="connsiteY5" fmla="*/ 976 h 44578"/>
                      <a:gd name="connsiteX6" fmla="*/ 51556 w 52734"/>
                      <a:gd name="connsiteY6" fmla="*/ 7313 h 44578"/>
                      <a:gd name="connsiteX7" fmla="*/ 52162 w 52734"/>
                      <a:gd name="connsiteY7" fmla="*/ 11378 h 44578"/>
                      <a:gd name="connsiteX8" fmla="*/ 48097 w 52734"/>
                      <a:gd name="connsiteY8" fmla="*/ 11984 h 44578"/>
                      <a:gd name="connsiteX9" fmla="*/ 35524 w 52734"/>
                      <a:gd name="connsiteY9" fmla="*/ 6656 h 44578"/>
                      <a:gd name="connsiteX10" fmla="*/ 15553 w 52734"/>
                      <a:gd name="connsiteY10" fmla="*/ 7717 h 44578"/>
                      <a:gd name="connsiteX11" fmla="*/ 6060 w 52734"/>
                      <a:gd name="connsiteY11" fmla="*/ 16680 h 44578"/>
                      <a:gd name="connsiteX12" fmla="*/ 10933 w 52734"/>
                      <a:gd name="connsiteY12" fmla="*/ 29228 h 44578"/>
                      <a:gd name="connsiteX13" fmla="*/ 28101 w 52734"/>
                      <a:gd name="connsiteY13" fmla="*/ 38241 h 44578"/>
                      <a:gd name="connsiteX14" fmla="*/ 30878 w 52734"/>
                      <a:gd name="connsiteY14" fmla="*/ 38746 h 44578"/>
                      <a:gd name="connsiteX15" fmla="*/ 33782 w 52734"/>
                      <a:gd name="connsiteY15" fmla="*/ 41650 h 44578"/>
                      <a:gd name="connsiteX16" fmla="*/ 30904 w 52734"/>
                      <a:gd name="connsiteY16" fmla="*/ 44579 h 44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2734" h="44578">
                        <a:moveTo>
                          <a:pt x="30904" y="44579"/>
                        </a:moveTo>
                        <a:cubicBezTo>
                          <a:pt x="29439" y="44579"/>
                          <a:pt x="27949" y="44326"/>
                          <a:pt x="26485" y="43846"/>
                        </a:cubicBezTo>
                        <a:cubicBezTo>
                          <a:pt x="18457" y="41852"/>
                          <a:pt x="11741" y="38267"/>
                          <a:pt x="6716" y="33242"/>
                        </a:cubicBezTo>
                        <a:cubicBezTo>
                          <a:pt x="1086" y="26956"/>
                          <a:pt x="-984" y="20972"/>
                          <a:pt x="430" y="15341"/>
                        </a:cubicBezTo>
                        <a:cubicBezTo>
                          <a:pt x="1818" y="9332"/>
                          <a:pt x="6262" y="4914"/>
                          <a:pt x="13609" y="2263"/>
                        </a:cubicBezTo>
                        <a:cubicBezTo>
                          <a:pt x="20703" y="-236"/>
                          <a:pt x="28455" y="-665"/>
                          <a:pt x="36711" y="976"/>
                        </a:cubicBezTo>
                        <a:cubicBezTo>
                          <a:pt x="42568" y="2238"/>
                          <a:pt x="47542" y="4359"/>
                          <a:pt x="51556" y="7313"/>
                        </a:cubicBezTo>
                        <a:cubicBezTo>
                          <a:pt x="52844" y="8272"/>
                          <a:pt x="53122" y="10090"/>
                          <a:pt x="52162" y="11378"/>
                        </a:cubicBezTo>
                        <a:cubicBezTo>
                          <a:pt x="51203" y="12665"/>
                          <a:pt x="49385" y="12943"/>
                          <a:pt x="48097" y="11984"/>
                        </a:cubicBezTo>
                        <a:cubicBezTo>
                          <a:pt x="44765" y="9535"/>
                          <a:pt x="40523" y="7742"/>
                          <a:pt x="35524" y="6656"/>
                        </a:cubicBezTo>
                        <a:cubicBezTo>
                          <a:pt x="28354" y="5217"/>
                          <a:pt x="21638" y="5571"/>
                          <a:pt x="15553" y="7717"/>
                        </a:cubicBezTo>
                        <a:cubicBezTo>
                          <a:pt x="10099" y="9686"/>
                          <a:pt x="6994" y="12640"/>
                          <a:pt x="6060" y="16680"/>
                        </a:cubicBezTo>
                        <a:cubicBezTo>
                          <a:pt x="5151" y="20366"/>
                          <a:pt x="6767" y="24582"/>
                          <a:pt x="10933" y="29228"/>
                        </a:cubicBezTo>
                        <a:cubicBezTo>
                          <a:pt x="15073" y="33368"/>
                          <a:pt x="20880" y="36449"/>
                          <a:pt x="28101" y="38241"/>
                        </a:cubicBezTo>
                        <a:cubicBezTo>
                          <a:pt x="29187" y="38595"/>
                          <a:pt x="30020" y="38746"/>
                          <a:pt x="30878" y="38746"/>
                        </a:cubicBezTo>
                        <a:cubicBezTo>
                          <a:pt x="32494" y="38746"/>
                          <a:pt x="33782" y="40059"/>
                          <a:pt x="33782" y="41650"/>
                        </a:cubicBezTo>
                        <a:cubicBezTo>
                          <a:pt x="33807" y="43291"/>
                          <a:pt x="32519" y="44579"/>
                          <a:pt x="30904" y="44579"/>
                        </a:cubicBezTo>
                        <a:close/>
                      </a:path>
                    </a:pathLst>
                  </a:custGeom>
                  <a:solidFill>
                    <a:srgbClr val="FF7E6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9" name="Graphic 6">
                  <a:extLst>
                    <a:ext uri="{FF2B5EF4-FFF2-40B4-BE49-F238E27FC236}">
                      <a16:creationId xmlns:a16="http://schemas.microsoft.com/office/drawing/2014/main" id="{D565F988-7B1F-DA16-5F38-31884D8ED9BC}"/>
                    </a:ext>
                  </a:extLst>
                </p:cNvPr>
                <p:cNvGrpSpPr/>
                <p:nvPr/>
              </p:nvGrpSpPr>
              <p:grpSpPr>
                <a:xfrm>
                  <a:off x="-3972884" y="4990766"/>
                  <a:ext cx="60944" cy="44718"/>
                  <a:chOff x="-3972884" y="4990766"/>
                  <a:chExt cx="60944" cy="44718"/>
                </a:xfrm>
              </p:grpSpPr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B96816C6-882D-5423-0A8A-09A6334A4833}"/>
                      </a:ext>
                    </a:extLst>
                  </p:cNvPr>
                  <p:cNvSpPr/>
                  <p:nvPr/>
                </p:nvSpPr>
                <p:spPr>
                  <a:xfrm>
                    <a:off x="-3969965" y="4993613"/>
                    <a:ext cx="58025" cy="39522"/>
                  </a:xfrm>
                  <a:custGeom>
                    <a:avLst/>
                    <a:gdLst>
                      <a:gd name="connsiteX0" fmla="*/ 27705 w 58025"/>
                      <a:gd name="connsiteY0" fmla="*/ 38943 h 39522"/>
                      <a:gd name="connsiteX1" fmla="*/ 24499 w 58025"/>
                      <a:gd name="connsiteY1" fmla="*/ 38362 h 39522"/>
                      <a:gd name="connsiteX2" fmla="*/ 5866 w 58025"/>
                      <a:gd name="connsiteY2" fmla="*/ 28162 h 39522"/>
                      <a:gd name="connsiteX3" fmla="*/ 337 w 58025"/>
                      <a:gd name="connsiteY3" fmla="*/ 13014 h 39522"/>
                      <a:gd name="connsiteX4" fmla="*/ 11395 w 58025"/>
                      <a:gd name="connsiteY4" fmla="*/ 2233 h 39522"/>
                      <a:gd name="connsiteX5" fmla="*/ 33235 w 58025"/>
                      <a:gd name="connsiteY5" fmla="*/ 1071 h 39522"/>
                      <a:gd name="connsiteX6" fmla="*/ 46919 w 58025"/>
                      <a:gd name="connsiteY6" fmla="*/ 6904 h 39522"/>
                      <a:gd name="connsiteX7" fmla="*/ 51867 w 58025"/>
                      <a:gd name="connsiteY7" fmla="*/ 11272 h 39522"/>
                      <a:gd name="connsiteX8" fmla="*/ 57699 w 58025"/>
                      <a:gd name="connsiteY8" fmla="*/ 26698 h 39522"/>
                      <a:gd name="connsiteX9" fmla="*/ 46338 w 58025"/>
                      <a:gd name="connsiteY9" fmla="*/ 37176 h 39522"/>
                      <a:gd name="connsiteX10" fmla="*/ 27705 w 58025"/>
                      <a:gd name="connsiteY10" fmla="*/ 38943 h 39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8025" h="39522">
                        <a:moveTo>
                          <a:pt x="27705" y="38943"/>
                        </a:moveTo>
                        <a:cubicBezTo>
                          <a:pt x="26721" y="38943"/>
                          <a:pt x="25660" y="38741"/>
                          <a:pt x="24499" y="38362"/>
                        </a:cubicBezTo>
                        <a:cubicBezTo>
                          <a:pt x="16546" y="36418"/>
                          <a:pt x="10335" y="33035"/>
                          <a:pt x="5866" y="28162"/>
                        </a:cubicBezTo>
                        <a:cubicBezTo>
                          <a:pt x="1018" y="22936"/>
                          <a:pt x="-825" y="17861"/>
                          <a:pt x="337" y="13014"/>
                        </a:cubicBezTo>
                        <a:cubicBezTo>
                          <a:pt x="1498" y="8166"/>
                          <a:pt x="5184" y="4556"/>
                          <a:pt x="11395" y="2233"/>
                        </a:cubicBezTo>
                        <a:cubicBezTo>
                          <a:pt x="18187" y="-292"/>
                          <a:pt x="25458" y="-670"/>
                          <a:pt x="33235" y="1071"/>
                        </a:cubicBezTo>
                        <a:cubicBezTo>
                          <a:pt x="38663" y="2233"/>
                          <a:pt x="43233" y="4177"/>
                          <a:pt x="46919" y="6904"/>
                        </a:cubicBezTo>
                        <a:cubicBezTo>
                          <a:pt x="48661" y="8444"/>
                          <a:pt x="50302" y="9908"/>
                          <a:pt x="51867" y="11272"/>
                        </a:cubicBezTo>
                        <a:cubicBezTo>
                          <a:pt x="56917" y="16523"/>
                          <a:pt x="58861" y="21648"/>
                          <a:pt x="57699" y="26698"/>
                        </a:cubicBezTo>
                        <a:cubicBezTo>
                          <a:pt x="56538" y="31343"/>
                          <a:pt x="52751" y="34853"/>
                          <a:pt x="46338" y="37176"/>
                        </a:cubicBezTo>
                        <a:cubicBezTo>
                          <a:pt x="40329" y="39524"/>
                          <a:pt x="34118" y="40104"/>
                          <a:pt x="27705" y="38943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AC66DFEC-2589-2972-4466-FE9EB2C649C4}"/>
                      </a:ext>
                    </a:extLst>
                  </p:cNvPr>
                  <p:cNvSpPr/>
                  <p:nvPr/>
                </p:nvSpPr>
                <p:spPr>
                  <a:xfrm>
                    <a:off x="-3972884" y="4990766"/>
                    <a:ext cx="52757" cy="44718"/>
                  </a:xfrm>
                  <a:custGeom>
                    <a:avLst/>
                    <a:gdLst>
                      <a:gd name="connsiteX0" fmla="*/ 30624 w 52757"/>
                      <a:gd name="connsiteY0" fmla="*/ 44719 h 44718"/>
                      <a:gd name="connsiteX1" fmla="*/ 26509 w 52757"/>
                      <a:gd name="connsiteY1" fmla="*/ 43987 h 44718"/>
                      <a:gd name="connsiteX2" fmla="*/ 6639 w 52757"/>
                      <a:gd name="connsiteY2" fmla="*/ 33004 h 44718"/>
                      <a:gd name="connsiteX3" fmla="*/ 428 w 52757"/>
                      <a:gd name="connsiteY3" fmla="*/ 15229 h 44718"/>
                      <a:gd name="connsiteX4" fmla="*/ 13304 w 52757"/>
                      <a:gd name="connsiteY4" fmla="*/ 2404 h 44718"/>
                      <a:gd name="connsiteX5" fmla="*/ 36810 w 52757"/>
                      <a:gd name="connsiteY5" fmla="*/ 1141 h 44718"/>
                      <a:gd name="connsiteX6" fmla="*/ 51580 w 52757"/>
                      <a:gd name="connsiteY6" fmla="*/ 7453 h 44718"/>
                      <a:gd name="connsiteX7" fmla="*/ 52186 w 52757"/>
                      <a:gd name="connsiteY7" fmla="*/ 11518 h 44718"/>
                      <a:gd name="connsiteX8" fmla="*/ 48121 w 52757"/>
                      <a:gd name="connsiteY8" fmla="*/ 12124 h 44718"/>
                      <a:gd name="connsiteX9" fmla="*/ 35547 w 52757"/>
                      <a:gd name="connsiteY9" fmla="*/ 6797 h 44718"/>
                      <a:gd name="connsiteX10" fmla="*/ 15324 w 52757"/>
                      <a:gd name="connsiteY10" fmla="*/ 7832 h 44718"/>
                      <a:gd name="connsiteX11" fmla="*/ 6083 w 52757"/>
                      <a:gd name="connsiteY11" fmla="*/ 16542 h 44718"/>
                      <a:gd name="connsiteX12" fmla="*/ 10931 w 52757"/>
                      <a:gd name="connsiteY12" fmla="*/ 29015 h 44718"/>
                      <a:gd name="connsiteX13" fmla="*/ 28124 w 52757"/>
                      <a:gd name="connsiteY13" fmla="*/ 38356 h 44718"/>
                      <a:gd name="connsiteX14" fmla="*/ 30649 w 52757"/>
                      <a:gd name="connsiteY14" fmla="*/ 38861 h 44718"/>
                      <a:gd name="connsiteX15" fmla="*/ 33553 w 52757"/>
                      <a:gd name="connsiteY15" fmla="*/ 41765 h 44718"/>
                      <a:gd name="connsiteX16" fmla="*/ 30624 w 52757"/>
                      <a:gd name="connsiteY16" fmla="*/ 44719 h 44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2757" h="44718">
                        <a:moveTo>
                          <a:pt x="30624" y="44719"/>
                        </a:moveTo>
                        <a:cubicBezTo>
                          <a:pt x="29362" y="44719"/>
                          <a:pt x="27973" y="44466"/>
                          <a:pt x="26509" y="43987"/>
                        </a:cubicBezTo>
                        <a:cubicBezTo>
                          <a:pt x="18253" y="41992"/>
                          <a:pt x="11486" y="38255"/>
                          <a:pt x="6639" y="33004"/>
                        </a:cubicBezTo>
                        <a:cubicBezTo>
                          <a:pt x="1110" y="27045"/>
                          <a:pt x="-986" y="21062"/>
                          <a:pt x="428" y="15229"/>
                        </a:cubicBezTo>
                        <a:cubicBezTo>
                          <a:pt x="1817" y="9397"/>
                          <a:pt x="6159" y="5080"/>
                          <a:pt x="13304" y="2404"/>
                        </a:cubicBezTo>
                        <a:cubicBezTo>
                          <a:pt x="20626" y="-298"/>
                          <a:pt x="28528" y="-727"/>
                          <a:pt x="36810" y="1141"/>
                        </a:cubicBezTo>
                        <a:cubicBezTo>
                          <a:pt x="42592" y="2378"/>
                          <a:pt x="47565" y="4499"/>
                          <a:pt x="51580" y="7453"/>
                        </a:cubicBezTo>
                        <a:cubicBezTo>
                          <a:pt x="52867" y="8413"/>
                          <a:pt x="53145" y="10230"/>
                          <a:pt x="52186" y="11518"/>
                        </a:cubicBezTo>
                        <a:cubicBezTo>
                          <a:pt x="51226" y="12806"/>
                          <a:pt x="49408" y="13109"/>
                          <a:pt x="48121" y="12124"/>
                        </a:cubicBezTo>
                        <a:cubicBezTo>
                          <a:pt x="44763" y="9650"/>
                          <a:pt x="40546" y="7882"/>
                          <a:pt x="35547" y="6797"/>
                        </a:cubicBezTo>
                        <a:cubicBezTo>
                          <a:pt x="28352" y="5181"/>
                          <a:pt x="21560" y="5534"/>
                          <a:pt x="15324" y="7832"/>
                        </a:cubicBezTo>
                        <a:cubicBezTo>
                          <a:pt x="10022" y="9801"/>
                          <a:pt x="7017" y="12679"/>
                          <a:pt x="6083" y="16542"/>
                        </a:cubicBezTo>
                        <a:cubicBezTo>
                          <a:pt x="5149" y="20431"/>
                          <a:pt x="6740" y="24521"/>
                          <a:pt x="10931" y="29015"/>
                        </a:cubicBezTo>
                        <a:cubicBezTo>
                          <a:pt x="14996" y="33433"/>
                          <a:pt x="20752" y="36564"/>
                          <a:pt x="28124" y="38356"/>
                        </a:cubicBezTo>
                        <a:cubicBezTo>
                          <a:pt x="29235" y="38710"/>
                          <a:pt x="29993" y="38861"/>
                          <a:pt x="30649" y="38861"/>
                        </a:cubicBezTo>
                        <a:cubicBezTo>
                          <a:pt x="32265" y="38861"/>
                          <a:pt x="33553" y="40174"/>
                          <a:pt x="33553" y="41765"/>
                        </a:cubicBezTo>
                        <a:cubicBezTo>
                          <a:pt x="33527" y="43406"/>
                          <a:pt x="32240" y="44719"/>
                          <a:pt x="30624" y="44719"/>
                        </a:cubicBezTo>
                        <a:close/>
                      </a:path>
                    </a:pathLst>
                  </a:custGeom>
                  <a:solidFill>
                    <a:srgbClr val="FF7E6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2" name="Graphic 6">
                  <a:extLst>
                    <a:ext uri="{FF2B5EF4-FFF2-40B4-BE49-F238E27FC236}">
                      <a16:creationId xmlns:a16="http://schemas.microsoft.com/office/drawing/2014/main" id="{507ADE48-E33E-D60D-CB90-791A1A9EA6C7}"/>
                    </a:ext>
                  </a:extLst>
                </p:cNvPr>
                <p:cNvGrpSpPr/>
                <p:nvPr/>
              </p:nvGrpSpPr>
              <p:grpSpPr>
                <a:xfrm>
                  <a:off x="-3982781" y="5009227"/>
                  <a:ext cx="60385" cy="44587"/>
                  <a:chOff x="-3982781" y="5009227"/>
                  <a:chExt cx="60385" cy="44587"/>
                </a:xfrm>
              </p:grpSpPr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E695BAD5-322B-FE5A-68F0-9A2D988917D1}"/>
                      </a:ext>
                    </a:extLst>
                  </p:cNvPr>
                  <p:cNvSpPr/>
                  <p:nvPr/>
                </p:nvSpPr>
                <p:spPr>
                  <a:xfrm>
                    <a:off x="-3979874" y="5012099"/>
                    <a:ext cx="57478" cy="39384"/>
                  </a:xfrm>
                  <a:custGeom>
                    <a:avLst/>
                    <a:gdLst>
                      <a:gd name="connsiteX0" fmla="*/ 27717 w 57478"/>
                      <a:gd name="connsiteY0" fmla="*/ 38787 h 39384"/>
                      <a:gd name="connsiteX1" fmla="*/ 24233 w 57478"/>
                      <a:gd name="connsiteY1" fmla="*/ 38206 h 39384"/>
                      <a:gd name="connsiteX2" fmla="*/ 5600 w 57478"/>
                      <a:gd name="connsiteY2" fmla="*/ 28006 h 39384"/>
                      <a:gd name="connsiteX3" fmla="*/ 348 w 57478"/>
                      <a:gd name="connsiteY3" fmla="*/ 12858 h 39384"/>
                      <a:gd name="connsiteX4" fmla="*/ 11407 w 57478"/>
                      <a:gd name="connsiteY4" fmla="*/ 2380 h 39384"/>
                      <a:gd name="connsiteX5" fmla="*/ 33246 w 57478"/>
                      <a:gd name="connsiteY5" fmla="*/ 1219 h 39384"/>
                      <a:gd name="connsiteX6" fmla="*/ 46627 w 57478"/>
                      <a:gd name="connsiteY6" fmla="*/ 7051 h 39384"/>
                      <a:gd name="connsiteX7" fmla="*/ 51879 w 57478"/>
                      <a:gd name="connsiteY7" fmla="*/ 11141 h 39384"/>
                      <a:gd name="connsiteX8" fmla="*/ 57130 w 57478"/>
                      <a:gd name="connsiteY8" fmla="*/ 26290 h 39384"/>
                      <a:gd name="connsiteX9" fmla="*/ 46072 w 57478"/>
                      <a:gd name="connsiteY9" fmla="*/ 37045 h 39384"/>
                      <a:gd name="connsiteX10" fmla="*/ 27717 w 57478"/>
                      <a:gd name="connsiteY10" fmla="*/ 38787 h 39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478" h="39384">
                        <a:moveTo>
                          <a:pt x="27717" y="38787"/>
                        </a:moveTo>
                        <a:cubicBezTo>
                          <a:pt x="26555" y="38787"/>
                          <a:pt x="25394" y="38585"/>
                          <a:pt x="24233" y="38206"/>
                        </a:cubicBezTo>
                        <a:cubicBezTo>
                          <a:pt x="16481" y="36464"/>
                          <a:pt x="10245" y="33056"/>
                          <a:pt x="5600" y="28006"/>
                        </a:cubicBezTo>
                        <a:cubicBezTo>
                          <a:pt x="929" y="22957"/>
                          <a:pt x="-813" y="17907"/>
                          <a:pt x="348" y="12858"/>
                        </a:cubicBezTo>
                        <a:cubicBezTo>
                          <a:pt x="1333" y="8212"/>
                          <a:pt x="4994" y="4703"/>
                          <a:pt x="11407" y="2380"/>
                        </a:cubicBezTo>
                        <a:cubicBezTo>
                          <a:pt x="17996" y="-347"/>
                          <a:pt x="25293" y="-726"/>
                          <a:pt x="33246" y="1219"/>
                        </a:cubicBezTo>
                        <a:cubicBezTo>
                          <a:pt x="38472" y="2380"/>
                          <a:pt x="42941" y="4349"/>
                          <a:pt x="46627" y="7051"/>
                        </a:cubicBezTo>
                        <a:cubicBezTo>
                          <a:pt x="48571" y="8212"/>
                          <a:pt x="50313" y="9576"/>
                          <a:pt x="51879" y="11141"/>
                        </a:cubicBezTo>
                        <a:cubicBezTo>
                          <a:pt x="56549" y="16569"/>
                          <a:pt x="58292" y="21619"/>
                          <a:pt x="57130" y="26290"/>
                        </a:cubicBezTo>
                        <a:cubicBezTo>
                          <a:pt x="56146" y="31339"/>
                          <a:pt x="52459" y="34924"/>
                          <a:pt x="46072" y="37045"/>
                        </a:cubicBezTo>
                        <a:cubicBezTo>
                          <a:pt x="40038" y="39393"/>
                          <a:pt x="33928" y="39974"/>
                          <a:pt x="27717" y="38787"/>
                        </a:cubicBezTo>
                        <a:close/>
                      </a:path>
                    </a:pathLst>
                  </a:custGeom>
                  <a:solidFill>
                    <a:srgbClr val="FAC6C0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9284D2EB-E4A7-1574-BFB7-8171F0B06CF5}"/>
                      </a:ext>
                    </a:extLst>
                  </p:cNvPr>
                  <p:cNvSpPr/>
                  <p:nvPr/>
                </p:nvSpPr>
                <p:spPr>
                  <a:xfrm>
                    <a:off x="-3982781" y="5009227"/>
                    <a:ext cx="52434" cy="44587"/>
                  </a:xfrm>
                  <a:custGeom>
                    <a:avLst/>
                    <a:gdLst>
                      <a:gd name="connsiteX0" fmla="*/ 30624 w 52434"/>
                      <a:gd name="connsiteY0" fmla="*/ 44588 h 44587"/>
                      <a:gd name="connsiteX1" fmla="*/ 26206 w 52434"/>
                      <a:gd name="connsiteY1" fmla="*/ 43856 h 44587"/>
                      <a:gd name="connsiteX2" fmla="*/ 6361 w 52434"/>
                      <a:gd name="connsiteY2" fmla="*/ 32873 h 44587"/>
                      <a:gd name="connsiteX3" fmla="*/ 428 w 52434"/>
                      <a:gd name="connsiteY3" fmla="*/ 15098 h 44587"/>
                      <a:gd name="connsiteX4" fmla="*/ 13330 w 52434"/>
                      <a:gd name="connsiteY4" fmla="*/ 2550 h 44587"/>
                      <a:gd name="connsiteX5" fmla="*/ 36835 w 52434"/>
                      <a:gd name="connsiteY5" fmla="*/ 1288 h 44587"/>
                      <a:gd name="connsiteX6" fmla="*/ 51251 w 52434"/>
                      <a:gd name="connsiteY6" fmla="*/ 7600 h 44587"/>
                      <a:gd name="connsiteX7" fmla="*/ 51883 w 52434"/>
                      <a:gd name="connsiteY7" fmla="*/ 11665 h 44587"/>
                      <a:gd name="connsiteX8" fmla="*/ 47818 w 52434"/>
                      <a:gd name="connsiteY8" fmla="*/ 12296 h 44587"/>
                      <a:gd name="connsiteX9" fmla="*/ 35522 w 52434"/>
                      <a:gd name="connsiteY9" fmla="*/ 6969 h 44587"/>
                      <a:gd name="connsiteX10" fmla="*/ 15425 w 52434"/>
                      <a:gd name="connsiteY10" fmla="*/ 7979 h 44587"/>
                      <a:gd name="connsiteX11" fmla="*/ 6109 w 52434"/>
                      <a:gd name="connsiteY11" fmla="*/ 16361 h 44587"/>
                      <a:gd name="connsiteX12" fmla="*/ 10653 w 52434"/>
                      <a:gd name="connsiteY12" fmla="*/ 28934 h 44587"/>
                      <a:gd name="connsiteX13" fmla="*/ 27771 w 52434"/>
                      <a:gd name="connsiteY13" fmla="*/ 38251 h 44587"/>
                      <a:gd name="connsiteX14" fmla="*/ 30624 w 52434"/>
                      <a:gd name="connsiteY14" fmla="*/ 38781 h 44587"/>
                      <a:gd name="connsiteX15" fmla="*/ 33528 w 52434"/>
                      <a:gd name="connsiteY15" fmla="*/ 41684 h 44587"/>
                      <a:gd name="connsiteX16" fmla="*/ 30624 w 52434"/>
                      <a:gd name="connsiteY16" fmla="*/ 44588 h 44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2434" h="44587">
                        <a:moveTo>
                          <a:pt x="30624" y="44588"/>
                        </a:moveTo>
                        <a:cubicBezTo>
                          <a:pt x="29160" y="44588"/>
                          <a:pt x="27670" y="44360"/>
                          <a:pt x="26206" y="43856"/>
                        </a:cubicBezTo>
                        <a:cubicBezTo>
                          <a:pt x="18177" y="42063"/>
                          <a:pt x="11411" y="38351"/>
                          <a:pt x="6361" y="32873"/>
                        </a:cubicBezTo>
                        <a:cubicBezTo>
                          <a:pt x="1034" y="27091"/>
                          <a:pt x="-961" y="21107"/>
                          <a:pt x="428" y="15098"/>
                        </a:cubicBezTo>
                        <a:cubicBezTo>
                          <a:pt x="1589" y="9468"/>
                          <a:pt x="5932" y="5226"/>
                          <a:pt x="13330" y="2550"/>
                        </a:cubicBezTo>
                        <a:cubicBezTo>
                          <a:pt x="20348" y="-353"/>
                          <a:pt x="28301" y="-782"/>
                          <a:pt x="36835" y="1288"/>
                        </a:cubicBezTo>
                        <a:cubicBezTo>
                          <a:pt x="42390" y="2525"/>
                          <a:pt x="47262" y="4646"/>
                          <a:pt x="51251" y="7600"/>
                        </a:cubicBezTo>
                        <a:cubicBezTo>
                          <a:pt x="52539" y="8559"/>
                          <a:pt x="52817" y="10377"/>
                          <a:pt x="51883" y="11665"/>
                        </a:cubicBezTo>
                        <a:cubicBezTo>
                          <a:pt x="50923" y="12978"/>
                          <a:pt x="49105" y="13255"/>
                          <a:pt x="47818" y="12296"/>
                        </a:cubicBezTo>
                        <a:cubicBezTo>
                          <a:pt x="44460" y="9822"/>
                          <a:pt x="40319" y="8054"/>
                          <a:pt x="35522" y="6969"/>
                        </a:cubicBezTo>
                        <a:cubicBezTo>
                          <a:pt x="28150" y="5176"/>
                          <a:pt x="21409" y="5504"/>
                          <a:pt x="15425" y="7979"/>
                        </a:cubicBezTo>
                        <a:cubicBezTo>
                          <a:pt x="9871" y="9998"/>
                          <a:pt x="6866" y="12725"/>
                          <a:pt x="6109" y="16361"/>
                        </a:cubicBezTo>
                        <a:cubicBezTo>
                          <a:pt x="5149" y="20501"/>
                          <a:pt x="6639" y="24592"/>
                          <a:pt x="10653" y="28934"/>
                        </a:cubicBezTo>
                        <a:cubicBezTo>
                          <a:pt x="14895" y="33504"/>
                          <a:pt x="20651" y="36660"/>
                          <a:pt x="27771" y="38251"/>
                        </a:cubicBezTo>
                        <a:cubicBezTo>
                          <a:pt x="28907" y="38604"/>
                          <a:pt x="29791" y="38781"/>
                          <a:pt x="30624" y="38781"/>
                        </a:cubicBezTo>
                        <a:cubicBezTo>
                          <a:pt x="32240" y="38781"/>
                          <a:pt x="33528" y="40094"/>
                          <a:pt x="33528" y="41684"/>
                        </a:cubicBezTo>
                        <a:cubicBezTo>
                          <a:pt x="33528" y="43275"/>
                          <a:pt x="32240" y="44588"/>
                          <a:pt x="30624" y="44588"/>
                        </a:cubicBezTo>
                        <a:close/>
                      </a:path>
                    </a:pathLst>
                  </a:custGeom>
                  <a:solidFill>
                    <a:srgbClr val="FF7E64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35" name="Graphic 6">
                <a:extLst>
                  <a:ext uri="{FF2B5EF4-FFF2-40B4-BE49-F238E27FC236}">
                    <a16:creationId xmlns:a16="http://schemas.microsoft.com/office/drawing/2014/main" id="{14016059-B50B-A91A-3819-C3241EB4C639}"/>
                  </a:ext>
                </a:extLst>
              </p:cNvPr>
              <p:cNvGrpSpPr/>
              <p:nvPr/>
            </p:nvGrpSpPr>
            <p:grpSpPr>
              <a:xfrm>
                <a:off x="-3928857" y="4899085"/>
                <a:ext cx="113983" cy="106476"/>
                <a:chOff x="-3928857" y="4899085"/>
                <a:chExt cx="113983" cy="106476"/>
              </a:xfrm>
            </p:grpSpPr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D2EA0183-95F1-2FA3-C5B3-7F4004143FA7}"/>
                    </a:ext>
                  </a:extLst>
                </p:cNvPr>
                <p:cNvSpPr/>
                <p:nvPr/>
              </p:nvSpPr>
              <p:spPr>
                <a:xfrm>
                  <a:off x="-3925952" y="4899085"/>
                  <a:ext cx="111078" cy="106476"/>
                </a:xfrm>
                <a:custGeom>
                  <a:avLst/>
                  <a:gdLst>
                    <a:gd name="connsiteX0" fmla="*/ 4066 w 111078"/>
                    <a:gd name="connsiteY0" fmla="*/ 97215 h 106476"/>
                    <a:gd name="connsiteX1" fmla="*/ 582 w 111078"/>
                    <a:gd name="connsiteY1" fmla="*/ 74947 h 106476"/>
                    <a:gd name="connsiteX2" fmla="*/ 17751 w 111078"/>
                    <a:gd name="connsiteY2" fmla="*/ 42049 h 106476"/>
                    <a:gd name="connsiteX3" fmla="*/ 46129 w 111078"/>
                    <a:gd name="connsiteY3" fmla="*/ 16574 h 106476"/>
                    <a:gd name="connsiteX4" fmla="*/ 71149 w 111078"/>
                    <a:gd name="connsiteY4" fmla="*/ 1855 h 106476"/>
                    <a:gd name="connsiteX5" fmla="*/ 93721 w 111078"/>
                    <a:gd name="connsiteY5" fmla="*/ 3900 h 106476"/>
                    <a:gd name="connsiteX6" fmla="*/ 110612 w 111078"/>
                    <a:gd name="connsiteY6" fmla="*/ 20210 h 106476"/>
                    <a:gd name="connsiteX7" fmla="*/ 82966 w 111078"/>
                    <a:gd name="connsiteY7" fmla="*/ 65050 h 106476"/>
                    <a:gd name="connsiteX8" fmla="*/ 33480 w 111078"/>
                    <a:gd name="connsiteY8" fmla="*/ 104941 h 106476"/>
                    <a:gd name="connsiteX9" fmla="*/ 7273 w 111078"/>
                    <a:gd name="connsiteY9" fmla="*/ 101154 h 106476"/>
                    <a:gd name="connsiteX10" fmla="*/ 4066 w 111078"/>
                    <a:gd name="connsiteY10" fmla="*/ 97215 h 106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078" h="106476">
                      <a:moveTo>
                        <a:pt x="4066" y="97215"/>
                      </a:moveTo>
                      <a:cubicBezTo>
                        <a:pt x="330" y="91408"/>
                        <a:pt x="-832" y="83986"/>
                        <a:pt x="582" y="74947"/>
                      </a:cubicBezTo>
                      <a:cubicBezTo>
                        <a:pt x="2703" y="63485"/>
                        <a:pt x="8434" y="52527"/>
                        <a:pt x="17751" y="42049"/>
                      </a:cubicBezTo>
                      <a:cubicBezTo>
                        <a:pt x="26941" y="31925"/>
                        <a:pt x="36384" y="23416"/>
                        <a:pt x="46129" y="16574"/>
                      </a:cubicBezTo>
                      <a:cubicBezTo>
                        <a:pt x="55850" y="9757"/>
                        <a:pt x="64181" y="4859"/>
                        <a:pt x="71149" y="1855"/>
                      </a:cubicBezTo>
                      <a:cubicBezTo>
                        <a:pt x="78118" y="-1175"/>
                        <a:pt x="85642" y="-493"/>
                        <a:pt x="93721" y="3900"/>
                      </a:cubicBezTo>
                      <a:cubicBezTo>
                        <a:pt x="101851" y="8344"/>
                        <a:pt x="107481" y="13797"/>
                        <a:pt x="110612" y="20210"/>
                      </a:cubicBezTo>
                      <a:cubicBezTo>
                        <a:pt x="113339" y="26598"/>
                        <a:pt x="104123" y="41544"/>
                        <a:pt x="82966" y="65050"/>
                      </a:cubicBezTo>
                      <a:cubicBezTo>
                        <a:pt x="61606" y="88328"/>
                        <a:pt x="45119" y="101634"/>
                        <a:pt x="33480" y="104941"/>
                      </a:cubicBezTo>
                      <a:cubicBezTo>
                        <a:pt x="22422" y="107870"/>
                        <a:pt x="13686" y="106608"/>
                        <a:pt x="7273" y="101154"/>
                      </a:cubicBezTo>
                      <a:cubicBezTo>
                        <a:pt x="6061" y="99917"/>
                        <a:pt x="4975" y="98629"/>
                        <a:pt x="4066" y="97215"/>
                      </a:cubicBezTo>
                      <a:close/>
                    </a:path>
                  </a:pathLst>
                </a:custGeom>
                <a:solidFill>
                  <a:srgbClr val="FAC6C0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79B37D0E-4D59-D2E1-9122-E07C73106FAC}"/>
                    </a:ext>
                  </a:extLst>
                </p:cNvPr>
                <p:cNvSpPr/>
                <p:nvPr/>
              </p:nvSpPr>
              <p:spPr>
                <a:xfrm>
                  <a:off x="-3928857" y="4912763"/>
                  <a:ext cx="51955" cy="86465"/>
                </a:xfrm>
                <a:custGeom>
                  <a:avLst/>
                  <a:gdLst>
                    <a:gd name="connsiteX0" fmla="*/ 6972 w 51955"/>
                    <a:gd name="connsiteY0" fmla="*/ 86466 h 86465"/>
                    <a:gd name="connsiteX1" fmla="*/ 4523 w 51955"/>
                    <a:gd name="connsiteY1" fmla="*/ 85128 h 86465"/>
                    <a:gd name="connsiteX2" fmla="*/ 609 w 51955"/>
                    <a:gd name="connsiteY2" fmla="*/ 60839 h 86465"/>
                    <a:gd name="connsiteX3" fmla="*/ 18484 w 51955"/>
                    <a:gd name="connsiteY3" fmla="*/ 26452 h 86465"/>
                    <a:gd name="connsiteX4" fmla="*/ 47368 w 51955"/>
                    <a:gd name="connsiteY4" fmla="*/ 522 h 86465"/>
                    <a:gd name="connsiteX5" fmla="*/ 51433 w 51955"/>
                    <a:gd name="connsiteY5" fmla="*/ 1229 h 86465"/>
                    <a:gd name="connsiteX6" fmla="*/ 50726 w 51955"/>
                    <a:gd name="connsiteY6" fmla="*/ 5294 h 86465"/>
                    <a:gd name="connsiteX7" fmla="*/ 22827 w 51955"/>
                    <a:gd name="connsiteY7" fmla="*/ 30340 h 86465"/>
                    <a:gd name="connsiteX8" fmla="*/ 6340 w 51955"/>
                    <a:gd name="connsiteY8" fmla="*/ 61824 h 86465"/>
                    <a:gd name="connsiteX9" fmla="*/ 9421 w 51955"/>
                    <a:gd name="connsiteY9" fmla="*/ 81997 h 86465"/>
                    <a:gd name="connsiteX10" fmla="*/ 8537 w 51955"/>
                    <a:gd name="connsiteY10" fmla="*/ 86011 h 86465"/>
                    <a:gd name="connsiteX11" fmla="*/ 6972 w 51955"/>
                    <a:gd name="connsiteY11" fmla="*/ 86466 h 86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955" h="86465">
                      <a:moveTo>
                        <a:pt x="6972" y="86466"/>
                      </a:moveTo>
                      <a:cubicBezTo>
                        <a:pt x="6012" y="86466"/>
                        <a:pt x="5078" y="85986"/>
                        <a:pt x="4523" y="85128"/>
                      </a:cubicBezTo>
                      <a:cubicBezTo>
                        <a:pt x="407" y="78715"/>
                        <a:pt x="-906" y="70560"/>
                        <a:pt x="609" y="60839"/>
                      </a:cubicBezTo>
                      <a:cubicBezTo>
                        <a:pt x="2856" y="48821"/>
                        <a:pt x="8865" y="37283"/>
                        <a:pt x="18484" y="26452"/>
                      </a:cubicBezTo>
                      <a:cubicBezTo>
                        <a:pt x="27776" y="16201"/>
                        <a:pt x="37496" y="7491"/>
                        <a:pt x="47368" y="522"/>
                      </a:cubicBezTo>
                      <a:cubicBezTo>
                        <a:pt x="48681" y="-386"/>
                        <a:pt x="50499" y="-83"/>
                        <a:pt x="51433" y="1229"/>
                      </a:cubicBezTo>
                      <a:cubicBezTo>
                        <a:pt x="52342" y="2542"/>
                        <a:pt x="52039" y="4360"/>
                        <a:pt x="50726" y="5294"/>
                      </a:cubicBezTo>
                      <a:cubicBezTo>
                        <a:pt x="41207" y="12010"/>
                        <a:pt x="31815" y="20418"/>
                        <a:pt x="22827" y="30340"/>
                      </a:cubicBezTo>
                      <a:cubicBezTo>
                        <a:pt x="13915" y="40363"/>
                        <a:pt x="8385" y="50942"/>
                        <a:pt x="6340" y="61824"/>
                      </a:cubicBezTo>
                      <a:cubicBezTo>
                        <a:pt x="5078" y="70004"/>
                        <a:pt x="6113" y="76821"/>
                        <a:pt x="9421" y="81997"/>
                      </a:cubicBezTo>
                      <a:cubicBezTo>
                        <a:pt x="10304" y="83360"/>
                        <a:pt x="9900" y="85153"/>
                        <a:pt x="8537" y="86011"/>
                      </a:cubicBezTo>
                      <a:cubicBezTo>
                        <a:pt x="8057" y="86314"/>
                        <a:pt x="7527" y="86466"/>
                        <a:pt x="6972" y="86466"/>
                      </a:cubicBezTo>
                      <a:close/>
                    </a:path>
                  </a:pathLst>
                </a:custGeom>
                <a:solidFill>
                  <a:srgbClr val="FF7E64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8" name="Graphic 6">
              <a:extLst>
                <a:ext uri="{FF2B5EF4-FFF2-40B4-BE49-F238E27FC236}">
                  <a16:creationId xmlns:a16="http://schemas.microsoft.com/office/drawing/2014/main" id="{4CF2D129-1DAF-1E8B-A9DF-C1534F3FDB3F}"/>
                </a:ext>
              </a:extLst>
            </p:cNvPr>
            <p:cNvGrpSpPr/>
            <p:nvPr/>
          </p:nvGrpSpPr>
          <p:grpSpPr>
            <a:xfrm>
              <a:off x="-4369933" y="5966611"/>
              <a:ext cx="726519" cy="991285"/>
              <a:chOff x="-4369933" y="5966611"/>
              <a:chExt cx="726519" cy="991285"/>
            </a:xfrm>
          </p:grpSpPr>
          <p:grpSp>
            <p:nvGrpSpPr>
              <p:cNvPr id="339" name="Graphic 6">
                <a:extLst>
                  <a:ext uri="{FF2B5EF4-FFF2-40B4-BE49-F238E27FC236}">
                    <a16:creationId xmlns:a16="http://schemas.microsoft.com/office/drawing/2014/main" id="{16090784-DC1A-EBF5-1E8C-0C7AE402B184}"/>
                  </a:ext>
                </a:extLst>
              </p:cNvPr>
              <p:cNvGrpSpPr/>
              <p:nvPr/>
            </p:nvGrpSpPr>
            <p:grpSpPr>
              <a:xfrm>
                <a:off x="-4369933" y="6820141"/>
                <a:ext cx="275403" cy="137754"/>
                <a:chOff x="-4369933" y="6820141"/>
                <a:chExt cx="275403" cy="137754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24CE522B-D6FF-23FC-AB13-7AC9EE1DA70F}"/>
                    </a:ext>
                  </a:extLst>
                </p:cNvPr>
                <p:cNvSpPr/>
                <p:nvPr/>
              </p:nvSpPr>
              <p:spPr>
                <a:xfrm>
                  <a:off x="-4369933" y="6820141"/>
                  <a:ext cx="275403" cy="137754"/>
                </a:xfrm>
                <a:custGeom>
                  <a:avLst/>
                  <a:gdLst>
                    <a:gd name="connsiteX0" fmla="*/ 66958 w 275403"/>
                    <a:gd name="connsiteY0" fmla="*/ 40803 h 137754"/>
                    <a:gd name="connsiteX1" fmla="*/ 122857 w 275403"/>
                    <a:gd name="connsiteY1" fmla="*/ 67869 h 137754"/>
                    <a:gd name="connsiteX2" fmla="*/ 221247 w 275403"/>
                    <a:gd name="connsiteY2" fmla="*/ 73676 h 137754"/>
                    <a:gd name="connsiteX3" fmla="*/ 275404 w 275403"/>
                    <a:gd name="connsiteY3" fmla="*/ 107458 h 137754"/>
                    <a:gd name="connsiteX4" fmla="*/ 263764 w 275403"/>
                    <a:gd name="connsiteY4" fmla="*/ 124348 h 137754"/>
                    <a:gd name="connsiteX5" fmla="*/ 177872 w 275403"/>
                    <a:gd name="connsiteY5" fmla="*/ 137755 h 137754"/>
                    <a:gd name="connsiteX6" fmla="*/ 107127 w 275403"/>
                    <a:gd name="connsiteY6" fmla="*/ 129019 h 137754"/>
                    <a:gd name="connsiteX7" fmla="*/ 68120 w 275403"/>
                    <a:gd name="connsiteY7" fmla="*/ 119702 h 137754"/>
                    <a:gd name="connsiteX8" fmla="*/ 279 w 275403"/>
                    <a:gd name="connsiteY8" fmla="*/ 66430 h 137754"/>
                    <a:gd name="connsiteX9" fmla="*/ 19493 w 275403"/>
                    <a:gd name="connsiteY9" fmla="*/ 8487 h 137754"/>
                    <a:gd name="connsiteX10" fmla="*/ 54713 w 275403"/>
                    <a:gd name="connsiteY10" fmla="*/ 24797 h 137754"/>
                    <a:gd name="connsiteX11" fmla="*/ 66958 w 275403"/>
                    <a:gd name="connsiteY11" fmla="*/ 40803 h 13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5403" h="137754">
                      <a:moveTo>
                        <a:pt x="66958" y="40803"/>
                      </a:moveTo>
                      <a:cubicBezTo>
                        <a:pt x="79784" y="53023"/>
                        <a:pt x="98417" y="62062"/>
                        <a:pt x="122857" y="67869"/>
                      </a:cubicBezTo>
                      <a:cubicBezTo>
                        <a:pt x="152548" y="69813"/>
                        <a:pt x="185345" y="71757"/>
                        <a:pt x="221247" y="73676"/>
                      </a:cubicBezTo>
                      <a:cubicBezTo>
                        <a:pt x="257351" y="75822"/>
                        <a:pt x="275404" y="87082"/>
                        <a:pt x="275404" y="107458"/>
                      </a:cubicBezTo>
                      <a:cubicBezTo>
                        <a:pt x="275404" y="114451"/>
                        <a:pt x="271515" y="120081"/>
                        <a:pt x="263764" y="124348"/>
                      </a:cubicBezTo>
                      <a:cubicBezTo>
                        <a:pt x="249600" y="133261"/>
                        <a:pt x="220970" y="137755"/>
                        <a:pt x="177872" y="137755"/>
                      </a:cubicBezTo>
                      <a:cubicBezTo>
                        <a:pt x="157295" y="137755"/>
                        <a:pt x="133713" y="134826"/>
                        <a:pt x="107127" y="129019"/>
                      </a:cubicBezTo>
                      <a:cubicBezTo>
                        <a:pt x="94706" y="126696"/>
                        <a:pt x="81703" y="123591"/>
                        <a:pt x="68120" y="119702"/>
                      </a:cubicBezTo>
                      <a:cubicBezTo>
                        <a:pt x="25022" y="107861"/>
                        <a:pt x="2425" y="90112"/>
                        <a:pt x="279" y="66430"/>
                      </a:cubicBezTo>
                      <a:cubicBezTo>
                        <a:pt x="-1463" y="42747"/>
                        <a:pt x="4950" y="23433"/>
                        <a:pt x="19493" y="8487"/>
                      </a:cubicBezTo>
                      <a:cubicBezTo>
                        <a:pt x="33859" y="-6839"/>
                        <a:pt x="45599" y="-1411"/>
                        <a:pt x="54713" y="24797"/>
                      </a:cubicBezTo>
                      <a:cubicBezTo>
                        <a:pt x="57642" y="30427"/>
                        <a:pt x="61707" y="35754"/>
                        <a:pt x="66958" y="408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D32B1437-B1A9-B531-6121-114C2122D195}"/>
                    </a:ext>
                  </a:extLst>
                </p:cNvPr>
                <p:cNvSpPr/>
                <p:nvPr/>
              </p:nvSpPr>
              <p:spPr>
                <a:xfrm>
                  <a:off x="-4262780" y="6914520"/>
                  <a:ext cx="156636" cy="43376"/>
                </a:xfrm>
                <a:custGeom>
                  <a:avLst/>
                  <a:gdLst>
                    <a:gd name="connsiteX0" fmla="*/ 13381 w 156636"/>
                    <a:gd name="connsiteY0" fmla="*/ 16588 h 43376"/>
                    <a:gd name="connsiteX1" fmla="*/ 72486 w 156636"/>
                    <a:gd name="connsiteY1" fmla="*/ 0 h 43376"/>
                    <a:gd name="connsiteX2" fmla="*/ 126062 w 156636"/>
                    <a:gd name="connsiteY2" fmla="*/ 10478 h 43376"/>
                    <a:gd name="connsiteX3" fmla="*/ 156637 w 156636"/>
                    <a:gd name="connsiteY3" fmla="*/ 29969 h 43376"/>
                    <a:gd name="connsiteX4" fmla="*/ 70744 w 156636"/>
                    <a:gd name="connsiteY4" fmla="*/ 43376 h 43376"/>
                    <a:gd name="connsiteX5" fmla="*/ 0 w 156636"/>
                    <a:gd name="connsiteY5" fmla="*/ 34640 h 43376"/>
                    <a:gd name="connsiteX6" fmla="*/ 13381 w 156636"/>
                    <a:gd name="connsiteY6" fmla="*/ 16588 h 4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636" h="43376">
                      <a:moveTo>
                        <a:pt x="13381" y="16588"/>
                      </a:moveTo>
                      <a:cubicBezTo>
                        <a:pt x="27167" y="5530"/>
                        <a:pt x="46860" y="0"/>
                        <a:pt x="72486" y="0"/>
                      </a:cubicBezTo>
                      <a:cubicBezTo>
                        <a:pt x="88594" y="0"/>
                        <a:pt x="106444" y="3485"/>
                        <a:pt x="126062" y="10478"/>
                      </a:cubicBezTo>
                      <a:cubicBezTo>
                        <a:pt x="142372" y="16487"/>
                        <a:pt x="152547" y="23001"/>
                        <a:pt x="156637" y="29969"/>
                      </a:cubicBezTo>
                      <a:cubicBezTo>
                        <a:pt x="142473" y="38882"/>
                        <a:pt x="113842" y="43376"/>
                        <a:pt x="70744" y="43376"/>
                      </a:cubicBezTo>
                      <a:cubicBezTo>
                        <a:pt x="50167" y="43376"/>
                        <a:pt x="26586" y="40447"/>
                        <a:pt x="0" y="34640"/>
                      </a:cubicBezTo>
                      <a:cubicBezTo>
                        <a:pt x="2702" y="28227"/>
                        <a:pt x="7170" y="22218"/>
                        <a:pt x="13381" y="16588"/>
                      </a:cubicBezTo>
                      <a:close/>
                    </a:path>
                  </a:pathLst>
                </a:custGeom>
                <a:solidFill>
                  <a:srgbClr val="855729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2" name="Graphic 6">
                <a:extLst>
                  <a:ext uri="{FF2B5EF4-FFF2-40B4-BE49-F238E27FC236}">
                    <a16:creationId xmlns:a16="http://schemas.microsoft.com/office/drawing/2014/main" id="{EE859FBB-A12E-4FBC-35F7-FC81CEFA2CEB}"/>
                  </a:ext>
                </a:extLst>
              </p:cNvPr>
              <p:cNvGrpSpPr/>
              <p:nvPr/>
            </p:nvGrpSpPr>
            <p:grpSpPr>
              <a:xfrm>
                <a:off x="-4351021" y="6325138"/>
                <a:ext cx="525228" cy="566391"/>
                <a:chOff x="-4351021" y="6325138"/>
                <a:chExt cx="525228" cy="566391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72C6DFA4-183D-2AE5-12C2-629D1B20160A}"/>
                    </a:ext>
                  </a:extLst>
                </p:cNvPr>
                <p:cNvSpPr/>
                <p:nvPr/>
              </p:nvSpPr>
              <p:spPr>
                <a:xfrm>
                  <a:off x="-4351021" y="6325138"/>
                  <a:ext cx="525203" cy="566391"/>
                </a:xfrm>
                <a:custGeom>
                  <a:avLst/>
                  <a:gdLst>
                    <a:gd name="connsiteX0" fmla="*/ 354604 w 525203"/>
                    <a:gd name="connsiteY0" fmla="*/ 11740 h 566391"/>
                    <a:gd name="connsiteX1" fmla="*/ 356346 w 525203"/>
                    <a:gd name="connsiteY1" fmla="*/ 15527 h 566391"/>
                    <a:gd name="connsiteX2" fmla="*/ 525203 w 525203"/>
                    <a:gd name="connsiteY2" fmla="*/ 32696 h 566391"/>
                    <a:gd name="connsiteX3" fmla="*/ 523158 w 525203"/>
                    <a:gd name="connsiteY3" fmla="*/ 68219 h 566391"/>
                    <a:gd name="connsiteX4" fmla="*/ 519371 w 525203"/>
                    <a:gd name="connsiteY4" fmla="*/ 134015 h 566391"/>
                    <a:gd name="connsiteX5" fmla="*/ 517326 w 525203"/>
                    <a:gd name="connsiteY5" fmla="*/ 196023 h 566391"/>
                    <a:gd name="connsiteX6" fmla="*/ 513261 w 525203"/>
                    <a:gd name="connsiteY6" fmla="*/ 281032 h 566391"/>
                    <a:gd name="connsiteX7" fmla="*/ 508893 w 525203"/>
                    <a:gd name="connsiteY7" fmla="*/ 334583 h 566391"/>
                    <a:gd name="connsiteX8" fmla="*/ 511796 w 525203"/>
                    <a:gd name="connsiteY8" fmla="*/ 354099 h 566391"/>
                    <a:gd name="connsiteX9" fmla="*/ 513261 w 525203"/>
                    <a:gd name="connsiteY9" fmla="*/ 410579 h 566391"/>
                    <a:gd name="connsiteX10" fmla="*/ 467840 w 525203"/>
                    <a:gd name="connsiteY10" fmla="*/ 502581 h 566391"/>
                    <a:gd name="connsiteX11" fmla="*/ 266969 w 525203"/>
                    <a:gd name="connsiteY11" fmla="*/ 543331 h 566391"/>
                    <a:gd name="connsiteX12" fmla="*/ 177592 w 525203"/>
                    <a:gd name="connsiteY12" fmla="*/ 566028 h 566391"/>
                    <a:gd name="connsiteX13" fmla="*/ 121694 w 525203"/>
                    <a:gd name="connsiteY13" fmla="*/ 564564 h 566391"/>
                    <a:gd name="connsiteX14" fmla="*/ 75693 w 525203"/>
                    <a:gd name="connsiteY14" fmla="*/ 559313 h 566391"/>
                    <a:gd name="connsiteX15" fmla="*/ 47466 w 525203"/>
                    <a:gd name="connsiteY15" fmla="*/ 544770 h 566391"/>
                    <a:gd name="connsiteX16" fmla="*/ 39008 w 525203"/>
                    <a:gd name="connsiteY16" fmla="*/ 535756 h 566391"/>
                    <a:gd name="connsiteX17" fmla="*/ 18936 w 525203"/>
                    <a:gd name="connsiteY17" fmla="*/ 498188 h 566391"/>
                    <a:gd name="connsiteX18" fmla="*/ 2929 w 525203"/>
                    <a:gd name="connsiteY18" fmla="*/ 434134 h 566391"/>
                    <a:gd name="connsiteX19" fmla="*/ 0 w 525203"/>
                    <a:gd name="connsiteY19" fmla="*/ 401514 h 566391"/>
                    <a:gd name="connsiteX20" fmla="*/ 1161 w 525203"/>
                    <a:gd name="connsiteY20" fmla="*/ 381998 h 566391"/>
                    <a:gd name="connsiteX21" fmla="*/ 62589 w 525203"/>
                    <a:gd name="connsiteY21" fmla="*/ 231471 h 566391"/>
                    <a:gd name="connsiteX22" fmla="*/ 121694 w 525203"/>
                    <a:gd name="connsiteY22" fmla="*/ 157218 h 566391"/>
                    <a:gd name="connsiteX23" fmla="*/ 209910 w 525203"/>
                    <a:gd name="connsiteY23" fmla="*/ 66957 h 566391"/>
                    <a:gd name="connsiteX24" fmla="*/ 224755 w 525203"/>
                    <a:gd name="connsiteY24" fmla="*/ 51808 h 566391"/>
                    <a:gd name="connsiteX25" fmla="*/ 260279 w 525203"/>
                    <a:gd name="connsiteY25" fmla="*/ 4368 h 566391"/>
                    <a:gd name="connsiteX26" fmla="*/ 260582 w 525203"/>
                    <a:gd name="connsiteY26" fmla="*/ 0 h 566391"/>
                    <a:gd name="connsiteX27" fmla="*/ 354604 w 525203"/>
                    <a:gd name="connsiteY27" fmla="*/ 11740 h 566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25203" h="566391">
                      <a:moveTo>
                        <a:pt x="354604" y="11740"/>
                      </a:moveTo>
                      <a:cubicBezTo>
                        <a:pt x="355235" y="12877"/>
                        <a:pt x="355816" y="14139"/>
                        <a:pt x="356346" y="15527"/>
                      </a:cubicBezTo>
                      <a:lnTo>
                        <a:pt x="525203" y="32696"/>
                      </a:lnTo>
                      <a:cubicBezTo>
                        <a:pt x="524622" y="45118"/>
                        <a:pt x="523941" y="56959"/>
                        <a:pt x="523158" y="68219"/>
                      </a:cubicBezTo>
                      <a:cubicBezTo>
                        <a:pt x="521997" y="92281"/>
                        <a:pt x="520734" y="114221"/>
                        <a:pt x="519371" y="134015"/>
                      </a:cubicBezTo>
                      <a:cubicBezTo>
                        <a:pt x="518007" y="158076"/>
                        <a:pt x="517326" y="178754"/>
                        <a:pt x="517326" y="196023"/>
                      </a:cubicBezTo>
                      <a:cubicBezTo>
                        <a:pt x="517326" y="218923"/>
                        <a:pt x="515962" y="247251"/>
                        <a:pt x="513261" y="281032"/>
                      </a:cubicBezTo>
                      <a:cubicBezTo>
                        <a:pt x="510358" y="314814"/>
                        <a:pt x="508893" y="332664"/>
                        <a:pt x="508893" y="334583"/>
                      </a:cubicBezTo>
                      <a:cubicBezTo>
                        <a:pt x="508893" y="336905"/>
                        <a:pt x="509852" y="343419"/>
                        <a:pt x="511796" y="354099"/>
                      </a:cubicBezTo>
                      <a:cubicBezTo>
                        <a:pt x="513564" y="364375"/>
                        <a:pt x="514018" y="383210"/>
                        <a:pt x="513261" y="410579"/>
                      </a:cubicBezTo>
                      <a:cubicBezTo>
                        <a:pt x="512301" y="437543"/>
                        <a:pt x="497153" y="468219"/>
                        <a:pt x="467840" y="502581"/>
                      </a:cubicBezTo>
                      <a:cubicBezTo>
                        <a:pt x="438351" y="536362"/>
                        <a:pt x="371369" y="549946"/>
                        <a:pt x="266969" y="543331"/>
                      </a:cubicBezTo>
                      <a:cubicBezTo>
                        <a:pt x="266969" y="557116"/>
                        <a:pt x="237177" y="564691"/>
                        <a:pt x="177592" y="566028"/>
                      </a:cubicBezTo>
                      <a:cubicBezTo>
                        <a:pt x="156056" y="566811"/>
                        <a:pt x="137423" y="566332"/>
                        <a:pt x="121694" y="564564"/>
                      </a:cubicBezTo>
                      <a:cubicBezTo>
                        <a:pt x="106369" y="563024"/>
                        <a:pt x="91018" y="561282"/>
                        <a:pt x="75693" y="559313"/>
                      </a:cubicBezTo>
                      <a:cubicBezTo>
                        <a:pt x="64836" y="557369"/>
                        <a:pt x="55419" y="552521"/>
                        <a:pt x="47466" y="544770"/>
                      </a:cubicBezTo>
                      <a:cubicBezTo>
                        <a:pt x="44739" y="542447"/>
                        <a:pt x="41937" y="539443"/>
                        <a:pt x="39008" y="535756"/>
                      </a:cubicBezTo>
                      <a:cubicBezTo>
                        <a:pt x="29893" y="522173"/>
                        <a:pt x="23203" y="509651"/>
                        <a:pt x="18936" y="498188"/>
                      </a:cubicBezTo>
                      <a:cubicBezTo>
                        <a:pt x="10200" y="477435"/>
                        <a:pt x="4848" y="456075"/>
                        <a:pt x="2929" y="434134"/>
                      </a:cubicBezTo>
                      <a:cubicBezTo>
                        <a:pt x="985" y="416663"/>
                        <a:pt x="0" y="405781"/>
                        <a:pt x="0" y="401514"/>
                      </a:cubicBezTo>
                      <a:cubicBezTo>
                        <a:pt x="0" y="395101"/>
                        <a:pt x="379" y="388588"/>
                        <a:pt x="1161" y="381998"/>
                      </a:cubicBezTo>
                      <a:cubicBezTo>
                        <a:pt x="5252" y="335037"/>
                        <a:pt x="25727" y="284870"/>
                        <a:pt x="62589" y="231471"/>
                      </a:cubicBezTo>
                      <a:cubicBezTo>
                        <a:pt x="79076" y="207410"/>
                        <a:pt x="98794" y="182667"/>
                        <a:pt x="121694" y="157218"/>
                      </a:cubicBezTo>
                      <a:cubicBezTo>
                        <a:pt x="126163" y="152547"/>
                        <a:pt x="155551" y="122477"/>
                        <a:pt x="209910" y="66957"/>
                      </a:cubicBezTo>
                      <a:cubicBezTo>
                        <a:pt x="215161" y="61907"/>
                        <a:pt x="220110" y="56858"/>
                        <a:pt x="224755" y="51808"/>
                      </a:cubicBezTo>
                      <a:cubicBezTo>
                        <a:pt x="244549" y="30272"/>
                        <a:pt x="256391" y="14442"/>
                        <a:pt x="260279" y="4368"/>
                      </a:cubicBezTo>
                      <a:lnTo>
                        <a:pt x="260582" y="0"/>
                      </a:lnTo>
                      <a:lnTo>
                        <a:pt x="354604" y="11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723ADC81-B6C1-E65F-6E2C-90B2FC45627D}"/>
                    </a:ext>
                  </a:extLst>
                </p:cNvPr>
                <p:cNvSpPr/>
                <p:nvPr/>
              </p:nvSpPr>
              <p:spPr>
                <a:xfrm>
                  <a:off x="-4145161" y="6593710"/>
                  <a:ext cx="64063" cy="277712"/>
                </a:xfrm>
                <a:custGeom>
                  <a:avLst/>
                  <a:gdLst>
                    <a:gd name="connsiteX0" fmla="*/ 61135 w 64063"/>
                    <a:gd name="connsiteY0" fmla="*/ 277713 h 277712"/>
                    <a:gd name="connsiteX1" fmla="*/ 58206 w 64063"/>
                    <a:gd name="connsiteY1" fmla="*/ 274809 h 277712"/>
                    <a:gd name="connsiteX2" fmla="*/ 36948 w 64063"/>
                    <a:gd name="connsiteY2" fmla="*/ 245875 h 277712"/>
                    <a:gd name="connsiteX3" fmla="*/ 1828 w 64063"/>
                    <a:gd name="connsiteY3" fmla="*/ 226864 h 277712"/>
                    <a:gd name="connsiteX4" fmla="*/ 212 w 64063"/>
                    <a:gd name="connsiteY4" fmla="*/ 225248 h 277712"/>
                    <a:gd name="connsiteX5" fmla="*/ 263 w 64063"/>
                    <a:gd name="connsiteY5" fmla="*/ 222950 h 277712"/>
                    <a:gd name="connsiteX6" fmla="*/ 41038 w 64063"/>
                    <a:gd name="connsiteY6" fmla="*/ 111507 h 277712"/>
                    <a:gd name="connsiteX7" fmla="*/ 28439 w 64063"/>
                    <a:gd name="connsiteY7" fmla="*/ 40106 h 277712"/>
                    <a:gd name="connsiteX8" fmla="*/ 5641 w 64063"/>
                    <a:gd name="connsiteY8" fmla="*/ 5113 h 277712"/>
                    <a:gd name="connsiteX9" fmla="*/ 5363 w 64063"/>
                    <a:gd name="connsiteY9" fmla="*/ 998 h 277712"/>
                    <a:gd name="connsiteX10" fmla="*/ 9478 w 64063"/>
                    <a:gd name="connsiteY10" fmla="*/ 720 h 277712"/>
                    <a:gd name="connsiteX11" fmla="*/ 33842 w 64063"/>
                    <a:gd name="connsiteY11" fmla="*/ 37910 h 277712"/>
                    <a:gd name="connsiteX12" fmla="*/ 46870 w 64063"/>
                    <a:gd name="connsiteY12" fmla="*/ 111507 h 277712"/>
                    <a:gd name="connsiteX13" fmla="*/ 6827 w 64063"/>
                    <a:gd name="connsiteY13" fmla="*/ 222647 h 277712"/>
                    <a:gd name="connsiteX14" fmla="*/ 39977 w 64063"/>
                    <a:gd name="connsiteY14" fmla="*/ 240902 h 277712"/>
                    <a:gd name="connsiteX15" fmla="*/ 64064 w 64063"/>
                    <a:gd name="connsiteY15" fmla="*/ 274809 h 277712"/>
                    <a:gd name="connsiteX16" fmla="*/ 61135 w 64063"/>
                    <a:gd name="connsiteY16" fmla="*/ 277713 h 277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063" h="277712">
                      <a:moveTo>
                        <a:pt x="61135" y="277713"/>
                      </a:moveTo>
                      <a:cubicBezTo>
                        <a:pt x="59519" y="277713"/>
                        <a:pt x="58206" y="276400"/>
                        <a:pt x="58206" y="274809"/>
                      </a:cubicBezTo>
                      <a:cubicBezTo>
                        <a:pt x="58206" y="263776"/>
                        <a:pt x="51238" y="254308"/>
                        <a:pt x="36948" y="245875"/>
                      </a:cubicBezTo>
                      <a:cubicBezTo>
                        <a:pt x="22153" y="236660"/>
                        <a:pt x="10337" y="230272"/>
                        <a:pt x="1828" y="226864"/>
                      </a:cubicBezTo>
                      <a:cubicBezTo>
                        <a:pt x="1096" y="226561"/>
                        <a:pt x="490" y="225980"/>
                        <a:pt x="212" y="225248"/>
                      </a:cubicBezTo>
                      <a:cubicBezTo>
                        <a:pt x="-91" y="224516"/>
                        <a:pt x="-65" y="223682"/>
                        <a:pt x="263" y="222950"/>
                      </a:cubicBezTo>
                      <a:cubicBezTo>
                        <a:pt x="27328" y="164426"/>
                        <a:pt x="41038" y="126908"/>
                        <a:pt x="41038" y="111507"/>
                      </a:cubicBezTo>
                      <a:cubicBezTo>
                        <a:pt x="41038" y="84644"/>
                        <a:pt x="36796" y="60633"/>
                        <a:pt x="28439" y="40106"/>
                      </a:cubicBezTo>
                      <a:cubicBezTo>
                        <a:pt x="22052" y="24503"/>
                        <a:pt x="14376" y="12713"/>
                        <a:pt x="5641" y="5113"/>
                      </a:cubicBezTo>
                      <a:cubicBezTo>
                        <a:pt x="4429" y="4053"/>
                        <a:pt x="4303" y="2210"/>
                        <a:pt x="5363" y="998"/>
                      </a:cubicBezTo>
                      <a:cubicBezTo>
                        <a:pt x="6423" y="-214"/>
                        <a:pt x="8266" y="-340"/>
                        <a:pt x="9478" y="720"/>
                      </a:cubicBezTo>
                      <a:cubicBezTo>
                        <a:pt x="18896" y="8926"/>
                        <a:pt x="27076" y="21448"/>
                        <a:pt x="33842" y="37910"/>
                      </a:cubicBezTo>
                      <a:cubicBezTo>
                        <a:pt x="42477" y="59118"/>
                        <a:pt x="46870" y="83886"/>
                        <a:pt x="46870" y="111507"/>
                      </a:cubicBezTo>
                      <a:cubicBezTo>
                        <a:pt x="46870" y="127741"/>
                        <a:pt x="33767" y="164123"/>
                        <a:pt x="6827" y="222647"/>
                      </a:cubicBezTo>
                      <a:cubicBezTo>
                        <a:pt x="15361" y="226384"/>
                        <a:pt x="26495" y="232519"/>
                        <a:pt x="39977" y="240902"/>
                      </a:cubicBezTo>
                      <a:cubicBezTo>
                        <a:pt x="55934" y="250319"/>
                        <a:pt x="64064" y="261731"/>
                        <a:pt x="64064" y="274809"/>
                      </a:cubicBezTo>
                      <a:cubicBezTo>
                        <a:pt x="64039" y="276400"/>
                        <a:pt x="62726" y="277713"/>
                        <a:pt x="61135" y="277713"/>
                      </a:cubicBezTo>
                      <a:close/>
                    </a:path>
                  </a:pathLst>
                </a:custGeom>
                <a:solidFill>
                  <a:srgbClr val="D0C8C2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50A356EF-3B43-F327-41B3-F18BFF536982}"/>
                    </a:ext>
                  </a:extLst>
                </p:cNvPr>
                <p:cNvSpPr/>
                <p:nvPr/>
              </p:nvSpPr>
              <p:spPr>
                <a:xfrm>
                  <a:off x="-4041239" y="6338595"/>
                  <a:ext cx="215446" cy="77028"/>
                </a:xfrm>
                <a:custGeom>
                  <a:avLst/>
                  <a:gdLst>
                    <a:gd name="connsiteX0" fmla="*/ 8 w 215446"/>
                    <a:gd name="connsiteY0" fmla="*/ 36129 h 77028"/>
                    <a:gd name="connsiteX1" fmla="*/ 4073 w 215446"/>
                    <a:gd name="connsiteY1" fmla="*/ 12826 h 77028"/>
                    <a:gd name="connsiteX2" fmla="*/ 26644 w 215446"/>
                    <a:gd name="connsiteY2" fmla="*/ 0 h 77028"/>
                    <a:gd name="connsiteX3" fmla="*/ 215447 w 215446"/>
                    <a:gd name="connsiteY3" fmla="*/ 19213 h 77028"/>
                    <a:gd name="connsiteX4" fmla="*/ 213402 w 215446"/>
                    <a:gd name="connsiteY4" fmla="*/ 54737 h 77028"/>
                    <a:gd name="connsiteX5" fmla="*/ 10764 w 215446"/>
                    <a:gd name="connsiteY5" fmla="*/ 75996 h 77028"/>
                    <a:gd name="connsiteX6" fmla="*/ 8 w 215446"/>
                    <a:gd name="connsiteY6" fmla="*/ 36129 h 77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446" h="77028">
                      <a:moveTo>
                        <a:pt x="8" y="36129"/>
                      </a:moveTo>
                      <a:cubicBezTo>
                        <a:pt x="-118" y="26258"/>
                        <a:pt x="1245" y="18506"/>
                        <a:pt x="4073" y="12826"/>
                      </a:cubicBezTo>
                      <a:cubicBezTo>
                        <a:pt x="6875" y="7120"/>
                        <a:pt x="14399" y="2878"/>
                        <a:pt x="26644" y="0"/>
                      </a:cubicBezTo>
                      <a:lnTo>
                        <a:pt x="215447" y="19213"/>
                      </a:lnTo>
                      <a:cubicBezTo>
                        <a:pt x="214866" y="31635"/>
                        <a:pt x="214184" y="43476"/>
                        <a:pt x="213402" y="54737"/>
                      </a:cubicBezTo>
                      <a:cubicBezTo>
                        <a:pt x="159043" y="72789"/>
                        <a:pt x="91506" y="79884"/>
                        <a:pt x="10764" y="75996"/>
                      </a:cubicBezTo>
                      <a:cubicBezTo>
                        <a:pt x="3720" y="59307"/>
                        <a:pt x="109" y="46001"/>
                        <a:pt x="8" y="36129"/>
                      </a:cubicBezTo>
                      <a:close/>
                    </a:path>
                  </a:pathLst>
                </a:custGeom>
                <a:solidFill>
                  <a:srgbClr val="E9E3E3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BB57C2EB-9A81-B684-258B-ED6A416A8FD6}"/>
                    </a:ext>
                  </a:extLst>
                </p:cNvPr>
                <p:cNvSpPr/>
                <p:nvPr/>
              </p:nvSpPr>
              <p:spPr>
                <a:xfrm>
                  <a:off x="-4351021" y="6325188"/>
                  <a:ext cx="364804" cy="544769"/>
                </a:xfrm>
                <a:custGeom>
                  <a:avLst/>
                  <a:gdLst>
                    <a:gd name="connsiteX0" fmla="*/ 364804 w 364804"/>
                    <a:gd name="connsiteY0" fmla="*/ 46632 h 544769"/>
                    <a:gd name="connsiteX1" fmla="*/ 358114 w 364804"/>
                    <a:gd name="connsiteY1" fmla="*/ 87685 h 544769"/>
                    <a:gd name="connsiteX2" fmla="*/ 358114 w 364804"/>
                    <a:gd name="connsiteY2" fmla="*/ 89428 h 544769"/>
                    <a:gd name="connsiteX3" fmla="*/ 345288 w 364804"/>
                    <a:gd name="connsiteY3" fmla="*/ 129597 h 544769"/>
                    <a:gd name="connsiteX4" fmla="*/ 327816 w 364804"/>
                    <a:gd name="connsiteY4" fmla="*/ 158707 h 544769"/>
                    <a:gd name="connsiteX5" fmla="*/ 289389 w 364804"/>
                    <a:gd name="connsiteY5" fmla="*/ 192766 h 544769"/>
                    <a:gd name="connsiteX6" fmla="*/ 228239 w 364804"/>
                    <a:gd name="connsiteY6" fmla="*/ 226245 h 544769"/>
                    <a:gd name="connsiteX7" fmla="*/ 161282 w 364804"/>
                    <a:gd name="connsiteY7" fmla="*/ 243413 h 544769"/>
                    <a:gd name="connsiteX8" fmla="*/ 93164 w 364804"/>
                    <a:gd name="connsiteY8" fmla="*/ 238465 h 544769"/>
                    <a:gd name="connsiteX9" fmla="*/ 62589 w 364804"/>
                    <a:gd name="connsiteY9" fmla="*/ 231471 h 544769"/>
                    <a:gd name="connsiteX10" fmla="*/ 121694 w 364804"/>
                    <a:gd name="connsiteY10" fmla="*/ 157218 h 544769"/>
                    <a:gd name="connsiteX11" fmla="*/ 209910 w 364804"/>
                    <a:gd name="connsiteY11" fmla="*/ 66957 h 544769"/>
                    <a:gd name="connsiteX12" fmla="*/ 224755 w 364804"/>
                    <a:gd name="connsiteY12" fmla="*/ 51808 h 544769"/>
                    <a:gd name="connsiteX13" fmla="*/ 260279 w 364804"/>
                    <a:gd name="connsiteY13" fmla="*/ 4368 h 544769"/>
                    <a:gd name="connsiteX14" fmla="*/ 260582 w 364804"/>
                    <a:gd name="connsiteY14" fmla="*/ 0 h 544769"/>
                    <a:gd name="connsiteX15" fmla="*/ 354629 w 364804"/>
                    <a:gd name="connsiteY15" fmla="*/ 11639 h 544769"/>
                    <a:gd name="connsiteX16" fmla="*/ 357255 w 364804"/>
                    <a:gd name="connsiteY16" fmla="*/ 17749 h 544769"/>
                    <a:gd name="connsiteX17" fmla="*/ 364804 w 364804"/>
                    <a:gd name="connsiteY17" fmla="*/ 46632 h 544769"/>
                    <a:gd name="connsiteX18" fmla="*/ 63776 w 364804"/>
                    <a:gd name="connsiteY18" fmla="*/ 498769 h 544769"/>
                    <a:gd name="connsiteX19" fmla="*/ 47466 w 364804"/>
                    <a:gd name="connsiteY19" fmla="*/ 544770 h 544769"/>
                    <a:gd name="connsiteX20" fmla="*/ 39008 w 364804"/>
                    <a:gd name="connsiteY20" fmla="*/ 535756 h 544769"/>
                    <a:gd name="connsiteX21" fmla="*/ 18936 w 364804"/>
                    <a:gd name="connsiteY21" fmla="*/ 498188 h 544769"/>
                    <a:gd name="connsiteX22" fmla="*/ 2929 w 364804"/>
                    <a:gd name="connsiteY22" fmla="*/ 434134 h 544769"/>
                    <a:gd name="connsiteX23" fmla="*/ 0 w 364804"/>
                    <a:gd name="connsiteY23" fmla="*/ 401514 h 544769"/>
                    <a:gd name="connsiteX24" fmla="*/ 1161 w 364804"/>
                    <a:gd name="connsiteY24" fmla="*/ 381998 h 544769"/>
                    <a:gd name="connsiteX25" fmla="*/ 25324 w 364804"/>
                    <a:gd name="connsiteY25" fmla="*/ 400934 h 544769"/>
                    <a:gd name="connsiteX26" fmla="*/ 63776 w 364804"/>
                    <a:gd name="connsiteY26" fmla="*/ 498769 h 54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64804" h="544769">
                      <a:moveTo>
                        <a:pt x="364804" y="46632"/>
                      </a:moveTo>
                      <a:cubicBezTo>
                        <a:pt x="364804" y="60216"/>
                        <a:pt x="362583" y="73900"/>
                        <a:pt x="358114" y="87685"/>
                      </a:cubicBezTo>
                      <a:cubicBezTo>
                        <a:pt x="358114" y="88064"/>
                        <a:pt x="358114" y="88645"/>
                        <a:pt x="358114" y="89428"/>
                      </a:cubicBezTo>
                      <a:cubicBezTo>
                        <a:pt x="349580" y="116013"/>
                        <a:pt x="345288" y="129420"/>
                        <a:pt x="345288" y="129597"/>
                      </a:cubicBezTo>
                      <a:cubicBezTo>
                        <a:pt x="343748" y="136565"/>
                        <a:pt x="337915" y="146285"/>
                        <a:pt x="327816" y="158707"/>
                      </a:cubicBezTo>
                      <a:cubicBezTo>
                        <a:pt x="318121" y="171331"/>
                        <a:pt x="305295" y="182692"/>
                        <a:pt x="289389" y="192766"/>
                      </a:cubicBezTo>
                      <a:cubicBezTo>
                        <a:pt x="273281" y="203244"/>
                        <a:pt x="252906" y="214404"/>
                        <a:pt x="228239" y="226245"/>
                      </a:cubicBezTo>
                      <a:cubicBezTo>
                        <a:pt x="209026" y="237707"/>
                        <a:pt x="186707" y="243413"/>
                        <a:pt x="161282" y="243413"/>
                      </a:cubicBezTo>
                      <a:cubicBezTo>
                        <a:pt x="138383" y="243413"/>
                        <a:pt x="115660" y="241772"/>
                        <a:pt x="93164" y="238465"/>
                      </a:cubicBezTo>
                      <a:cubicBezTo>
                        <a:pt x="81323" y="236521"/>
                        <a:pt x="71123" y="234198"/>
                        <a:pt x="62589" y="231471"/>
                      </a:cubicBezTo>
                      <a:cubicBezTo>
                        <a:pt x="79076" y="207410"/>
                        <a:pt x="98794" y="182667"/>
                        <a:pt x="121694" y="157218"/>
                      </a:cubicBezTo>
                      <a:cubicBezTo>
                        <a:pt x="126163" y="152547"/>
                        <a:pt x="155551" y="122477"/>
                        <a:pt x="209910" y="66957"/>
                      </a:cubicBezTo>
                      <a:cubicBezTo>
                        <a:pt x="215161" y="61907"/>
                        <a:pt x="220110" y="56858"/>
                        <a:pt x="224755" y="51808"/>
                      </a:cubicBezTo>
                      <a:cubicBezTo>
                        <a:pt x="244549" y="30272"/>
                        <a:pt x="256391" y="14442"/>
                        <a:pt x="260279" y="4368"/>
                      </a:cubicBezTo>
                      <a:lnTo>
                        <a:pt x="260582" y="0"/>
                      </a:lnTo>
                      <a:lnTo>
                        <a:pt x="354629" y="11639"/>
                      </a:lnTo>
                      <a:cubicBezTo>
                        <a:pt x="355589" y="13381"/>
                        <a:pt x="356473" y="15426"/>
                        <a:pt x="357255" y="17749"/>
                      </a:cubicBezTo>
                      <a:cubicBezTo>
                        <a:pt x="362280" y="30424"/>
                        <a:pt x="364804" y="40018"/>
                        <a:pt x="364804" y="46632"/>
                      </a:cubicBezTo>
                      <a:close/>
                      <a:moveTo>
                        <a:pt x="63776" y="498769"/>
                      </a:moveTo>
                      <a:cubicBezTo>
                        <a:pt x="63776" y="509827"/>
                        <a:pt x="58348" y="525178"/>
                        <a:pt x="47466" y="544770"/>
                      </a:cubicBezTo>
                      <a:cubicBezTo>
                        <a:pt x="44739" y="542447"/>
                        <a:pt x="41937" y="539442"/>
                        <a:pt x="39008" y="535756"/>
                      </a:cubicBezTo>
                      <a:cubicBezTo>
                        <a:pt x="29893" y="522173"/>
                        <a:pt x="23203" y="509651"/>
                        <a:pt x="18936" y="498188"/>
                      </a:cubicBezTo>
                      <a:cubicBezTo>
                        <a:pt x="10200" y="477435"/>
                        <a:pt x="4848" y="456075"/>
                        <a:pt x="2929" y="434134"/>
                      </a:cubicBezTo>
                      <a:cubicBezTo>
                        <a:pt x="985" y="416663"/>
                        <a:pt x="0" y="405781"/>
                        <a:pt x="0" y="401514"/>
                      </a:cubicBezTo>
                      <a:cubicBezTo>
                        <a:pt x="0" y="395101"/>
                        <a:pt x="379" y="388587"/>
                        <a:pt x="1161" y="381998"/>
                      </a:cubicBezTo>
                      <a:cubicBezTo>
                        <a:pt x="9897" y="387048"/>
                        <a:pt x="17951" y="393360"/>
                        <a:pt x="25324" y="400934"/>
                      </a:cubicBezTo>
                      <a:cubicBezTo>
                        <a:pt x="50950" y="424818"/>
                        <a:pt x="63776" y="457438"/>
                        <a:pt x="63776" y="498769"/>
                      </a:cubicBezTo>
                      <a:close/>
                    </a:path>
                  </a:pathLst>
                </a:custGeom>
                <a:solidFill>
                  <a:srgbClr val="855729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7" name="Graphic 6">
                <a:extLst>
                  <a:ext uri="{FF2B5EF4-FFF2-40B4-BE49-F238E27FC236}">
                    <a16:creationId xmlns:a16="http://schemas.microsoft.com/office/drawing/2014/main" id="{A7F0A842-0B58-A5BA-846E-40F09D153711}"/>
                  </a:ext>
                </a:extLst>
              </p:cNvPr>
              <p:cNvGrpSpPr/>
              <p:nvPr/>
            </p:nvGrpSpPr>
            <p:grpSpPr>
              <a:xfrm>
                <a:off x="-4274811" y="5966611"/>
                <a:ext cx="631397" cy="435369"/>
                <a:chOff x="-4274811" y="5966611"/>
                <a:chExt cx="631397" cy="435369"/>
              </a:xfrm>
            </p:grpSpPr>
            <p:grpSp>
              <p:nvGrpSpPr>
                <p:cNvPr id="348" name="Graphic 6">
                  <a:extLst>
                    <a:ext uri="{FF2B5EF4-FFF2-40B4-BE49-F238E27FC236}">
                      <a16:creationId xmlns:a16="http://schemas.microsoft.com/office/drawing/2014/main" id="{5596C857-FD6F-AAE5-3889-A29437DA4285}"/>
                    </a:ext>
                  </a:extLst>
                </p:cNvPr>
                <p:cNvGrpSpPr/>
                <p:nvPr/>
              </p:nvGrpSpPr>
              <p:grpSpPr>
                <a:xfrm>
                  <a:off x="-4173682" y="5971477"/>
                  <a:ext cx="453557" cy="430503"/>
                  <a:chOff x="-4173682" y="5971477"/>
                  <a:chExt cx="453557" cy="430503"/>
                </a:xfrm>
              </p:grpSpPr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7F95F696-6041-CF11-5886-3E52D1231A62}"/>
                      </a:ext>
                    </a:extLst>
                  </p:cNvPr>
                  <p:cNvSpPr/>
                  <p:nvPr/>
                </p:nvSpPr>
                <p:spPr>
                  <a:xfrm>
                    <a:off x="-4173682" y="5971477"/>
                    <a:ext cx="453557" cy="430503"/>
                  </a:xfrm>
                  <a:custGeom>
                    <a:avLst/>
                    <a:gdLst>
                      <a:gd name="connsiteX0" fmla="*/ 103315 w 453557"/>
                      <a:gd name="connsiteY0" fmla="*/ 34656 h 430503"/>
                      <a:gd name="connsiteX1" fmla="*/ 241596 w 453557"/>
                      <a:gd name="connsiteY1" fmla="*/ 294 h 430503"/>
                      <a:gd name="connsiteX2" fmla="*/ 326908 w 453557"/>
                      <a:gd name="connsiteY2" fmla="*/ 24178 h 430503"/>
                      <a:gd name="connsiteX3" fmla="*/ 388639 w 453557"/>
                      <a:gd name="connsiteY3" fmla="*/ 76011 h 430503"/>
                      <a:gd name="connsiteX4" fmla="*/ 452389 w 453557"/>
                      <a:gd name="connsiteY4" fmla="*/ 229164 h 430503"/>
                      <a:gd name="connsiteX5" fmla="*/ 453551 w 453557"/>
                      <a:gd name="connsiteY5" fmla="*/ 245171 h 430503"/>
                      <a:gd name="connsiteX6" fmla="*/ 453551 w 453557"/>
                      <a:gd name="connsiteY6" fmla="*/ 247494 h 430503"/>
                      <a:gd name="connsiteX7" fmla="*/ 440750 w 453557"/>
                      <a:gd name="connsiteY7" fmla="*/ 316193 h 430503"/>
                      <a:gd name="connsiteX8" fmla="*/ 434060 w 453557"/>
                      <a:gd name="connsiteY8" fmla="*/ 328994 h 430503"/>
                      <a:gd name="connsiteX9" fmla="*/ 413685 w 453557"/>
                      <a:gd name="connsiteY9" fmla="*/ 355479 h 430503"/>
                      <a:gd name="connsiteX10" fmla="*/ 296939 w 453557"/>
                      <a:gd name="connsiteY10" fmla="*/ 417487 h 430503"/>
                      <a:gd name="connsiteX11" fmla="*/ 168833 w 453557"/>
                      <a:gd name="connsiteY11" fmla="*/ 428545 h 430503"/>
                      <a:gd name="connsiteX12" fmla="*/ 58197 w 453557"/>
                      <a:gd name="connsiteY12" fmla="*/ 383125 h 430503"/>
                      <a:gd name="connsiteX13" fmla="*/ 15124 w 453557"/>
                      <a:gd name="connsiteY13" fmla="*/ 328968 h 430503"/>
                      <a:gd name="connsiteX14" fmla="*/ 556 w 453557"/>
                      <a:gd name="connsiteY14" fmla="*/ 257947 h 430503"/>
                      <a:gd name="connsiteX15" fmla="*/ 556 w 453557"/>
                      <a:gd name="connsiteY15" fmla="*/ 257063 h 430503"/>
                      <a:gd name="connsiteX16" fmla="*/ 34338 w 453557"/>
                      <a:gd name="connsiteY16" fmla="*/ 109742 h 430503"/>
                      <a:gd name="connsiteX17" fmla="*/ 103315 w 453557"/>
                      <a:gd name="connsiteY17" fmla="*/ 34656 h 430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53557" h="430503">
                        <a:moveTo>
                          <a:pt x="103315" y="34656"/>
                        </a:moveTo>
                        <a:cubicBezTo>
                          <a:pt x="145630" y="9433"/>
                          <a:pt x="191732" y="-2029"/>
                          <a:pt x="241596" y="294"/>
                        </a:cubicBezTo>
                        <a:cubicBezTo>
                          <a:pt x="271692" y="2036"/>
                          <a:pt x="300121" y="9989"/>
                          <a:pt x="326908" y="24178"/>
                        </a:cubicBezTo>
                        <a:cubicBezTo>
                          <a:pt x="350591" y="37180"/>
                          <a:pt x="371168" y="54450"/>
                          <a:pt x="388639" y="76011"/>
                        </a:cubicBezTo>
                        <a:cubicBezTo>
                          <a:pt x="426687" y="122972"/>
                          <a:pt x="447921" y="174023"/>
                          <a:pt x="452389" y="229164"/>
                        </a:cubicBezTo>
                        <a:cubicBezTo>
                          <a:pt x="452768" y="234592"/>
                          <a:pt x="453172" y="239945"/>
                          <a:pt x="453551" y="245171"/>
                        </a:cubicBezTo>
                        <a:cubicBezTo>
                          <a:pt x="453551" y="245954"/>
                          <a:pt x="453551" y="246736"/>
                          <a:pt x="453551" y="247494"/>
                        </a:cubicBezTo>
                        <a:cubicBezTo>
                          <a:pt x="453753" y="273499"/>
                          <a:pt x="449486" y="296399"/>
                          <a:pt x="440750" y="316193"/>
                        </a:cubicBezTo>
                        <a:cubicBezTo>
                          <a:pt x="439210" y="320460"/>
                          <a:pt x="436963" y="324727"/>
                          <a:pt x="434060" y="328994"/>
                        </a:cubicBezTo>
                        <a:cubicBezTo>
                          <a:pt x="428429" y="338512"/>
                          <a:pt x="421638" y="347323"/>
                          <a:pt x="413685" y="355479"/>
                        </a:cubicBezTo>
                        <a:cubicBezTo>
                          <a:pt x="382630" y="384791"/>
                          <a:pt x="343723" y="405469"/>
                          <a:pt x="296939" y="417487"/>
                        </a:cubicBezTo>
                        <a:cubicBezTo>
                          <a:pt x="249979" y="429530"/>
                          <a:pt x="207259" y="433216"/>
                          <a:pt x="168833" y="428545"/>
                        </a:cubicBezTo>
                        <a:cubicBezTo>
                          <a:pt x="130607" y="423294"/>
                          <a:pt x="93721" y="408145"/>
                          <a:pt x="58197" y="383125"/>
                        </a:cubicBezTo>
                        <a:cubicBezTo>
                          <a:pt x="39564" y="369340"/>
                          <a:pt x="25198" y="351287"/>
                          <a:pt x="15124" y="328968"/>
                        </a:cubicBezTo>
                        <a:cubicBezTo>
                          <a:pt x="6969" y="309174"/>
                          <a:pt x="2122" y="285492"/>
                          <a:pt x="556" y="257947"/>
                        </a:cubicBezTo>
                        <a:cubicBezTo>
                          <a:pt x="556" y="257568"/>
                          <a:pt x="556" y="257265"/>
                          <a:pt x="556" y="257063"/>
                        </a:cubicBezTo>
                        <a:cubicBezTo>
                          <a:pt x="-2726" y="199044"/>
                          <a:pt x="8510" y="149937"/>
                          <a:pt x="34338" y="109742"/>
                        </a:cubicBezTo>
                        <a:cubicBezTo>
                          <a:pt x="59939" y="69220"/>
                          <a:pt x="82940" y="44174"/>
                          <a:pt x="103315" y="346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F20B7338-3BAC-4D07-C373-9FFD3FB8BEF0}"/>
                      </a:ext>
                    </a:extLst>
                  </p:cNvPr>
                  <p:cNvSpPr/>
                  <p:nvPr/>
                </p:nvSpPr>
                <p:spPr>
                  <a:xfrm>
                    <a:off x="-4173631" y="5971477"/>
                    <a:ext cx="453500" cy="277791"/>
                  </a:xfrm>
                  <a:custGeom>
                    <a:avLst/>
                    <a:gdLst>
                      <a:gd name="connsiteX0" fmla="*/ 103264 w 453500"/>
                      <a:gd name="connsiteY0" fmla="*/ 34656 h 277791"/>
                      <a:gd name="connsiteX1" fmla="*/ 241546 w 453500"/>
                      <a:gd name="connsiteY1" fmla="*/ 294 h 277791"/>
                      <a:gd name="connsiteX2" fmla="*/ 326858 w 453500"/>
                      <a:gd name="connsiteY2" fmla="*/ 24178 h 277791"/>
                      <a:gd name="connsiteX3" fmla="*/ 388588 w 453500"/>
                      <a:gd name="connsiteY3" fmla="*/ 76011 h 277791"/>
                      <a:gd name="connsiteX4" fmla="*/ 452339 w 453500"/>
                      <a:gd name="connsiteY4" fmla="*/ 229164 h 277791"/>
                      <a:gd name="connsiteX5" fmla="*/ 453501 w 453500"/>
                      <a:gd name="connsiteY5" fmla="*/ 245171 h 277791"/>
                      <a:gd name="connsiteX6" fmla="*/ 453501 w 453500"/>
                      <a:gd name="connsiteY6" fmla="*/ 247494 h 277791"/>
                      <a:gd name="connsiteX7" fmla="*/ 450597 w 453500"/>
                      <a:gd name="connsiteY7" fmla="*/ 247191 h 277791"/>
                      <a:gd name="connsiteX8" fmla="*/ 431686 w 453500"/>
                      <a:gd name="connsiteY8" fmla="*/ 256810 h 277791"/>
                      <a:gd name="connsiteX9" fmla="*/ 369097 w 453500"/>
                      <a:gd name="connsiteY9" fmla="*/ 267591 h 277791"/>
                      <a:gd name="connsiteX10" fmla="*/ 332715 w 453500"/>
                      <a:gd name="connsiteY10" fmla="*/ 263223 h 277791"/>
                      <a:gd name="connsiteX11" fmla="*/ 299237 w 453500"/>
                      <a:gd name="connsiteY11" fmla="*/ 239642 h 277791"/>
                      <a:gd name="connsiteX12" fmla="*/ 279140 w 453500"/>
                      <a:gd name="connsiteY12" fmla="*/ 189853 h 277791"/>
                      <a:gd name="connsiteX13" fmla="*/ 259926 w 453500"/>
                      <a:gd name="connsiteY13" fmla="*/ 102522 h 277791"/>
                      <a:gd name="connsiteX14" fmla="*/ 247403 w 453500"/>
                      <a:gd name="connsiteY14" fmla="*/ 58262 h 277791"/>
                      <a:gd name="connsiteX15" fmla="*/ 209279 w 453500"/>
                      <a:gd name="connsiteY15" fmla="*/ 41675 h 277791"/>
                      <a:gd name="connsiteX16" fmla="*/ 168530 w 453500"/>
                      <a:gd name="connsiteY16" fmla="*/ 80682 h 277791"/>
                      <a:gd name="connsiteX17" fmla="*/ 161839 w 453500"/>
                      <a:gd name="connsiteY17" fmla="*/ 184905 h 277791"/>
                      <a:gd name="connsiteX18" fmla="*/ 151639 w 453500"/>
                      <a:gd name="connsiteY18" fmla="*/ 249539 h 277791"/>
                      <a:gd name="connsiteX19" fmla="*/ 139116 w 453500"/>
                      <a:gd name="connsiteY19" fmla="*/ 264385 h 277791"/>
                      <a:gd name="connsiteX20" fmla="*/ 114651 w 453500"/>
                      <a:gd name="connsiteY20" fmla="*/ 274585 h 277791"/>
                      <a:gd name="connsiteX21" fmla="*/ 82056 w 453500"/>
                      <a:gd name="connsiteY21" fmla="*/ 277791 h 277791"/>
                      <a:gd name="connsiteX22" fmla="*/ 19467 w 453500"/>
                      <a:gd name="connsiteY22" fmla="*/ 266733 h 277791"/>
                      <a:gd name="connsiteX23" fmla="*/ 834 w 453500"/>
                      <a:gd name="connsiteY23" fmla="*/ 257416 h 277791"/>
                      <a:gd name="connsiteX24" fmla="*/ 556 w 453500"/>
                      <a:gd name="connsiteY24" fmla="*/ 258022 h 277791"/>
                      <a:gd name="connsiteX25" fmla="*/ 556 w 453500"/>
                      <a:gd name="connsiteY25" fmla="*/ 257139 h 277791"/>
                      <a:gd name="connsiteX26" fmla="*/ 34338 w 453500"/>
                      <a:gd name="connsiteY26" fmla="*/ 109818 h 277791"/>
                      <a:gd name="connsiteX27" fmla="*/ 103264 w 453500"/>
                      <a:gd name="connsiteY27" fmla="*/ 34656 h 277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53500" h="277791">
                        <a:moveTo>
                          <a:pt x="103264" y="34656"/>
                        </a:moveTo>
                        <a:cubicBezTo>
                          <a:pt x="145579" y="9433"/>
                          <a:pt x="191682" y="-2029"/>
                          <a:pt x="241546" y="294"/>
                        </a:cubicBezTo>
                        <a:cubicBezTo>
                          <a:pt x="271641" y="2036"/>
                          <a:pt x="300070" y="9989"/>
                          <a:pt x="326858" y="24178"/>
                        </a:cubicBezTo>
                        <a:cubicBezTo>
                          <a:pt x="350540" y="37180"/>
                          <a:pt x="371117" y="54450"/>
                          <a:pt x="388588" y="76011"/>
                        </a:cubicBezTo>
                        <a:cubicBezTo>
                          <a:pt x="426637" y="122972"/>
                          <a:pt x="447870" y="174023"/>
                          <a:pt x="452339" y="229164"/>
                        </a:cubicBezTo>
                        <a:cubicBezTo>
                          <a:pt x="452718" y="234592"/>
                          <a:pt x="453122" y="239945"/>
                          <a:pt x="453501" y="245171"/>
                        </a:cubicBezTo>
                        <a:cubicBezTo>
                          <a:pt x="453501" y="245954"/>
                          <a:pt x="453501" y="246736"/>
                          <a:pt x="453501" y="247494"/>
                        </a:cubicBezTo>
                        <a:lnTo>
                          <a:pt x="450597" y="247191"/>
                        </a:lnTo>
                        <a:cubicBezTo>
                          <a:pt x="445547" y="250701"/>
                          <a:pt x="439236" y="253882"/>
                          <a:pt x="431686" y="256810"/>
                        </a:cubicBezTo>
                        <a:cubicBezTo>
                          <a:pt x="412851" y="263981"/>
                          <a:pt x="391997" y="267591"/>
                          <a:pt x="369097" y="267591"/>
                        </a:cubicBezTo>
                        <a:cubicBezTo>
                          <a:pt x="358619" y="267591"/>
                          <a:pt x="346501" y="266127"/>
                          <a:pt x="332715" y="263223"/>
                        </a:cubicBezTo>
                        <a:cubicBezTo>
                          <a:pt x="318728" y="260497"/>
                          <a:pt x="307569" y="252644"/>
                          <a:pt x="299237" y="239642"/>
                        </a:cubicBezTo>
                        <a:cubicBezTo>
                          <a:pt x="290299" y="225276"/>
                          <a:pt x="283609" y="208688"/>
                          <a:pt x="279140" y="189853"/>
                        </a:cubicBezTo>
                        <a:cubicBezTo>
                          <a:pt x="268460" y="145998"/>
                          <a:pt x="262047" y="116888"/>
                          <a:pt x="259926" y="102522"/>
                        </a:cubicBezTo>
                        <a:cubicBezTo>
                          <a:pt x="258361" y="86035"/>
                          <a:pt x="254195" y="71265"/>
                          <a:pt x="247403" y="58262"/>
                        </a:cubicBezTo>
                        <a:cubicBezTo>
                          <a:pt x="240789" y="45058"/>
                          <a:pt x="228089" y="39529"/>
                          <a:pt x="209279" y="41675"/>
                        </a:cubicBezTo>
                        <a:cubicBezTo>
                          <a:pt x="190268" y="41473"/>
                          <a:pt x="176659" y="54475"/>
                          <a:pt x="168530" y="80682"/>
                        </a:cubicBezTo>
                        <a:cubicBezTo>
                          <a:pt x="159592" y="107066"/>
                          <a:pt x="157370" y="141832"/>
                          <a:pt x="161839" y="184905"/>
                        </a:cubicBezTo>
                        <a:cubicBezTo>
                          <a:pt x="164364" y="209370"/>
                          <a:pt x="160955" y="230906"/>
                          <a:pt x="151639" y="249539"/>
                        </a:cubicBezTo>
                        <a:cubicBezTo>
                          <a:pt x="148533" y="254588"/>
                          <a:pt x="144367" y="259537"/>
                          <a:pt x="139116" y="264385"/>
                        </a:cubicBezTo>
                        <a:cubicBezTo>
                          <a:pt x="133688" y="269030"/>
                          <a:pt x="125533" y="272439"/>
                          <a:pt x="114651" y="274585"/>
                        </a:cubicBezTo>
                        <a:cubicBezTo>
                          <a:pt x="103592" y="276731"/>
                          <a:pt x="92711" y="277791"/>
                          <a:pt x="82056" y="277791"/>
                        </a:cubicBezTo>
                        <a:cubicBezTo>
                          <a:pt x="59156" y="277791"/>
                          <a:pt x="38277" y="274105"/>
                          <a:pt x="19467" y="266733"/>
                        </a:cubicBezTo>
                        <a:cubicBezTo>
                          <a:pt x="12297" y="264031"/>
                          <a:pt x="6086" y="260926"/>
                          <a:pt x="834" y="257416"/>
                        </a:cubicBezTo>
                        <a:lnTo>
                          <a:pt x="556" y="258022"/>
                        </a:lnTo>
                        <a:cubicBezTo>
                          <a:pt x="556" y="257644"/>
                          <a:pt x="556" y="257341"/>
                          <a:pt x="556" y="257139"/>
                        </a:cubicBezTo>
                        <a:cubicBezTo>
                          <a:pt x="-2726" y="199119"/>
                          <a:pt x="8509" y="150013"/>
                          <a:pt x="34338" y="109818"/>
                        </a:cubicBezTo>
                        <a:cubicBezTo>
                          <a:pt x="59889" y="69220"/>
                          <a:pt x="82889" y="44174"/>
                          <a:pt x="103264" y="34656"/>
                        </a:cubicBezTo>
                        <a:close/>
                      </a:path>
                    </a:pathLst>
                  </a:custGeom>
                  <a:solidFill>
                    <a:srgbClr val="855729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622D4D96-4DAE-F5C3-38DC-4A00F2E5E647}"/>
                      </a:ext>
                    </a:extLst>
                  </p:cNvPr>
                  <p:cNvSpPr/>
                  <p:nvPr/>
                </p:nvSpPr>
                <p:spPr>
                  <a:xfrm>
                    <a:off x="-4073870" y="6165661"/>
                    <a:ext cx="35859" cy="36356"/>
                  </a:xfrm>
                  <a:custGeom>
                    <a:avLst/>
                    <a:gdLst>
                      <a:gd name="connsiteX0" fmla="*/ 31477 w 35859"/>
                      <a:gd name="connsiteY0" fmla="*/ 29729 h 36356"/>
                      <a:gd name="connsiteX1" fmla="*/ 19535 w 35859"/>
                      <a:gd name="connsiteY1" fmla="*/ 36141 h 36356"/>
                      <a:gd name="connsiteX2" fmla="*/ 6431 w 35859"/>
                      <a:gd name="connsiteY2" fmla="*/ 32354 h 36356"/>
                      <a:gd name="connsiteX3" fmla="*/ 18 w 35859"/>
                      <a:gd name="connsiteY3" fmla="*/ 19554 h 36356"/>
                      <a:gd name="connsiteX4" fmla="*/ 4386 w 35859"/>
                      <a:gd name="connsiteY4" fmla="*/ 6753 h 36356"/>
                      <a:gd name="connsiteX5" fmla="*/ 16328 w 35859"/>
                      <a:gd name="connsiteY5" fmla="*/ 63 h 36356"/>
                      <a:gd name="connsiteX6" fmla="*/ 29432 w 35859"/>
                      <a:gd name="connsiteY6" fmla="*/ 4127 h 36356"/>
                      <a:gd name="connsiteX7" fmla="*/ 35845 w 35859"/>
                      <a:gd name="connsiteY7" fmla="*/ 17231 h 36356"/>
                      <a:gd name="connsiteX8" fmla="*/ 31477 w 35859"/>
                      <a:gd name="connsiteY8" fmla="*/ 29729 h 36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5859" h="36356">
                        <a:moveTo>
                          <a:pt x="31477" y="29729"/>
                        </a:moveTo>
                        <a:cubicBezTo>
                          <a:pt x="28372" y="33794"/>
                          <a:pt x="24382" y="35940"/>
                          <a:pt x="19535" y="36141"/>
                        </a:cubicBezTo>
                        <a:cubicBezTo>
                          <a:pt x="14687" y="36899"/>
                          <a:pt x="10319" y="35662"/>
                          <a:pt x="6431" y="32354"/>
                        </a:cubicBezTo>
                        <a:cubicBezTo>
                          <a:pt x="2543" y="28870"/>
                          <a:pt x="422" y="24578"/>
                          <a:pt x="18" y="19554"/>
                        </a:cubicBezTo>
                        <a:cubicBezTo>
                          <a:pt x="-184" y="14706"/>
                          <a:pt x="1281" y="10439"/>
                          <a:pt x="4386" y="6753"/>
                        </a:cubicBezTo>
                        <a:cubicBezTo>
                          <a:pt x="7492" y="3067"/>
                          <a:pt x="11481" y="845"/>
                          <a:pt x="16328" y="63"/>
                        </a:cubicBezTo>
                        <a:cubicBezTo>
                          <a:pt x="21176" y="-316"/>
                          <a:pt x="25544" y="1022"/>
                          <a:pt x="29432" y="4127"/>
                        </a:cubicBezTo>
                        <a:cubicBezTo>
                          <a:pt x="33320" y="8015"/>
                          <a:pt x="35441" y="12383"/>
                          <a:pt x="35845" y="17231"/>
                        </a:cubicBezTo>
                        <a:cubicBezTo>
                          <a:pt x="36022" y="21876"/>
                          <a:pt x="34583" y="26042"/>
                          <a:pt x="31477" y="29729"/>
                        </a:cubicBezTo>
                        <a:close/>
                      </a:path>
                    </a:pathLst>
                  </a:custGeom>
                  <a:solidFill>
                    <a:srgbClr val="232323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8F053A-D2E6-D8F7-83FB-DC46063AE173}"/>
                      </a:ext>
                    </a:extLst>
                  </p:cNvPr>
                  <p:cNvSpPr/>
                  <p:nvPr/>
                </p:nvSpPr>
                <p:spPr>
                  <a:xfrm>
                    <a:off x="-3994889" y="6200094"/>
                    <a:ext cx="92688" cy="70563"/>
                  </a:xfrm>
                  <a:custGeom>
                    <a:avLst/>
                    <a:gdLst>
                      <a:gd name="connsiteX0" fmla="*/ 1982 w 92688"/>
                      <a:gd name="connsiteY0" fmla="*/ 32258 h 70563"/>
                      <a:gd name="connsiteX1" fmla="*/ 8672 w 92688"/>
                      <a:gd name="connsiteY1" fmla="*/ 7516 h 70563"/>
                      <a:gd name="connsiteX2" fmla="*/ 43312 w 92688"/>
                      <a:gd name="connsiteY2" fmla="*/ 1103 h 70563"/>
                      <a:gd name="connsiteX3" fmla="*/ 79416 w 92688"/>
                      <a:gd name="connsiteY3" fmla="*/ 1406 h 70563"/>
                      <a:gd name="connsiteX4" fmla="*/ 92242 w 92688"/>
                      <a:gd name="connsiteY4" fmla="*/ 22664 h 70563"/>
                      <a:gd name="connsiteX5" fmla="*/ 76513 w 92688"/>
                      <a:gd name="connsiteY5" fmla="*/ 56749 h 70563"/>
                      <a:gd name="connsiteX6" fmla="*/ 49447 w 92688"/>
                      <a:gd name="connsiteY6" fmla="*/ 70433 h 70563"/>
                      <a:gd name="connsiteX7" fmla="*/ 21220 w 92688"/>
                      <a:gd name="connsiteY7" fmla="*/ 62278 h 70563"/>
                      <a:gd name="connsiteX8" fmla="*/ 1982 w 92688"/>
                      <a:gd name="connsiteY8" fmla="*/ 32258 h 70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688" h="70563">
                        <a:moveTo>
                          <a:pt x="1982" y="32258"/>
                        </a:moveTo>
                        <a:cubicBezTo>
                          <a:pt x="-2109" y="18473"/>
                          <a:pt x="139" y="10242"/>
                          <a:pt x="8672" y="7516"/>
                        </a:cubicBezTo>
                        <a:cubicBezTo>
                          <a:pt x="17004" y="4208"/>
                          <a:pt x="28567" y="2088"/>
                          <a:pt x="43312" y="1103"/>
                        </a:cubicBezTo>
                        <a:cubicBezTo>
                          <a:pt x="57476" y="-463"/>
                          <a:pt x="69519" y="-361"/>
                          <a:pt x="79416" y="1406"/>
                        </a:cubicBezTo>
                        <a:cubicBezTo>
                          <a:pt x="89894" y="2365"/>
                          <a:pt x="94161" y="9460"/>
                          <a:pt x="92242" y="22664"/>
                        </a:cubicBezTo>
                        <a:cubicBezTo>
                          <a:pt x="90298" y="36651"/>
                          <a:pt x="85047" y="47988"/>
                          <a:pt x="76513" y="56749"/>
                        </a:cubicBezTo>
                        <a:cubicBezTo>
                          <a:pt x="68358" y="65283"/>
                          <a:pt x="59344" y="69852"/>
                          <a:pt x="49447" y="70433"/>
                        </a:cubicBezTo>
                        <a:cubicBezTo>
                          <a:pt x="39752" y="71216"/>
                          <a:pt x="30335" y="68489"/>
                          <a:pt x="21220" y="62278"/>
                        </a:cubicBezTo>
                        <a:cubicBezTo>
                          <a:pt x="12838" y="55663"/>
                          <a:pt x="6450" y="45665"/>
                          <a:pt x="1982" y="32258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658F8EFD-4F05-7332-C780-0D75BE915B36}"/>
                      </a:ext>
                    </a:extLst>
                  </p:cNvPr>
                  <p:cNvSpPr/>
                  <p:nvPr/>
                </p:nvSpPr>
                <p:spPr>
                  <a:xfrm>
                    <a:off x="-3992434" y="6244814"/>
                    <a:ext cx="105889" cy="79797"/>
                  </a:xfrm>
                  <a:custGeom>
                    <a:avLst/>
                    <a:gdLst>
                      <a:gd name="connsiteX0" fmla="*/ 30379 w 105889"/>
                      <a:gd name="connsiteY0" fmla="*/ 73153 h 79797"/>
                      <a:gd name="connsiteX1" fmla="*/ 48734 w 105889"/>
                      <a:gd name="connsiteY1" fmla="*/ 55379 h 79797"/>
                      <a:gd name="connsiteX2" fmla="*/ 48734 w 105889"/>
                      <a:gd name="connsiteY2" fmla="*/ 54520 h 79797"/>
                      <a:gd name="connsiteX3" fmla="*/ 44367 w 105889"/>
                      <a:gd name="connsiteY3" fmla="*/ 3268 h 79797"/>
                      <a:gd name="connsiteX4" fmla="*/ 45528 w 105889"/>
                      <a:gd name="connsiteY4" fmla="*/ 1222 h 79797"/>
                      <a:gd name="connsiteX5" fmla="*/ 46992 w 105889"/>
                      <a:gd name="connsiteY5" fmla="*/ 61 h 79797"/>
                      <a:gd name="connsiteX6" fmla="*/ 49896 w 105889"/>
                      <a:gd name="connsiteY6" fmla="*/ 919 h 79797"/>
                      <a:gd name="connsiteX7" fmla="*/ 51057 w 105889"/>
                      <a:gd name="connsiteY7" fmla="*/ 2661 h 79797"/>
                      <a:gd name="connsiteX8" fmla="*/ 54844 w 105889"/>
                      <a:gd name="connsiteY8" fmla="*/ 53334 h 79797"/>
                      <a:gd name="connsiteX9" fmla="*/ 54844 w 105889"/>
                      <a:gd name="connsiteY9" fmla="*/ 54495 h 79797"/>
                      <a:gd name="connsiteX10" fmla="*/ 77264 w 105889"/>
                      <a:gd name="connsiteY10" fmla="*/ 68457 h 79797"/>
                      <a:gd name="connsiteX11" fmla="*/ 99987 w 105889"/>
                      <a:gd name="connsiteY11" fmla="*/ 54495 h 79797"/>
                      <a:gd name="connsiteX12" fmla="*/ 102007 w 105889"/>
                      <a:gd name="connsiteY12" fmla="*/ 53334 h 79797"/>
                      <a:gd name="connsiteX13" fmla="*/ 104052 w 105889"/>
                      <a:gd name="connsiteY13" fmla="*/ 53031 h 79797"/>
                      <a:gd name="connsiteX14" fmla="*/ 105516 w 105889"/>
                      <a:gd name="connsiteY14" fmla="*/ 55076 h 79797"/>
                      <a:gd name="connsiteX15" fmla="*/ 105239 w 105889"/>
                      <a:gd name="connsiteY15" fmla="*/ 56818 h 79797"/>
                      <a:gd name="connsiteX16" fmla="*/ 77290 w 105889"/>
                      <a:gd name="connsiteY16" fmla="*/ 74289 h 79797"/>
                      <a:gd name="connsiteX17" fmla="*/ 52850 w 105889"/>
                      <a:gd name="connsiteY17" fmla="*/ 62650 h 79797"/>
                      <a:gd name="connsiteX18" fmla="*/ 32172 w 105889"/>
                      <a:gd name="connsiteY18" fmla="*/ 78960 h 79797"/>
                      <a:gd name="connsiteX19" fmla="*/ 435 w 105889"/>
                      <a:gd name="connsiteY19" fmla="*/ 64973 h 79797"/>
                      <a:gd name="connsiteX20" fmla="*/ 435 w 105889"/>
                      <a:gd name="connsiteY20" fmla="*/ 62650 h 79797"/>
                      <a:gd name="connsiteX21" fmla="*/ 1900 w 105889"/>
                      <a:gd name="connsiteY21" fmla="*/ 61186 h 79797"/>
                      <a:gd name="connsiteX22" fmla="*/ 3920 w 105889"/>
                      <a:gd name="connsiteY22" fmla="*/ 60883 h 79797"/>
                      <a:gd name="connsiteX23" fmla="*/ 5384 w 105889"/>
                      <a:gd name="connsiteY23" fmla="*/ 61186 h 79797"/>
                      <a:gd name="connsiteX24" fmla="*/ 30379 w 105889"/>
                      <a:gd name="connsiteY24" fmla="*/ 73153 h 79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05889" h="79797">
                        <a:moveTo>
                          <a:pt x="30379" y="73153"/>
                        </a:moveTo>
                        <a:cubicBezTo>
                          <a:pt x="40276" y="71032"/>
                          <a:pt x="46386" y="65099"/>
                          <a:pt x="48734" y="55379"/>
                        </a:cubicBezTo>
                        <a:cubicBezTo>
                          <a:pt x="48734" y="55177"/>
                          <a:pt x="48734" y="54899"/>
                          <a:pt x="48734" y="54520"/>
                        </a:cubicBezTo>
                        <a:lnTo>
                          <a:pt x="44367" y="3268"/>
                        </a:lnTo>
                        <a:cubicBezTo>
                          <a:pt x="44367" y="2687"/>
                          <a:pt x="44771" y="2005"/>
                          <a:pt x="45528" y="1222"/>
                        </a:cubicBezTo>
                        <a:cubicBezTo>
                          <a:pt x="45730" y="440"/>
                          <a:pt x="46210" y="61"/>
                          <a:pt x="46992" y="61"/>
                        </a:cubicBezTo>
                        <a:cubicBezTo>
                          <a:pt x="47775" y="-141"/>
                          <a:pt x="48734" y="162"/>
                          <a:pt x="49896" y="919"/>
                        </a:cubicBezTo>
                        <a:cubicBezTo>
                          <a:pt x="50679" y="1323"/>
                          <a:pt x="51057" y="1904"/>
                          <a:pt x="51057" y="2661"/>
                        </a:cubicBezTo>
                        <a:lnTo>
                          <a:pt x="54844" y="53334"/>
                        </a:lnTo>
                        <a:lnTo>
                          <a:pt x="54844" y="54495"/>
                        </a:lnTo>
                        <a:cubicBezTo>
                          <a:pt x="59490" y="63812"/>
                          <a:pt x="66963" y="68457"/>
                          <a:pt x="77264" y="68457"/>
                        </a:cubicBezTo>
                        <a:cubicBezTo>
                          <a:pt x="88146" y="68457"/>
                          <a:pt x="95695" y="63812"/>
                          <a:pt x="99987" y="54495"/>
                        </a:cubicBezTo>
                        <a:cubicBezTo>
                          <a:pt x="100568" y="53712"/>
                          <a:pt x="101250" y="53334"/>
                          <a:pt x="102007" y="53334"/>
                        </a:cubicBezTo>
                        <a:cubicBezTo>
                          <a:pt x="102790" y="52551"/>
                          <a:pt x="103472" y="52450"/>
                          <a:pt x="104052" y="53031"/>
                        </a:cubicBezTo>
                        <a:cubicBezTo>
                          <a:pt x="105012" y="53233"/>
                          <a:pt x="105516" y="53889"/>
                          <a:pt x="105516" y="55076"/>
                        </a:cubicBezTo>
                        <a:cubicBezTo>
                          <a:pt x="106097" y="55278"/>
                          <a:pt x="105996" y="55858"/>
                          <a:pt x="105239" y="56818"/>
                        </a:cubicBezTo>
                        <a:cubicBezTo>
                          <a:pt x="99609" y="68457"/>
                          <a:pt x="90292" y="74289"/>
                          <a:pt x="77290" y="74289"/>
                        </a:cubicBezTo>
                        <a:cubicBezTo>
                          <a:pt x="67014" y="74289"/>
                          <a:pt x="58859" y="70401"/>
                          <a:pt x="52850" y="62650"/>
                        </a:cubicBezTo>
                        <a:cubicBezTo>
                          <a:pt x="48962" y="71386"/>
                          <a:pt x="42069" y="76814"/>
                          <a:pt x="32172" y="78960"/>
                        </a:cubicBezTo>
                        <a:cubicBezTo>
                          <a:pt x="19548" y="81864"/>
                          <a:pt x="8969" y="77218"/>
                          <a:pt x="435" y="64973"/>
                        </a:cubicBezTo>
                        <a:cubicBezTo>
                          <a:pt x="-145" y="64190"/>
                          <a:pt x="-145" y="63433"/>
                          <a:pt x="435" y="62650"/>
                        </a:cubicBezTo>
                        <a:cubicBezTo>
                          <a:pt x="435" y="61867"/>
                          <a:pt x="915" y="61388"/>
                          <a:pt x="1900" y="61186"/>
                        </a:cubicBezTo>
                        <a:cubicBezTo>
                          <a:pt x="2077" y="60403"/>
                          <a:pt x="2784" y="60302"/>
                          <a:pt x="3920" y="60883"/>
                        </a:cubicBezTo>
                        <a:cubicBezTo>
                          <a:pt x="4703" y="60302"/>
                          <a:pt x="5182" y="60403"/>
                          <a:pt x="5384" y="61186"/>
                        </a:cubicBezTo>
                        <a:cubicBezTo>
                          <a:pt x="12327" y="71310"/>
                          <a:pt x="20684" y="75274"/>
                          <a:pt x="30379" y="73153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B2EBA899-E8FC-8FD9-0664-166FF8F83654}"/>
                      </a:ext>
                    </a:extLst>
                  </p:cNvPr>
                  <p:cNvSpPr/>
                  <p:nvPr/>
                </p:nvSpPr>
                <p:spPr>
                  <a:xfrm>
                    <a:off x="-3869486" y="6151475"/>
                    <a:ext cx="35886" cy="35518"/>
                  </a:xfrm>
                  <a:custGeom>
                    <a:avLst/>
                    <a:gdLst>
                      <a:gd name="connsiteX0" fmla="*/ 35817 w 35886"/>
                      <a:gd name="connsiteY0" fmla="*/ 15663 h 35518"/>
                      <a:gd name="connsiteX1" fmla="*/ 32332 w 35886"/>
                      <a:gd name="connsiteY1" fmla="*/ 28766 h 35518"/>
                      <a:gd name="connsiteX2" fmla="*/ 19229 w 35886"/>
                      <a:gd name="connsiteY2" fmla="*/ 35457 h 35518"/>
                      <a:gd name="connsiteX3" fmla="*/ 6428 w 35886"/>
                      <a:gd name="connsiteY3" fmla="*/ 31392 h 35518"/>
                      <a:gd name="connsiteX4" fmla="*/ 15 w 35886"/>
                      <a:gd name="connsiteY4" fmla="*/ 19147 h 35518"/>
                      <a:gd name="connsiteX5" fmla="*/ 4106 w 35886"/>
                      <a:gd name="connsiteY5" fmla="*/ 6346 h 35518"/>
                      <a:gd name="connsiteX6" fmla="*/ 16325 w 35886"/>
                      <a:gd name="connsiteY6" fmla="*/ 236 h 35518"/>
                      <a:gd name="connsiteX7" fmla="*/ 29732 w 35886"/>
                      <a:gd name="connsiteY7" fmla="*/ 3721 h 35518"/>
                      <a:gd name="connsiteX8" fmla="*/ 35817 w 35886"/>
                      <a:gd name="connsiteY8" fmla="*/ 15663 h 35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5886" h="35518">
                        <a:moveTo>
                          <a:pt x="35817" y="15663"/>
                        </a:moveTo>
                        <a:cubicBezTo>
                          <a:pt x="36195" y="20510"/>
                          <a:pt x="35034" y="24878"/>
                          <a:pt x="32332" y="28766"/>
                        </a:cubicBezTo>
                        <a:cubicBezTo>
                          <a:pt x="28646" y="32654"/>
                          <a:pt x="24278" y="34876"/>
                          <a:pt x="19229" y="35457"/>
                        </a:cubicBezTo>
                        <a:cubicBezTo>
                          <a:pt x="14381" y="35836"/>
                          <a:pt x="10089" y="34472"/>
                          <a:pt x="6428" y="31392"/>
                        </a:cubicBezTo>
                        <a:cubicBezTo>
                          <a:pt x="2919" y="28085"/>
                          <a:pt x="798" y="24020"/>
                          <a:pt x="15" y="19147"/>
                        </a:cubicBezTo>
                        <a:cubicBezTo>
                          <a:pt x="-161" y="14501"/>
                          <a:pt x="1177" y="10209"/>
                          <a:pt x="4106" y="6346"/>
                        </a:cubicBezTo>
                        <a:cubicBezTo>
                          <a:pt x="7211" y="2256"/>
                          <a:pt x="11276" y="236"/>
                          <a:pt x="16325" y="236"/>
                        </a:cubicBezTo>
                        <a:cubicBezTo>
                          <a:pt x="21173" y="-546"/>
                          <a:pt x="25642" y="615"/>
                          <a:pt x="29732" y="3721"/>
                        </a:cubicBezTo>
                        <a:cubicBezTo>
                          <a:pt x="33595" y="6851"/>
                          <a:pt x="35615" y="10815"/>
                          <a:pt x="35817" y="15663"/>
                        </a:cubicBezTo>
                        <a:close/>
                      </a:path>
                    </a:pathLst>
                  </a:custGeom>
                  <a:solidFill>
                    <a:srgbClr val="232323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5" name="Graphic 6">
                  <a:extLst>
                    <a:ext uri="{FF2B5EF4-FFF2-40B4-BE49-F238E27FC236}">
                      <a16:creationId xmlns:a16="http://schemas.microsoft.com/office/drawing/2014/main" id="{772BFF07-A94C-9A25-893B-48B9D716BB22}"/>
                    </a:ext>
                  </a:extLst>
                </p:cNvPr>
                <p:cNvGrpSpPr/>
                <p:nvPr/>
              </p:nvGrpSpPr>
              <p:grpSpPr>
                <a:xfrm>
                  <a:off x="-3845006" y="5966611"/>
                  <a:ext cx="201592" cy="308619"/>
                  <a:chOff x="-3845006" y="5966611"/>
                  <a:chExt cx="201592" cy="308619"/>
                </a:xfrm>
              </p:grpSpPr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ACAD0E9E-5AF0-7938-28F1-E2F9194CF9B4}"/>
                      </a:ext>
                    </a:extLst>
                  </p:cNvPr>
                  <p:cNvSpPr/>
                  <p:nvPr/>
                </p:nvSpPr>
                <p:spPr>
                  <a:xfrm>
                    <a:off x="-3828391" y="5966611"/>
                    <a:ext cx="184977" cy="308619"/>
                  </a:xfrm>
                  <a:custGeom>
                    <a:avLst/>
                    <a:gdLst>
                      <a:gd name="connsiteX0" fmla="*/ 1134 w 184977"/>
                      <a:gd name="connsiteY0" fmla="*/ 49723 h 308619"/>
                      <a:gd name="connsiteX1" fmla="*/ 2295 w 184977"/>
                      <a:gd name="connsiteY1" fmla="*/ 39522 h 308619"/>
                      <a:gd name="connsiteX2" fmla="*/ 21231 w 184977"/>
                      <a:gd name="connsiteY2" fmla="*/ 8367 h 308619"/>
                      <a:gd name="connsiteX3" fmla="*/ 29967 w 184977"/>
                      <a:gd name="connsiteY3" fmla="*/ 3721 h 308619"/>
                      <a:gd name="connsiteX4" fmla="*/ 42490 w 184977"/>
                      <a:gd name="connsiteY4" fmla="*/ 515 h 308619"/>
                      <a:gd name="connsiteX5" fmla="*/ 60542 w 184977"/>
                      <a:gd name="connsiteY5" fmla="*/ 1676 h 308619"/>
                      <a:gd name="connsiteX6" fmla="*/ 122828 w 184977"/>
                      <a:gd name="connsiteY6" fmla="*/ 14477 h 308619"/>
                      <a:gd name="connsiteX7" fmla="*/ 172314 w 184977"/>
                      <a:gd name="connsiteY7" fmla="*/ 75046 h 308619"/>
                      <a:gd name="connsiteX8" fmla="*/ 184836 w 184977"/>
                      <a:gd name="connsiteY8" fmla="*/ 209263 h 308619"/>
                      <a:gd name="connsiteX9" fmla="*/ 150474 w 184977"/>
                      <a:gd name="connsiteY9" fmla="*/ 306214 h 308619"/>
                      <a:gd name="connsiteX10" fmla="*/ 77988 w 184977"/>
                      <a:gd name="connsiteY10" fmla="*/ 255845 h 308619"/>
                      <a:gd name="connsiteX11" fmla="*/ 31987 w 184977"/>
                      <a:gd name="connsiteY11" fmla="*/ 165584 h 308619"/>
                      <a:gd name="connsiteX12" fmla="*/ 19464 w 184977"/>
                      <a:gd name="connsiteY12" fmla="*/ 137332 h 308619"/>
                      <a:gd name="connsiteX13" fmla="*/ 1134 w 184977"/>
                      <a:gd name="connsiteY13" fmla="*/ 50859 h 308619"/>
                      <a:gd name="connsiteX14" fmla="*/ 1134 w 184977"/>
                      <a:gd name="connsiteY14" fmla="*/ 49723 h 308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4977" h="308619">
                        <a:moveTo>
                          <a:pt x="1134" y="49723"/>
                        </a:moveTo>
                        <a:cubicBezTo>
                          <a:pt x="1134" y="45834"/>
                          <a:pt x="1513" y="42451"/>
                          <a:pt x="2295" y="39522"/>
                        </a:cubicBezTo>
                        <a:cubicBezTo>
                          <a:pt x="5401" y="25157"/>
                          <a:pt x="11713" y="14780"/>
                          <a:pt x="21231" y="8367"/>
                        </a:cubicBezTo>
                        <a:cubicBezTo>
                          <a:pt x="23756" y="6423"/>
                          <a:pt x="26659" y="4883"/>
                          <a:pt x="29967" y="3721"/>
                        </a:cubicBezTo>
                        <a:cubicBezTo>
                          <a:pt x="33451" y="1777"/>
                          <a:pt x="37642" y="717"/>
                          <a:pt x="42490" y="515"/>
                        </a:cubicBezTo>
                        <a:cubicBezTo>
                          <a:pt x="48120" y="-445"/>
                          <a:pt x="54129" y="-66"/>
                          <a:pt x="60542" y="1676"/>
                        </a:cubicBezTo>
                        <a:cubicBezTo>
                          <a:pt x="75488" y="4201"/>
                          <a:pt x="96268" y="8468"/>
                          <a:pt x="122828" y="14477"/>
                        </a:cubicBezTo>
                        <a:cubicBezTo>
                          <a:pt x="149237" y="20107"/>
                          <a:pt x="165724" y="40280"/>
                          <a:pt x="172314" y="75046"/>
                        </a:cubicBezTo>
                        <a:cubicBezTo>
                          <a:pt x="179307" y="110165"/>
                          <a:pt x="183473" y="154905"/>
                          <a:pt x="184836" y="209263"/>
                        </a:cubicBezTo>
                        <a:cubicBezTo>
                          <a:pt x="186402" y="263798"/>
                          <a:pt x="174939" y="296115"/>
                          <a:pt x="150474" y="306214"/>
                        </a:cubicBezTo>
                        <a:cubicBezTo>
                          <a:pt x="126211" y="315328"/>
                          <a:pt x="102049" y="298539"/>
                          <a:pt x="77988" y="255845"/>
                        </a:cubicBezTo>
                        <a:cubicBezTo>
                          <a:pt x="54508" y="212747"/>
                          <a:pt x="39157" y="182677"/>
                          <a:pt x="31987" y="165584"/>
                        </a:cubicBezTo>
                        <a:cubicBezTo>
                          <a:pt x="24034" y="148315"/>
                          <a:pt x="19868" y="138897"/>
                          <a:pt x="19464" y="137332"/>
                        </a:cubicBezTo>
                        <a:cubicBezTo>
                          <a:pt x="3356" y="110746"/>
                          <a:pt x="-2754" y="81913"/>
                          <a:pt x="1134" y="50859"/>
                        </a:cubicBezTo>
                        <a:cubicBezTo>
                          <a:pt x="1134" y="50303"/>
                          <a:pt x="1134" y="49924"/>
                          <a:pt x="1134" y="49723"/>
                        </a:cubicBezTo>
                        <a:close/>
                      </a:path>
                    </a:pathLst>
                  </a:custGeom>
                  <a:solidFill>
                    <a:srgbClr val="6D441B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26FE793F-3DC1-89F2-284A-44A4F6F8EF18}"/>
                      </a:ext>
                    </a:extLst>
                  </p:cNvPr>
                  <p:cNvSpPr/>
                  <p:nvPr/>
                </p:nvSpPr>
                <p:spPr>
                  <a:xfrm>
                    <a:off x="-3845006" y="5974977"/>
                    <a:ext cx="37846" cy="41355"/>
                  </a:xfrm>
                  <a:custGeom>
                    <a:avLst/>
                    <a:gdLst>
                      <a:gd name="connsiteX0" fmla="*/ 37846 w 37846"/>
                      <a:gd name="connsiteY0" fmla="*/ 0 h 41355"/>
                      <a:gd name="connsiteX1" fmla="*/ 18911 w 37846"/>
                      <a:gd name="connsiteY1" fmla="*/ 31156 h 41355"/>
                      <a:gd name="connsiteX2" fmla="*/ 17749 w 37846"/>
                      <a:gd name="connsiteY2" fmla="*/ 41356 h 41355"/>
                      <a:gd name="connsiteX3" fmla="*/ 6691 w 37846"/>
                      <a:gd name="connsiteY3" fmla="*/ 36710 h 41355"/>
                      <a:gd name="connsiteX4" fmla="*/ 0 w 37846"/>
                      <a:gd name="connsiteY4" fmla="*/ 28555 h 41355"/>
                      <a:gd name="connsiteX5" fmla="*/ 18911 w 37846"/>
                      <a:gd name="connsiteY5" fmla="*/ 11084 h 41355"/>
                      <a:gd name="connsiteX6" fmla="*/ 37846 w 37846"/>
                      <a:gd name="connsiteY6" fmla="*/ 0 h 4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846" h="41355">
                        <a:moveTo>
                          <a:pt x="37846" y="0"/>
                        </a:moveTo>
                        <a:cubicBezTo>
                          <a:pt x="28328" y="6413"/>
                          <a:pt x="22041" y="16790"/>
                          <a:pt x="18911" y="31156"/>
                        </a:cubicBezTo>
                        <a:cubicBezTo>
                          <a:pt x="18153" y="34059"/>
                          <a:pt x="17749" y="37468"/>
                          <a:pt x="17749" y="41356"/>
                        </a:cubicBezTo>
                        <a:cubicBezTo>
                          <a:pt x="12498" y="39412"/>
                          <a:pt x="8811" y="37872"/>
                          <a:pt x="6691" y="36710"/>
                        </a:cubicBezTo>
                        <a:cubicBezTo>
                          <a:pt x="2601" y="34186"/>
                          <a:pt x="379" y="31484"/>
                          <a:pt x="0" y="28555"/>
                        </a:cubicBezTo>
                        <a:cubicBezTo>
                          <a:pt x="0" y="24869"/>
                          <a:pt x="6312" y="19037"/>
                          <a:pt x="18911" y="11084"/>
                        </a:cubicBezTo>
                        <a:cubicBezTo>
                          <a:pt x="26106" y="6211"/>
                          <a:pt x="32393" y="2550"/>
                          <a:pt x="37846" y="0"/>
                        </a:cubicBezTo>
                        <a:close/>
                      </a:path>
                    </a:pathLst>
                  </a:custGeom>
                  <a:solidFill>
                    <a:srgbClr val="56320D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8" name="Graphic 6">
                  <a:extLst>
                    <a:ext uri="{FF2B5EF4-FFF2-40B4-BE49-F238E27FC236}">
                      <a16:creationId xmlns:a16="http://schemas.microsoft.com/office/drawing/2014/main" id="{5BC1EB8C-EB17-BBC3-6264-A7C5C6A5442E}"/>
                    </a:ext>
                  </a:extLst>
                </p:cNvPr>
                <p:cNvGrpSpPr/>
                <p:nvPr/>
              </p:nvGrpSpPr>
              <p:grpSpPr>
                <a:xfrm>
                  <a:off x="-4274811" y="5998836"/>
                  <a:ext cx="179182" cy="319935"/>
                  <a:chOff x="-4274811" y="5998836"/>
                  <a:chExt cx="179182" cy="319935"/>
                </a:xfrm>
              </p:grpSpPr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86A0CCA5-D05C-6786-4762-3657D7A3ACA2}"/>
                      </a:ext>
                    </a:extLst>
                  </p:cNvPr>
                  <p:cNvSpPr/>
                  <p:nvPr/>
                </p:nvSpPr>
                <p:spPr>
                  <a:xfrm>
                    <a:off x="-4137602" y="6002624"/>
                    <a:ext cx="41973" cy="37290"/>
                  </a:xfrm>
                  <a:custGeom>
                    <a:avLst/>
                    <a:gdLst>
                      <a:gd name="connsiteX0" fmla="*/ 27949 w 41973"/>
                      <a:gd name="connsiteY0" fmla="*/ 37291 h 37290"/>
                      <a:gd name="connsiteX1" fmla="*/ 24743 w 41973"/>
                      <a:gd name="connsiteY1" fmla="*/ 28252 h 37290"/>
                      <a:gd name="connsiteX2" fmla="*/ 0 w 41973"/>
                      <a:gd name="connsiteY2" fmla="*/ 0 h 37290"/>
                      <a:gd name="connsiteX3" fmla="*/ 21839 w 41973"/>
                      <a:gd name="connsiteY3" fmla="*/ 7852 h 37290"/>
                      <a:gd name="connsiteX4" fmla="*/ 41911 w 41973"/>
                      <a:gd name="connsiteY4" fmla="*/ 22395 h 37290"/>
                      <a:gd name="connsiteX5" fmla="*/ 37846 w 41973"/>
                      <a:gd name="connsiteY5" fmla="*/ 31434 h 37290"/>
                      <a:gd name="connsiteX6" fmla="*/ 27949 w 41973"/>
                      <a:gd name="connsiteY6" fmla="*/ 37291 h 37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973" h="37290">
                        <a:moveTo>
                          <a:pt x="27949" y="37291"/>
                        </a:moveTo>
                        <a:cubicBezTo>
                          <a:pt x="26990" y="33984"/>
                          <a:pt x="25904" y="30979"/>
                          <a:pt x="24743" y="28252"/>
                        </a:cubicBezTo>
                        <a:cubicBezTo>
                          <a:pt x="19113" y="14290"/>
                          <a:pt x="10856" y="4848"/>
                          <a:pt x="0" y="0"/>
                        </a:cubicBezTo>
                        <a:cubicBezTo>
                          <a:pt x="6009" y="1944"/>
                          <a:pt x="13306" y="4545"/>
                          <a:pt x="21839" y="7852"/>
                        </a:cubicBezTo>
                        <a:cubicBezTo>
                          <a:pt x="35221" y="13684"/>
                          <a:pt x="41911" y="18532"/>
                          <a:pt x="41911" y="22395"/>
                        </a:cubicBezTo>
                        <a:cubicBezTo>
                          <a:pt x="42290" y="25298"/>
                          <a:pt x="40952" y="28328"/>
                          <a:pt x="37846" y="31434"/>
                        </a:cubicBezTo>
                        <a:cubicBezTo>
                          <a:pt x="35322" y="32620"/>
                          <a:pt x="32014" y="34564"/>
                          <a:pt x="27949" y="37291"/>
                        </a:cubicBezTo>
                        <a:close/>
                      </a:path>
                    </a:pathLst>
                  </a:custGeom>
                  <a:solidFill>
                    <a:srgbClr val="56320D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D01D56BD-82AF-1FC9-DA19-DB8CBC0AE3BB}"/>
                      </a:ext>
                    </a:extLst>
                  </p:cNvPr>
                  <p:cNvSpPr/>
                  <p:nvPr/>
                </p:nvSpPr>
                <p:spPr>
                  <a:xfrm>
                    <a:off x="-4274811" y="5998836"/>
                    <a:ext cx="170454" cy="319935"/>
                  </a:xfrm>
                  <a:custGeom>
                    <a:avLst/>
                    <a:gdLst>
                      <a:gd name="connsiteX0" fmla="*/ 165158 w 170454"/>
                      <a:gd name="connsiteY0" fmla="*/ 41078 h 319935"/>
                      <a:gd name="connsiteX1" fmla="*/ 165158 w 170454"/>
                      <a:gd name="connsiteY1" fmla="*/ 41659 h 319935"/>
                      <a:gd name="connsiteX2" fmla="*/ 161371 w 170454"/>
                      <a:gd name="connsiteY2" fmla="*/ 130758 h 319935"/>
                      <a:gd name="connsiteX3" fmla="*/ 154377 w 170454"/>
                      <a:gd name="connsiteY3" fmla="*/ 161055 h 319935"/>
                      <a:gd name="connsiteX4" fmla="*/ 123222 w 170454"/>
                      <a:gd name="connsiteY4" fmla="*/ 257704 h 319935"/>
                      <a:gd name="connsiteX5" fmla="*/ 60330 w 170454"/>
                      <a:gd name="connsiteY5" fmla="*/ 319131 h 319935"/>
                      <a:gd name="connsiteX6" fmla="*/ 10263 w 170454"/>
                      <a:gd name="connsiteY6" fmla="*/ 229754 h 319935"/>
                      <a:gd name="connsiteX7" fmla="*/ 63 w 170454"/>
                      <a:gd name="connsiteY7" fmla="*/ 95538 h 319935"/>
                      <a:gd name="connsiteX8" fmla="*/ 39374 w 170454"/>
                      <a:gd name="connsiteY8" fmla="*/ 26838 h 319935"/>
                      <a:gd name="connsiteX9" fmla="*/ 97898 w 170454"/>
                      <a:gd name="connsiteY9" fmla="*/ 4418 h 319935"/>
                      <a:gd name="connsiteX10" fmla="*/ 115648 w 170454"/>
                      <a:gd name="connsiteY10" fmla="*/ 51 h 319935"/>
                      <a:gd name="connsiteX11" fmla="*/ 129029 w 170454"/>
                      <a:gd name="connsiteY11" fmla="*/ 1212 h 319935"/>
                      <a:gd name="connsiteX12" fmla="*/ 137184 w 170454"/>
                      <a:gd name="connsiteY12" fmla="*/ 3838 h 319935"/>
                      <a:gd name="connsiteX13" fmla="*/ 161926 w 170454"/>
                      <a:gd name="connsiteY13" fmla="*/ 32090 h 319935"/>
                      <a:gd name="connsiteX14" fmla="*/ 165158 w 170454"/>
                      <a:gd name="connsiteY14" fmla="*/ 41078 h 319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454" h="319935">
                        <a:moveTo>
                          <a:pt x="165158" y="41078"/>
                        </a:moveTo>
                        <a:cubicBezTo>
                          <a:pt x="165158" y="41255"/>
                          <a:pt x="165158" y="41457"/>
                          <a:pt x="165158" y="41659"/>
                        </a:cubicBezTo>
                        <a:cubicBezTo>
                          <a:pt x="173313" y="72512"/>
                          <a:pt x="172051" y="102228"/>
                          <a:pt x="161371" y="130758"/>
                        </a:cubicBezTo>
                        <a:cubicBezTo>
                          <a:pt x="160790" y="132500"/>
                          <a:pt x="158468" y="142599"/>
                          <a:pt x="154377" y="161055"/>
                        </a:cubicBezTo>
                        <a:cubicBezTo>
                          <a:pt x="149707" y="178729"/>
                          <a:pt x="139330" y="210920"/>
                          <a:pt x="123222" y="257704"/>
                        </a:cubicBezTo>
                        <a:cubicBezTo>
                          <a:pt x="107316" y="303907"/>
                          <a:pt x="86335" y="324383"/>
                          <a:pt x="60330" y="319131"/>
                        </a:cubicBezTo>
                        <a:cubicBezTo>
                          <a:pt x="34501" y="313097"/>
                          <a:pt x="17813" y="283330"/>
                          <a:pt x="10263" y="229754"/>
                        </a:cubicBezTo>
                        <a:cubicBezTo>
                          <a:pt x="2891" y="176179"/>
                          <a:pt x="-517" y="131440"/>
                          <a:pt x="63" y="95538"/>
                        </a:cubicBezTo>
                        <a:cubicBezTo>
                          <a:pt x="846" y="60216"/>
                          <a:pt x="13950" y="37316"/>
                          <a:pt x="39374" y="26838"/>
                        </a:cubicBezTo>
                        <a:cubicBezTo>
                          <a:pt x="63839" y="16739"/>
                          <a:pt x="83330" y="9266"/>
                          <a:pt x="97898" y="4418"/>
                        </a:cubicBezTo>
                        <a:cubicBezTo>
                          <a:pt x="104109" y="1313"/>
                          <a:pt x="110017" y="-151"/>
                          <a:pt x="115648" y="51"/>
                        </a:cubicBezTo>
                        <a:cubicBezTo>
                          <a:pt x="119914" y="-151"/>
                          <a:pt x="124383" y="253"/>
                          <a:pt x="129029" y="1212"/>
                        </a:cubicBezTo>
                        <a:cubicBezTo>
                          <a:pt x="131932" y="1995"/>
                          <a:pt x="134659" y="2853"/>
                          <a:pt x="137184" y="3838"/>
                        </a:cubicBezTo>
                        <a:cubicBezTo>
                          <a:pt x="148040" y="8686"/>
                          <a:pt x="156296" y="18103"/>
                          <a:pt x="161926" y="32090"/>
                        </a:cubicBezTo>
                        <a:cubicBezTo>
                          <a:pt x="163113" y="34766"/>
                          <a:pt x="164174" y="37771"/>
                          <a:pt x="165158" y="41078"/>
                        </a:cubicBezTo>
                        <a:close/>
                      </a:path>
                    </a:pathLst>
                  </a:custGeom>
                  <a:solidFill>
                    <a:srgbClr val="6D441B"/>
                  </a:solidFill>
                  <a:ln w="25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9E448ED5-C18E-FA66-12D6-2DB3960B2301}"/>
                    </a:ext>
                  </a:extLst>
                </p:cNvPr>
                <p:cNvSpPr/>
                <p:nvPr/>
              </p:nvSpPr>
              <p:spPr>
                <a:xfrm>
                  <a:off x="-3800772" y="6243992"/>
                  <a:ext cx="53575" cy="44864"/>
                </a:xfrm>
                <a:custGeom>
                  <a:avLst/>
                  <a:gdLst>
                    <a:gd name="connsiteX0" fmla="*/ 8155 w 53575"/>
                    <a:gd name="connsiteY0" fmla="*/ 6413 h 44864"/>
                    <a:gd name="connsiteX1" fmla="*/ 27091 w 53575"/>
                    <a:gd name="connsiteY1" fmla="*/ 0 h 44864"/>
                    <a:gd name="connsiteX2" fmla="*/ 46001 w 53575"/>
                    <a:gd name="connsiteY2" fmla="*/ 6413 h 44864"/>
                    <a:gd name="connsiteX3" fmla="*/ 53576 w 53575"/>
                    <a:gd name="connsiteY3" fmla="*/ 22142 h 44864"/>
                    <a:gd name="connsiteX4" fmla="*/ 46001 w 53575"/>
                    <a:gd name="connsiteY4" fmla="*/ 38452 h 44864"/>
                    <a:gd name="connsiteX5" fmla="*/ 27091 w 53575"/>
                    <a:gd name="connsiteY5" fmla="*/ 44865 h 44864"/>
                    <a:gd name="connsiteX6" fmla="*/ 8155 w 53575"/>
                    <a:gd name="connsiteY6" fmla="*/ 38452 h 44864"/>
                    <a:gd name="connsiteX7" fmla="*/ 0 w 53575"/>
                    <a:gd name="connsiteY7" fmla="*/ 22142 h 44864"/>
                    <a:gd name="connsiteX8" fmla="*/ 8155 w 53575"/>
                    <a:gd name="connsiteY8" fmla="*/ 6413 h 4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575" h="44864">
                      <a:moveTo>
                        <a:pt x="8155" y="6413"/>
                      </a:moveTo>
                      <a:cubicBezTo>
                        <a:pt x="13583" y="2146"/>
                        <a:pt x="19895" y="0"/>
                        <a:pt x="27091" y="0"/>
                      </a:cubicBezTo>
                      <a:cubicBezTo>
                        <a:pt x="34463" y="0"/>
                        <a:pt x="40775" y="2146"/>
                        <a:pt x="46001" y="6413"/>
                      </a:cubicBezTo>
                      <a:cubicBezTo>
                        <a:pt x="51051" y="10882"/>
                        <a:pt x="53576" y="16133"/>
                        <a:pt x="53576" y="22142"/>
                      </a:cubicBezTo>
                      <a:cubicBezTo>
                        <a:pt x="53576" y="28353"/>
                        <a:pt x="51051" y="33781"/>
                        <a:pt x="46001" y="38452"/>
                      </a:cubicBezTo>
                      <a:cubicBezTo>
                        <a:pt x="40775" y="42719"/>
                        <a:pt x="34463" y="44865"/>
                        <a:pt x="27091" y="44865"/>
                      </a:cubicBezTo>
                      <a:cubicBezTo>
                        <a:pt x="19920" y="44865"/>
                        <a:pt x="13609" y="42719"/>
                        <a:pt x="8155" y="38452"/>
                      </a:cubicBezTo>
                      <a:cubicBezTo>
                        <a:pt x="2727" y="33806"/>
                        <a:pt x="0" y="28353"/>
                        <a:pt x="0" y="22142"/>
                      </a:cubicBezTo>
                      <a:cubicBezTo>
                        <a:pt x="0" y="16133"/>
                        <a:pt x="2727" y="10882"/>
                        <a:pt x="8155" y="6413"/>
                      </a:cubicBezTo>
                      <a:close/>
                    </a:path>
                  </a:pathLst>
                </a:custGeom>
                <a:solidFill>
                  <a:srgbClr val="FFACA8">
                    <a:alpha val="50000"/>
                  </a:srgbClr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6388EE5C-B19E-989E-012C-B17677C911AB}"/>
                    </a:ext>
                  </a:extLst>
                </p:cNvPr>
                <p:cNvSpPr/>
                <p:nvPr/>
              </p:nvSpPr>
              <p:spPr>
                <a:xfrm>
                  <a:off x="-4135304" y="6258257"/>
                  <a:ext cx="53298" cy="45142"/>
                </a:xfrm>
                <a:custGeom>
                  <a:avLst/>
                  <a:gdLst>
                    <a:gd name="connsiteX0" fmla="*/ 46027 w 53298"/>
                    <a:gd name="connsiteY0" fmla="*/ 38452 h 45142"/>
                    <a:gd name="connsiteX1" fmla="*/ 27091 w 53298"/>
                    <a:gd name="connsiteY1" fmla="*/ 45143 h 45142"/>
                    <a:gd name="connsiteX2" fmla="*/ 8155 w 53298"/>
                    <a:gd name="connsiteY2" fmla="*/ 38452 h 45142"/>
                    <a:gd name="connsiteX3" fmla="*/ 0 w 53298"/>
                    <a:gd name="connsiteY3" fmla="*/ 22142 h 45142"/>
                    <a:gd name="connsiteX4" fmla="*/ 8155 w 53298"/>
                    <a:gd name="connsiteY4" fmla="*/ 6413 h 45142"/>
                    <a:gd name="connsiteX5" fmla="*/ 27091 w 53298"/>
                    <a:gd name="connsiteY5" fmla="*/ 0 h 45142"/>
                    <a:gd name="connsiteX6" fmla="*/ 46027 w 53298"/>
                    <a:gd name="connsiteY6" fmla="*/ 6413 h 45142"/>
                    <a:gd name="connsiteX7" fmla="*/ 53298 w 53298"/>
                    <a:gd name="connsiteY7" fmla="*/ 22142 h 45142"/>
                    <a:gd name="connsiteX8" fmla="*/ 46027 w 53298"/>
                    <a:gd name="connsiteY8" fmla="*/ 38452 h 45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298" h="45142">
                      <a:moveTo>
                        <a:pt x="46027" y="38452"/>
                      </a:moveTo>
                      <a:cubicBezTo>
                        <a:pt x="40598" y="42921"/>
                        <a:pt x="34286" y="45143"/>
                        <a:pt x="27091" y="45143"/>
                      </a:cubicBezTo>
                      <a:cubicBezTo>
                        <a:pt x="19895" y="45143"/>
                        <a:pt x="13609" y="42896"/>
                        <a:pt x="8155" y="38452"/>
                      </a:cubicBezTo>
                      <a:cubicBezTo>
                        <a:pt x="2727" y="33781"/>
                        <a:pt x="0" y="28353"/>
                        <a:pt x="0" y="22142"/>
                      </a:cubicBezTo>
                      <a:cubicBezTo>
                        <a:pt x="0" y="16336"/>
                        <a:pt x="2727" y="11084"/>
                        <a:pt x="8155" y="6413"/>
                      </a:cubicBezTo>
                      <a:cubicBezTo>
                        <a:pt x="13583" y="2146"/>
                        <a:pt x="19895" y="0"/>
                        <a:pt x="27091" y="0"/>
                      </a:cubicBezTo>
                      <a:cubicBezTo>
                        <a:pt x="34261" y="0"/>
                        <a:pt x="40573" y="2146"/>
                        <a:pt x="46027" y="6413"/>
                      </a:cubicBezTo>
                      <a:cubicBezTo>
                        <a:pt x="50874" y="11059"/>
                        <a:pt x="53298" y="16310"/>
                        <a:pt x="53298" y="22142"/>
                      </a:cubicBezTo>
                      <a:cubicBezTo>
                        <a:pt x="53298" y="28353"/>
                        <a:pt x="50874" y="33781"/>
                        <a:pt x="46027" y="38452"/>
                      </a:cubicBezTo>
                      <a:close/>
                    </a:path>
                  </a:pathLst>
                </a:custGeom>
                <a:solidFill>
                  <a:srgbClr val="FFACA8">
                    <a:alpha val="50000"/>
                  </a:srgbClr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3" name="Graphic 6">
                <a:extLst>
                  <a:ext uri="{FF2B5EF4-FFF2-40B4-BE49-F238E27FC236}">
                    <a16:creationId xmlns:a16="http://schemas.microsoft.com/office/drawing/2014/main" id="{68376A51-6D36-1273-170A-F1F8C91BF497}"/>
                  </a:ext>
                </a:extLst>
              </p:cNvPr>
              <p:cNvGrpSpPr/>
              <p:nvPr/>
            </p:nvGrpSpPr>
            <p:grpSpPr>
              <a:xfrm>
                <a:off x="-3996984" y="6673984"/>
                <a:ext cx="141601" cy="227129"/>
                <a:chOff x="-3996984" y="6673984"/>
                <a:chExt cx="141601" cy="227129"/>
              </a:xfrm>
            </p:grpSpPr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A85334EA-DA96-56E2-0723-0EB25C7D9D11}"/>
                    </a:ext>
                  </a:extLst>
                </p:cNvPr>
                <p:cNvSpPr/>
                <p:nvPr/>
              </p:nvSpPr>
              <p:spPr>
                <a:xfrm>
                  <a:off x="-3994106" y="6673984"/>
                  <a:ext cx="135668" cy="224187"/>
                </a:xfrm>
                <a:custGeom>
                  <a:avLst/>
                  <a:gdLst>
                    <a:gd name="connsiteX0" fmla="*/ 20110 w 135668"/>
                    <a:gd name="connsiteY0" fmla="*/ 15175 h 224187"/>
                    <a:gd name="connsiteX1" fmla="*/ 128119 w 135668"/>
                    <a:gd name="connsiteY1" fmla="*/ 28860 h 224187"/>
                    <a:gd name="connsiteX2" fmla="*/ 106861 w 135668"/>
                    <a:gd name="connsiteY2" fmla="*/ 105739 h 224187"/>
                    <a:gd name="connsiteX3" fmla="*/ 106861 w 135668"/>
                    <a:gd name="connsiteY3" fmla="*/ 143307 h 224187"/>
                    <a:gd name="connsiteX4" fmla="*/ 112668 w 135668"/>
                    <a:gd name="connsiteY4" fmla="*/ 161637 h 224187"/>
                    <a:gd name="connsiteX5" fmla="*/ 129558 w 135668"/>
                    <a:gd name="connsiteY5" fmla="*/ 170070 h 224187"/>
                    <a:gd name="connsiteX6" fmla="*/ 135668 w 135668"/>
                    <a:gd name="connsiteY6" fmla="*/ 187819 h 224187"/>
                    <a:gd name="connsiteX7" fmla="*/ 133926 w 135668"/>
                    <a:gd name="connsiteY7" fmla="*/ 196833 h 224187"/>
                    <a:gd name="connsiteX8" fmla="*/ 128397 w 135668"/>
                    <a:gd name="connsiteY8" fmla="*/ 211678 h 224187"/>
                    <a:gd name="connsiteX9" fmla="*/ 101029 w 135668"/>
                    <a:gd name="connsiteY9" fmla="*/ 223317 h 224187"/>
                    <a:gd name="connsiteX10" fmla="*/ 85021 w 135668"/>
                    <a:gd name="connsiteY10" fmla="*/ 223898 h 224187"/>
                    <a:gd name="connsiteX11" fmla="*/ 78028 w 135668"/>
                    <a:gd name="connsiteY11" fmla="*/ 223898 h 224187"/>
                    <a:gd name="connsiteX12" fmla="*/ 11374 w 135668"/>
                    <a:gd name="connsiteY12" fmla="*/ 205543 h 224187"/>
                    <a:gd name="connsiteX13" fmla="*/ 13 w 135668"/>
                    <a:gd name="connsiteY13" fmla="*/ 142954 h 224187"/>
                    <a:gd name="connsiteX14" fmla="*/ 6703 w 135668"/>
                    <a:gd name="connsiteY14" fmla="*/ 73649 h 224187"/>
                    <a:gd name="connsiteX15" fmla="*/ 20110 w 135668"/>
                    <a:gd name="connsiteY15" fmla="*/ 15175 h 224187"/>
                    <a:gd name="connsiteX16" fmla="*/ 78053 w 135668"/>
                    <a:gd name="connsiteY16" fmla="*/ 223923 h 224187"/>
                    <a:gd name="connsiteX17" fmla="*/ 78053 w 135668"/>
                    <a:gd name="connsiteY17" fmla="*/ 204710 h 224187"/>
                    <a:gd name="connsiteX18" fmla="*/ 78053 w 135668"/>
                    <a:gd name="connsiteY18" fmla="*/ 223923 h 224187"/>
                    <a:gd name="connsiteX19" fmla="*/ 101054 w 135668"/>
                    <a:gd name="connsiteY19" fmla="*/ 223343 h 224187"/>
                    <a:gd name="connsiteX20" fmla="*/ 101054 w 135668"/>
                    <a:gd name="connsiteY20" fmla="*/ 203246 h 224187"/>
                    <a:gd name="connsiteX21" fmla="*/ 101054 w 135668"/>
                    <a:gd name="connsiteY21" fmla="*/ 223343 h 224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5668" h="224187">
                      <a:moveTo>
                        <a:pt x="20110" y="15175"/>
                      </a:moveTo>
                      <a:cubicBezTo>
                        <a:pt x="60077" y="-8886"/>
                        <a:pt x="96080" y="-4342"/>
                        <a:pt x="128119" y="28860"/>
                      </a:cubicBezTo>
                      <a:cubicBezTo>
                        <a:pt x="117061" y="67489"/>
                        <a:pt x="109966" y="93115"/>
                        <a:pt x="106861" y="105739"/>
                      </a:cubicBezTo>
                      <a:cubicBezTo>
                        <a:pt x="103755" y="118741"/>
                        <a:pt x="103755" y="131264"/>
                        <a:pt x="106861" y="143307"/>
                      </a:cubicBezTo>
                      <a:cubicBezTo>
                        <a:pt x="110143" y="155149"/>
                        <a:pt x="112087" y="161258"/>
                        <a:pt x="112668" y="161637"/>
                      </a:cubicBezTo>
                      <a:cubicBezTo>
                        <a:pt x="121984" y="165702"/>
                        <a:pt x="127614" y="168530"/>
                        <a:pt x="129558" y="170070"/>
                      </a:cubicBezTo>
                      <a:cubicBezTo>
                        <a:pt x="133623" y="173175"/>
                        <a:pt x="135668" y="179083"/>
                        <a:pt x="135668" y="187819"/>
                      </a:cubicBezTo>
                      <a:cubicBezTo>
                        <a:pt x="135668" y="189182"/>
                        <a:pt x="135088" y="192187"/>
                        <a:pt x="133926" y="196833"/>
                      </a:cubicBezTo>
                      <a:cubicBezTo>
                        <a:pt x="132563" y="202664"/>
                        <a:pt x="130720" y="207613"/>
                        <a:pt x="128397" y="211678"/>
                      </a:cubicBezTo>
                      <a:cubicBezTo>
                        <a:pt x="126832" y="217889"/>
                        <a:pt x="117717" y="221777"/>
                        <a:pt x="101029" y="223317"/>
                      </a:cubicBezTo>
                      <a:cubicBezTo>
                        <a:pt x="96383" y="223696"/>
                        <a:pt x="91030" y="223898"/>
                        <a:pt x="85021" y="223898"/>
                      </a:cubicBezTo>
                      <a:cubicBezTo>
                        <a:pt x="82699" y="223898"/>
                        <a:pt x="80351" y="223898"/>
                        <a:pt x="78028" y="223898"/>
                      </a:cubicBezTo>
                      <a:cubicBezTo>
                        <a:pt x="39980" y="225640"/>
                        <a:pt x="17761" y="219530"/>
                        <a:pt x="11374" y="205543"/>
                      </a:cubicBezTo>
                      <a:cubicBezTo>
                        <a:pt x="4582" y="190015"/>
                        <a:pt x="795" y="169136"/>
                        <a:pt x="13" y="142954"/>
                      </a:cubicBezTo>
                      <a:cubicBezTo>
                        <a:pt x="-190" y="116368"/>
                        <a:pt x="2057" y="93266"/>
                        <a:pt x="6703" y="73649"/>
                      </a:cubicBezTo>
                      <a:cubicBezTo>
                        <a:pt x="10995" y="54284"/>
                        <a:pt x="15464" y="34792"/>
                        <a:pt x="20110" y="15175"/>
                      </a:cubicBezTo>
                      <a:close/>
                      <a:moveTo>
                        <a:pt x="78053" y="223923"/>
                      </a:moveTo>
                      <a:cubicBezTo>
                        <a:pt x="80199" y="218091"/>
                        <a:pt x="80199" y="211703"/>
                        <a:pt x="78053" y="204710"/>
                      </a:cubicBezTo>
                      <a:cubicBezTo>
                        <a:pt x="80174" y="211703"/>
                        <a:pt x="80174" y="218116"/>
                        <a:pt x="78053" y="223923"/>
                      </a:cubicBezTo>
                      <a:close/>
                      <a:moveTo>
                        <a:pt x="101054" y="223343"/>
                      </a:moveTo>
                      <a:cubicBezTo>
                        <a:pt x="103377" y="216728"/>
                        <a:pt x="103377" y="210037"/>
                        <a:pt x="101054" y="203246"/>
                      </a:cubicBezTo>
                      <a:cubicBezTo>
                        <a:pt x="103377" y="210062"/>
                        <a:pt x="103377" y="216753"/>
                        <a:pt x="101054" y="2233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A1A685F0-737F-09C5-22B2-7724178B2E0C}"/>
                    </a:ext>
                  </a:extLst>
                </p:cNvPr>
                <p:cNvSpPr/>
                <p:nvPr/>
              </p:nvSpPr>
              <p:spPr>
                <a:xfrm>
                  <a:off x="-3996984" y="6686274"/>
                  <a:ext cx="141601" cy="214839"/>
                </a:xfrm>
                <a:custGeom>
                  <a:avLst/>
                  <a:gdLst>
                    <a:gd name="connsiteX0" fmla="*/ 68661 w 141601"/>
                    <a:gd name="connsiteY0" fmla="*/ 214840 h 214839"/>
                    <a:gd name="connsiteX1" fmla="*/ 11626 w 141601"/>
                    <a:gd name="connsiteY1" fmla="*/ 194515 h 214839"/>
                    <a:gd name="connsiteX2" fmla="*/ 12 w 141601"/>
                    <a:gd name="connsiteY2" fmla="*/ 130790 h 214839"/>
                    <a:gd name="connsiteX3" fmla="*/ 6778 w 141601"/>
                    <a:gd name="connsiteY3" fmla="*/ 60753 h 214839"/>
                    <a:gd name="connsiteX4" fmla="*/ 20160 w 141601"/>
                    <a:gd name="connsiteY4" fmla="*/ 2229 h 214839"/>
                    <a:gd name="connsiteX5" fmla="*/ 23669 w 141601"/>
                    <a:gd name="connsiteY5" fmla="*/ 83 h 214839"/>
                    <a:gd name="connsiteX6" fmla="*/ 25841 w 141601"/>
                    <a:gd name="connsiteY6" fmla="*/ 3592 h 214839"/>
                    <a:gd name="connsiteX7" fmla="*/ 12459 w 141601"/>
                    <a:gd name="connsiteY7" fmla="*/ 62066 h 214839"/>
                    <a:gd name="connsiteX8" fmla="*/ 5819 w 141601"/>
                    <a:gd name="connsiteY8" fmla="*/ 130714 h 214839"/>
                    <a:gd name="connsiteX9" fmla="*/ 16928 w 141601"/>
                    <a:gd name="connsiteY9" fmla="*/ 192167 h 214839"/>
                    <a:gd name="connsiteX10" fmla="*/ 78785 w 141601"/>
                    <a:gd name="connsiteY10" fmla="*/ 208856 h 214839"/>
                    <a:gd name="connsiteX11" fmla="*/ 78154 w 141601"/>
                    <a:gd name="connsiteY11" fmla="*/ 193329 h 214839"/>
                    <a:gd name="connsiteX12" fmla="*/ 80098 w 141601"/>
                    <a:gd name="connsiteY12" fmla="*/ 189693 h 214839"/>
                    <a:gd name="connsiteX13" fmla="*/ 83734 w 141601"/>
                    <a:gd name="connsiteY13" fmla="*/ 191637 h 214839"/>
                    <a:gd name="connsiteX14" fmla="*/ 84819 w 141601"/>
                    <a:gd name="connsiteY14" fmla="*/ 208780 h 214839"/>
                    <a:gd name="connsiteX15" fmla="*/ 87950 w 141601"/>
                    <a:gd name="connsiteY15" fmla="*/ 208780 h 214839"/>
                    <a:gd name="connsiteX16" fmla="*/ 101786 w 141601"/>
                    <a:gd name="connsiteY16" fmla="*/ 208351 h 214839"/>
                    <a:gd name="connsiteX17" fmla="*/ 101205 w 141601"/>
                    <a:gd name="connsiteY17" fmla="*/ 191965 h 214839"/>
                    <a:gd name="connsiteX18" fmla="*/ 103023 w 141601"/>
                    <a:gd name="connsiteY18" fmla="*/ 188279 h 214839"/>
                    <a:gd name="connsiteX19" fmla="*/ 106734 w 141601"/>
                    <a:gd name="connsiteY19" fmla="*/ 190097 h 214839"/>
                    <a:gd name="connsiteX20" fmla="*/ 107946 w 141601"/>
                    <a:gd name="connsiteY20" fmla="*/ 207770 h 214839"/>
                    <a:gd name="connsiteX21" fmla="*/ 128523 w 141601"/>
                    <a:gd name="connsiteY21" fmla="*/ 198782 h 214839"/>
                    <a:gd name="connsiteX22" fmla="*/ 128826 w 141601"/>
                    <a:gd name="connsiteY22" fmla="*/ 198050 h 214839"/>
                    <a:gd name="connsiteX23" fmla="*/ 134052 w 141601"/>
                    <a:gd name="connsiteY23" fmla="*/ 183987 h 214839"/>
                    <a:gd name="connsiteX24" fmla="*/ 135719 w 141601"/>
                    <a:gd name="connsiteY24" fmla="*/ 175630 h 214839"/>
                    <a:gd name="connsiteX25" fmla="*/ 130770 w 141601"/>
                    <a:gd name="connsiteY25" fmla="*/ 160178 h 214839"/>
                    <a:gd name="connsiteX26" fmla="*/ 114485 w 141601"/>
                    <a:gd name="connsiteY26" fmla="*/ 152074 h 214839"/>
                    <a:gd name="connsiteX27" fmla="*/ 107037 w 141601"/>
                    <a:gd name="connsiteY27" fmla="*/ 131850 h 214839"/>
                    <a:gd name="connsiteX28" fmla="*/ 107012 w 141601"/>
                    <a:gd name="connsiteY28" fmla="*/ 92843 h 214839"/>
                    <a:gd name="connsiteX29" fmla="*/ 128296 w 141601"/>
                    <a:gd name="connsiteY29" fmla="*/ 15862 h 214839"/>
                    <a:gd name="connsiteX30" fmla="*/ 131906 w 141601"/>
                    <a:gd name="connsiteY30" fmla="*/ 13868 h 214839"/>
                    <a:gd name="connsiteX31" fmla="*/ 133901 w 141601"/>
                    <a:gd name="connsiteY31" fmla="*/ 17453 h 214839"/>
                    <a:gd name="connsiteX32" fmla="*/ 112693 w 141601"/>
                    <a:gd name="connsiteY32" fmla="*/ 94206 h 214839"/>
                    <a:gd name="connsiteX33" fmla="*/ 112668 w 141601"/>
                    <a:gd name="connsiteY33" fmla="*/ 130336 h 214839"/>
                    <a:gd name="connsiteX34" fmla="*/ 117768 w 141601"/>
                    <a:gd name="connsiteY34" fmla="*/ 147176 h 214839"/>
                    <a:gd name="connsiteX35" fmla="*/ 134381 w 141601"/>
                    <a:gd name="connsiteY35" fmla="*/ 155558 h 214839"/>
                    <a:gd name="connsiteX36" fmla="*/ 141601 w 141601"/>
                    <a:gd name="connsiteY36" fmla="*/ 175579 h 214839"/>
                    <a:gd name="connsiteX37" fmla="*/ 139758 w 141601"/>
                    <a:gd name="connsiteY37" fmla="*/ 185299 h 214839"/>
                    <a:gd name="connsiteX38" fmla="*/ 134128 w 141601"/>
                    <a:gd name="connsiteY38" fmla="*/ 200574 h 214839"/>
                    <a:gd name="connsiteX39" fmla="*/ 104386 w 141601"/>
                    <a:gd name="connsiteY39" fmla="*/ 214006 h 214839"/>
                    <a:gd name="connsiteX40" fmla="*/ 104210 w 141601"/>
                    <a:gd name="connsiteY40" fmla="*/ 214006 h 214839"/>
                    <a:gd name="connsiteX41" fmla="*/ 88026 w 141601"/>
                    <a:gd name="connsiteY41" fmla="*/ 214587 h 214839"/>
                    <a:gd name="connsiteX42" fmla="*/ 81108 w 141601"/>
                    <a:gd name="connsiteY42" fmla="*/ 214587 h 214839"/>
                    <a:gd name="connsiteX43" fmla="*/ 81007 w 141601"/>
                    <a:gd name="connsiteY43" fmla="*/ 214587 h 214839"/>
                    <a:gd name="connsiteX44" fmla="*/ 68661 w 141601"/>
                    <a:gd name="connsiteY44" fmla="*/ 214840 h 21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41601" h="214839">
                      <a:moveTo>
                        <a:pt x="68661" y="214840"/>
                      </a:moveTo>
                      <a:cubicBezTo>
                        <a:pt x="36621" y="214840"/>
                        <a:pt x="17888" y="208149"/>
                        <a:pt x="11626" y="194515"/>
                      </a:cubicBezTo>
                      <a:cubicBezTo>
                        <a:pt x="4708" y="178685"/>
                        <a:pt x="795" y="157250"/>
                        <a:pt x="12" y="130790"/>
                      </a:cubicBezTo>
                      <a:cubicBezTo>
                        <a:pt x="-190" y="104027"/>
                        <a:pt x="2108" y="80471"/>
                        <a:pt x="6778" y="60753"/>
                      </a:cubicBezTo>
                      <a:cubicBezTo>
                        <a:pt x="11046" y="41363"/>
                        <a:pt x="15540" y="21669"/>
                        <a:pt x="20160" y="2229"/>
                      </a:cubicBezTo>
                      <a:cubicBezTo>
                        <a:pt x="20539" y="663"/>
                        <a:pt x="22104" y="-296"/>
                        <a:pt x="23669" y="83"/>
                      </a:cubicBezTo>
                      <a:cubicBezTo>
                        <a:pt x="25235" y="461"/>
                        <a:pt x="26194" y="2027"/>
                        <a:pt x="25841" y="3592"/>
                      </a:cubicBezTo>
                      <a:cubicBezTo>
                        <a:pt x="21220" y="22982"/>
                        <a:pt x="16726" y="42650"/>
                        <a:pt x="12459" y="62066"/>
                      </a:cubicBezTo>
                      <a:cubicBezTo>
                        <a:pt x="7864" y="81405"/>
                        <a:pt x="5642" y="104482"/>
                        <a:pt x="5819" y="130714"/>
                      </a:cubicBezTo>
                      <a:cubicBezTo>
                        <a:pt x="6577" y="156366"/>
                        <a:pt x="10313" y="177044"/>
                        <a:pt x="16928" y="192167"/>
                      </a:cubicBezTo>
                      <a:cubicBezTo>
                        <a:pt x="22634" y="204614"/>
                        <a:pt x="43413" y="210219"/>
                        <a:pt x="78785" y="208856"/>
                      </a:cubicBezTo>
                      <a:cubicBezTo>
                        <a:pt x="80073" y="204135"/>
                        <a:pt x="79871" y="198908"/>
                        <a:pt x="78154" y="193329"/>
                      </a:cubicBezTo>
                      <a:cubicBezTo>
                        <a:pt x="77674" y="191788"/>
                        <a:pt x="78558" y="190173"/>
                        <a:pt x="80098" y="189693"/>
                      </a:cubicBezTo>
                      <a:cubicBezTo>
                        <a:pt x="81613" y="189213"/>
                        <a:pt x="83254" y="190097"/>
                        <a:pt x="83734" y="191637"/>
                      </a:cubicBezTo>
                      <a:cubicBezTo>
                        <a:pt x="85577" y="197696"/>
                        <a:pt x="85956" y="203453"/>
                        <a:pt x="84819" y="208780"/>
                      </a:cubicBezTo>
                      <a:lnTo>
                        <a:pt x="87950" y="208780"/>
                      </a:lnTo>
                      <a:cubicBezTo>
                        <a:pt x="93050" y="208780"/>
                        <a:pt x="97670" y="208629"/>
                        <a:pt x="101786" y="208351"/>
                      </a:cubicBezTo>
                      <a:cubicBezTo>
                        <a:pt x="103326" y="202948"/>
                        <a:pt x="103124" y="197570"/>
                        <a:pt x="101205" y="191965"/>
                      </a:cubicBezTo>
                      <a:cubicBezTo>
                        <a:pt x="100675" y="190450"/>
                        <a:pt x="101483" y="188784"/>
                        <a:pt x="103023" y="188279"/>
                      </a:cubicBezTo>
                      <a:cubicBezTo>
                        <a:pt x="104538" y="187749"/>
                        <a:pt x="106204" y="188556"/>
                        <a:pt x="106734" y="190097"/>
                      </a:cubicBezTo>
                      <a:cubicBezTo>
                        <a:pt x="108754" y="196005"/>
                        <a:pt x="109158" y="201938"/>
                        <a:pt x="107946" y="207770"/>
                      </a:cubicBezTo>
                      <a:cubicBezTo>
                        <a:pt x="124307" y="205649"/>
                        <a:pt x="127892" y="201307"/>
                        <a:pt x="128523" y="198782"/>
                      </a:cubicBezTo>
                      <a:cubicBezTo>
                        <a:pt x="128599" y="198530"/>
                        <a:pt x="128675" y="198277"/>
                        <a:pt x="128826" y="198050"/>
                      </a:cubicBezTo>
                      <a:cubicBezTo>
                        <a:pt x="130997" y="194237"/>
                        <a:pt x="132739" y="189516"/>
                        <a:pt x="134052" y="183987"/>
                      </a:cubicBezTo>
                      <a:cubicBezTo>
                        <a:pt x="135567" y="177953"/>
                        <a:pt x="135719" y="176135"/>
                        <a:pt x="135719" y="175630"/>
                      </a:cubicBezTo>
                      <a:cubicBezTo>
                        <a:pt x="135719" y="167904"/>
                        <a:pt x="134052" y="162703"/>
                        <a:pt x="130770" y="160178"/>
                      </a:cubicBezTo>
                      <a:cubicBezTo>
                        <a:pt x="129735" y="159371"/>
                        <a:pt x="126327" y="157275"/>
                        <a:pt x="114485" y="152074"/>
                      </a:cubicBezTo>
                      <a:cubicBezTo>
                        <a:pt x="112895" y="151089"/>
                        <a:pt x="112264" y="150660"/>
                        <a:pt x="107037" y="131850"/>
                      </a:cubicBezTo>
                      <a:cubicBezTo>
                        <a:pt x="103806" y="119353"/>
                        <a:pt x="103806" y="106249"/>
                        <a:pt x="107012" y="92843"/>
                      </a:cubicBezTo>
                      <a:cubicBezTo>
                        <a:pt x="110118" y="80244"/>
                        <a:pt x="117288" y="54340"/>
                        <a:pt x="128296" y="15862"/>
                      </a:cubicBezTo>
                      <a:cubicBezTo>
                        <a:pt x="128725" y="14322"/>
                        <a:pt x="130366" y="13413"/>
                        <a:pt x="131906" y="13868"/>
                      </a:cubicBezTo>
                      <a:cubicBezTo>
                        <a:pt x="133446" y="14297"/>
                        <a:pt x="134355" y="15913"/>
                        <a:pt x="133901" y="17453"/>
                      </a:cubicBezTo>
                      <a:cubicBezTo>
                        <a:pt x="122893" y="55880"/>
                        <a:pt x="115773" y="81709"/>
                        <a:pt x="112693" y="94206"/>
                      </a:cubicBezTo>
                      <a:cubicBezTo>
                        <a:pt x="109713" y="106678"/>
                        <a:pt x="109713" y="118823"/>
                        <a:pt x="112668" y="130336"/>
                      </a:cubicBezTo>
                      <a:cubicBezTo>
                        <a:pt x="115925" y="142025"/>
                        <a:pt x="117237" y="145913"/>
                        <a:pt x="117768" y="147176"/>
                      </a:cubicBezTo>
                      <a:cubicBezTo>
                        <a:pt x="129760" y="152402"/>
                        <a:pt x="133017" y="154472"/>
                        <a:pt x="134381" y="155558"/>
                      </a:cubicBezTo>
                      <a:cubicBezTo>
                        <a:pt x="139152" y="159194"/>
                        <a:pt x="141601" y="165935"/>
                        <a:pt x="141601" y="175579"/>
                      </a:cubicBezTo>
                      <a:cubicBezTo>
                        <a:pt x="141601" y="176614"/>
                        <a:pt x="141399" y="178735"/>
                        <a:pt x="139758" y="185299"/>
                      </a:cubicBezTo>
                      <a:cubicBezTo>
                        <a:pt x="138395" y="191182"/>
                        <a:pt x="136476" y="196333"/>
                        <a:pt x="134128" y="200574"/>
                      </a:cubicBezTo>
                      <a:cubicBezTo>
                        <a:pt x="131957" y="207922"/>
                        <a:pt x="122237" y="212315"/>
                        <a:pt x="104386" y="214006"/>
                      </a:cubicBezTo>
                      <a:cubicBezTo>
                        <a:pt x="104336" y="214006"/>
                        <a:pt x="104285" y="214006"/>
                        <a:pt x="104210" y="214006"/>
                      </a:cubicBezTo>
                      <a:cubicBezTo>
                        <a:pt x="99488" y="214410"/>
                        <a:pt x="94060" y="214587"/>
                        <a:pt x="88026" y="214587"/>
                      </a:cubicBezTo>
                      <a:lnTo>
                        <a:pt x="81108" y="214587"/>
                      </a:lnTo>
                      <a:cubicBezTo>
                        <a:pt x="81083" y="214587"/>
                        <a:pt x="81032" y="214562"/>
                        <a:pt x="81007" y="214587"/>
                      </a:cubicBezTo>
                      <a:cubicBezTo>
                        <a:pt x="76614" y="214739"/>
                        <a:pt x="72549" y="214840"/>
                        <a:pt x="68661" y="214840"/>
                      </a:cubicBezTo>
                      <a:close/>
                    </a:path>
                  </a:pathLst>
                </a:custGeom>
                <a:solidFill>
                  <a:srgbClr val="D0C8C2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66" name="Graphic 6">
                <a:extLst>
                  <a:ext uri="{FF2B5EF4-FFF2-40B4-BE49-F238E27FC236}">
                    <a16:creationId xmlns:a16="http://schemas.microsoft.com/office/drawing/2014/main" id="{A0C04575-7B7E-1423-D4C0-A632820C9CB4}"/>
                  </a:ext>
                </a:extLst>
              </p:cNvPr>
              <p:cNvGrpSpPr/>
              <p:nvPr/>
            </p:nvGrpSpPr>
            <p:grpSpPr>
              <a:xfrm>
                <a:off x="-4098636" y="6670819"/>
                <a:ext cx="141631" cy="230244"/>
                <a:chOff x="-4098636" y="6670819"/>
                <a:chExt cx="141631" cy="230244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0C5C1C05-61E8-EEFA-AB5E-15B38636228D}"/>
                    </a:ext>
                  </a:extLst>
                </p:cNvPr>
                <p:cNvSpPr/>
                <p:nvPr/>
              </p:nvSpPr>
              <p:spPr>
                <a:xfrm>
                  <a:off x="-4095708" y="6670819"/>
                  <a:ext cx="135699" cy="227293"/>
                </a:xfrm>
                <a:custGeom>
                  <a:avLst/>
                  <a:gdLst>
                    <a:gd name="connsiteX0" fmla="*/ 131912 w 135699"/>
                    <a:gd name="connsiteY0" fmla="*/ 17179 h 227293"/>
                    <a:gd name="connsiteX1" fmla="*/ 106588 w 135699"/>
                    <a:gd name="connsiteY1" fmla="*/ 108879 h 227293"/>
                    <a:gd name="connsiteX2" fmla="*/ 106588 w 135699"/>
                    <a:gd name="connsiteY2" fmla="*/ 146448 h 227293"/>
                    <a:gd name="connsiteX3" fmla="*/ 113001 w 135699"/>
                    <a:gd name="connsiteY3" fmla="*/ 164777 h 227293"/>
                    <a:gd name="connsiteX4" fmla="*/ 130170 w 135699"/>
                    <a:gd name="connsiteY4" fmla="*/ 173210 h 227293"/>
                    <a:gd name="connsiteX5" fmla="*/ 135699 w 135699"/>
                    <a:gd name="connsiteY5" fmla="*/ 190681 h 227293"/>
                    <a:gd name="connsiteX6" fmla="*/ 133654 w 135699"/>
                    <a:gd name="connsiteY6" fmla="*/ 199417 h 227293"/>
                    <a:gd name="connsiteX7" fmla="*/ 128402 w 135699"/>
                    <a:gd name="connsiteY7" fmla="*/ 214844 h 227293"/>
                    <a:gd name="connsiteX8" fmla="*/ 100756 w 135699"/>
                    <a:gd name="connsiteY8" fmla="*/ 226180 h 227293"/>
                    <a:gd name="connsiteX9" fmla="*/ 85910 w 135699"/>
                    <a:gd name="connsiteY9" fmla="*/ 227064 h 227293"/>
                    <a:gd name="connsiteX10" fmla="*/ 78058 w 135699"/>
                    <a:gd name="connsiteY10" fmla="*/ 227064 h 227293"/>
                    <a:gd name="connsiteX11" fmla="*/ 11682 w 135699"/>
                    <a:gd name="connsiteY11" fmla="*/ 208430 h 227293"/>
                    <a:gd name="connsiteX12" fmla="*/ 43 w 135699"/>
                    <a:gd name="connsiteY12" fmla="*/ 145841 h 227293"/>
                    <a:gd name="connsiteX13" fmla="*/ 6456 w 135699"/>
                    <a:gd name="connsiteY13" fmla="*/ 76840 h 227293"/>
                    <a:gd name="connsiteX14" fmla="*/ 20140 w 135699"/>
                    <a:gd name="connsiteY14" fmla="*/ 18316 h 227293"/>
                    <a:gd name="connsiteX15" fmla="*/ 131912 w 135699"/>
                    <a:gd name="connsiteY15" fmla="*/ 17179 h 227293"/>
                    <a:gd name="connsiteX16" fmla="*/ 78336 w 135699"/>
                    <a:gd name="connsiteY16" fmla="*/ 207875 h 227293"/>
                    <a:gd name="connsiteX17" fmla="*/ 78058 w 135699"/>
                    <a:gd name="connsiteY17" fmla="*/ 227089 h 227293"/>
                    <a:gd name="connsiteX18" fmla="*/ 78336 w 135699"/>
                    <a:gd name="connsiteY18" fmla="*/ 207875 h 227293"/>
                    <a:gd name="connsiteX19" fmla="*/ 100756 w 135699"/>
                    <a:gd name="connsiteY19" fmla="*/ 226205 h 227293"/>
                    <a:gd name="connsiteX20" fmla="*/ 100756 w 135699"/>
                    <a:gd name="connsiteY20" fmla="*/ 206411 h 227293"/>
                    <a:gd name="connsiteX21" fmla="*/ 100756 w 135699"/>
                    <a:gd name="connsiteY21" fmla="*/ 226205 h 227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5699" h="227293">
                      <a:moveTo>
                        <a:pt x="131912" y="17179"/>
                      </a:moveTo>
                      <a:cubicBezTo>
                        <a:pt x="118531" y="65705"/>
                        <a:pt x="110073" y="96280"/>
                        <a:pt x="106588" y="108879"/>
                      </a:cubicBezTo>
                      <a:cubicBezTo>
                        <a:pt x="103483" y="121503"/>
                        <a:pt x="103483" y="134026"/>
                        <a:pt x="106588" y="146448"/>
                      </a:cubicBezTo>
                      <a:cubicBezTo>
                        <a:pt x="110073" y="158289"/>
                        <a:pt x="112219" y="164399"/>
                        <a:pt x="113001" y="164777"/>
                      </a:cubicBezTo>
                      <a:cubicBezTo>
                        <a:pt x="121914" y="168842"/>
                        <a:pt x="127645" y="171670"/>
                        <a:pt x="130170" y="173210"/>
                      </a:cubicBezTo>
                      <a:cubicBezTo>
                        <a:pt x="133856" y="176315"/>
                        <a:pt x="135699" y="182148"/>
                        <a:pt x="135699" y="190681"/>
                      </a:cubicBezTo>
                      <a:cubicBezTo>
                        <a:pt x="135699" y="192247"/>
                        <a:pt x="135017" y="195150"/>
                        <a:pt x="133654" y="199417"/>
                      </a:cubicBezTo>
                      <a:cubicBezTo>
                        <a:pt x="132493" y="205426"/>
                        <a:pt x="130750" y="210577"/>
                        <a:pt x="128402" y="214844"/>
                      </a:cubicBezTo>
                      <a:cubicBezTo>
                        <a:pt x="126862" y="221054"/>
                        <a:pt x="117647" y="224842"/>
                        <a:pt x="100756" y="226180"/>
                      </a:cubicBezTo>
                      <a:cubicBezTo>
                        <a:pt x="96287" y="226760"/>
                        <a:pt x="91339" y="227064"/>
                        <a:pt x="85910" y="227064"/>
                      </a:cubicBezTo>
                      <a:cubicBezTo>
                        <a:pt x="83007" y="227064"/>
                        <a:pt x="80381" y="227064"/>
                        <a:pt x="78058" y="227064"/>
                      </a:cubicBezTo>
                      <a:cubicBezTo>
                        <a:pt x="39808" y="228603"/>
                        <a:pt x="17691" y="222418"/>
                        <a:pt x="11682" y="208430"/>
                      </a:cubicBezTo>
                      <a:cubicBezTo>
                        <a:pt x="4689" y="193106"/>
                        <a:pt x="800" y="172226"/>
                        <a:pt x="43" y="145841"/>
                      </a:cubicBezTo>
                      <a:cubicBezTo>
                        <a:pt x="-336" y="119458"/>
                        <a:pt x="1785" y="96432"/>
                        <a:pt x="6456" y="76840"/>
                      </a:cubicBezTo>
                      <a:cubicBezTo>
                        <a:pt x="11102" y="57450"/>
                        <a:pt x="15671" y="37933"/>
                        <a:pt x="20140" y="18316"/>
                      </a:cubicBezTo>
                      <a:cubicBezTo>
                        <a:pt x="60284" y="-5720"/>
                        <a:pt x="97550" y="-6099"/>
                        <a:pt x="131912" y="17179"/>
                      </a:cubicBezTo>
                      <a:close/>
                      <a:moveTo>
                        <a:pt x="78336" y="207875"/>
                      </a:moveTo>
                      <a:cubicBezTo>
                        <a:pt x="80482" y="214869"/>
                        <a:pt x="80381" y="221282"/>
                        <a:pt x="78058" y="227089"/>
                      </a:cubicBezTo>
                      <a:cubicBezTo>
                        <a:pt x="80381" y="221282"/>
                        <a:pt x="80482" y="214869"/>
                        <a:pt x="78336" y="207875"/>
                      </a:cubicBezTo>
                      <a:close/>
                      <a:moveTo>
                        <a:pt x="100756" y="226205"/>
                      </a:moveTo>
                      <a:cubicBezTo>
                        <a:pt x="103079" y="219817"/>
                        <a:pt x="103079" y="213203"/>
                        <a:pt x="100756" y="206411"/>
                      </a:cubicBezTo>
                      <a:cubicBezTo>
                        <a:pt x="103079" y="213228"/>
                        <a:pt x="103079" y="219817"/>
                        <a:pt x="100756" y="2262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034C8E24-94FA-B6B7-A769-BE7CF90AB034}"/>
                    </a:ext>
                  </a:extLst>
                </p:cNvPr>
                <p:cNvSpPr/>
                <p:nvPr/>
              </p:nvSpPr>
              <p:spPr>
                <a:xfrm>
                  <a:off x="-4098636" y="6685073"/>
                  <a:ext cx="141631" cy="215991"/>
                </a:xfrm>
                <a:custGeom>
                  <a:avLst/>
                  <a:gdLst>
                    <a:gd name="connsiteX0" fmla="*/ 69827 w 141631"/>
                    <a:gd name="connsiteY0" fmla="*/ 215991 h 215991"/>
                    <a:gd name="connsiteX1" fmla="*/ 11934 w 141631"/>
                    <a:gd name="connsiteY1" fmla="*/ 195363 h 215991"/>
                    <a:gd name="connsiteX2" fmla="*/ 42 w 141631"/>
                    <a:gd name="connsiteY2" fmla="*/ 131689 h 215991"/>
                    <a:gd name="connsiteX3" fmla="*/ 6531 w 141631"/>
                    <a:gd name="connsiteY3" fmla="*/ 61929 h 215991"/>
                    <a:gd name="connsiteX4" fmla="*/ 20215 w 141631"/>
                    <a:gd name="connsiteY4" fmla="*/ 3431 h 215991"/>
                    <a:gd name="connsiteX5" fmla="*/ 23699 w 141631"/>
                    <a:gd name="connsiteY5" fmla="*/ 1259 h 215991"/>
                    <a:gd name="connsiteX6" fmla="*/ 25896 w 141631"/>
                    <a:gd name="connsiteY6" fmla="*/ 4743 h 215991"/>
                    <a:gd name="connsiteX7" fmla="*/ 12212 w 141631"/>
                    <a:gd name="connsiteY7" fmla="*/ 63293 h 215991"/>
                    <a:gd name="connsiteX8" fmla="*/ 5874 w 141631"/>
                    <a:gd name="connsiteY8" fmla="*/ 131563 h 215991"/>
                    <a:gd name="connsiteX9" fmla="*/ 17261 w 141631"/>
                    <a:gd name="connsiteY9" fmla="*/ 192990 h 215991"/>
                    <a:gd name="connsiteX10" fmla="*/ 78916 w 141631"/>
                    <a:gd name="connsiteY10" fmla="*/ 209982 h 215991"/>
                    <a:gd name="connsiteX11" fmla="*/ 78512 w 141631"/>
                    <a:gd name="connsiteY11" fmla="*/ 194455 h 215991"/>
                    <a:gd name="connsiteX12" fmla="*/ 80456 w 141631"/>
                    <a:gd name="connsiteY12" fmla="*/ 190819 h 215991"/>
                    <a:gd name="connsiteX13" fmla="*/ 84092 w 141631"/>
                    <a:gd name="connsiteY13" fmla="*/ 192763 h 215991"/>
                    <a:gd name="connsiteX14" fmla="*/ 84975 w 141631"/>
                    <a:gd name="connsiteY14" fmla="*/ 209906 h 215991"/>
                    <a:gd name="connsiteX15" fmla="*/ 88863 w 141631"/>
                    <a:gd name="connsiteY15" fmla="*/ 209906 h 215991"/>
                    <a:gd name="connsiteX16" fmla="*/ 101538 w 141631"/>
                    <a:gd name="connsiteY16" fmla="*/ 209275 h 215991"/>
                    <a:gd name="connsiteX17" fmla="*/ 100983 w 141631"/>
                    <a:gd name="connsiteY17" fmla="*/ 193091 h 215991"/>
                    <a:gd name="connsiteX18" fmla="*/ 102775 w 141631"/>
                    <a:gd name="connsiteY18" fmla="*/ 189405 h 215991"/>
                    <a:gd name="connsiteX19" fmla="*/ 106487 w 141631"/>
                    <a:gd name="connsiteY19" fmla="*/ 191223 h 215991"/>
                    <a:gd name="connsiteX20" fmla="*/ 107699 w 141631"/>
                    <a:gd name="connsiteY20" fmla="*/ 208644 h 215991"/>
                    <a:gd name="connsiteX21" fmla="*/ 128553 w 141631"/>
                    <a:gd name="connsiteY21" fmla="*/ 199908 h 215991"/>
                    <a:gd name="connsiteX22" fmla="*/ 128806 w 141631"/>
                    <a:gd name="connsiteY22" fmla="*/ 199226 h 215991"/>
                    <a:gd name="connsiteX23" fmla="*/ 133754 w 141631"/>
                    <a:gd name="connsiteY23" fmla="*/ 184633 h 215991"/>
                    <a:gd name="connsiteX24" fmla="*/ 135749 w 141631"/>
                    <a:gd name="connsiteY24" fmla="*/ 176453 h 215991"/>
                    <a:gd name="connsiteX25" fmla="*/ 131255 w 141631"/>
                    <a:gd name="connsiteY25" fmla="*/ 161204 h 215991"/>
                    <a:gd name="connsiteX26" fmla="*/ 114742 w 141631"/>
                    <a:gd name="connsiteY26" fmla="*/ 153174 h 215991"/>
                    <a:gd name="connsiteX27" fmla="*/ 106764 w 141631"/>
                    <a:gd name="connsiteY27" fmla="*/ 133001 h 215991"/>
                    <a:gd name="connsiteX28" fmla="*/ 106739 w 141631"/>
                    <a:gd name="connsiteY28" fmla="*/ 93918 h 215991"/>
                    <a:gd name="connsiteX29" fmla="*/ 132088 w 141631"/>
                    <a:gd name="connsiteY29" fmla="*/ 2118 h 215991"/>
                    <a:gd name="connsiteX30" fmla="*/ 135673 w 141631"/>
                    <a:gd name="connsiteY30" fmla="*/ 98 h 215991"/>
                    <a:gd name="connsiteX31" fmla="*/ 137718 w 141631"/>
                    <a:gd name="connsiteY31" fmla="*/ 3683 h 215991"/>
                    <a:gd name="connsiteX32" fmla="*/ 112395 w 141631"/>
                    <a:gd name="connsiteY32" fmla="*/ 95408 h 215991"/>
                    <a:gd name="connsiteX33" fmla="*/ 112420 w 141631"/>
                    <a:gd name="connsiteY33" fmla="*/ 131487 h 215991"/>
                    <a:gd name="connsiteX34" fmla="*/ 117924 w 141631"/>
                    <a:gd name="connsiteY34" fmla="*/ 148226 h 215991"/>
                    <a:gd name="connsiteX35" fmla="*/ 134713 w 141631"/>
                    <a:gd name="connsiteY35" fmla="*/ 156507 h 215991"/>
                    <a:gd name="connsiteX36" fmla="*/ 141631 w 141631"/>
                    <a:gd name="connsiteY36" fmla="*/ 176453 h 215991"/>
                    <a:gd name="connsiteX37" fmla="*/ 139460 w 141631"/>
                    <a:gd name="connsiteY37" fmla="*/ 186072 h 215991"/>
                    <a:gd name="connsiteX38" fmla="*/ 134183 w 141631"/>
                    <a:gd name="connsiteY38" fmla="*/ 201700 h 215991"/>
                    <a:gd name="connsiteX39" fmla="*/ 104088 w 141631"/>
                    <a:gd name="connsiteY39" fmla="*/ 214855 h 215991"/>
                    <a:gd name="connsiteX40" fmla="*/ 104012 w 141631"/>
                    <a:gd name="connsiteY40" fmla="*/ 214855 h 215991"/>
                    <a:gd name="connsiteX41" fmla="*/ 88939 w 141631"/>
                    <a:gd name="connsiteY41" fmla="*/ 215738 h 215991"/>
                    <a:gd name="connsiteX42" fmla="*/ 81138 w 141631"/>
                    <a:gd name="connsiteY42" fmla="*/ 215738 h 215991"/>
                    <a:gd name="connsiteX43" fmla="*/ 81062 w 141631"/>
                    <a:gd name="connsiteY43" fmla="*/ 215738 h 215991"/>
                    <a:gd name="connsiteX44" fmla="*/ 69827 w 141631"/>
                    <a:gd name="connsiteY44" fmla="*/ 215991 h 21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41631" h="215991">
                      <a:moveTo>
                        <a:pt x="69827" y="215991"/>
                      </a:moveTo>
                      <a:cubicBezTo>
                        <a:pt x="36904" y="215991"/>
                        <a:pt x="17892" y="209224"/>
                        <a:pt x="11934" y="195363"/>
                      </a:cubicBezTo>
                      <a:cubicBezTo>
                        <a:pt x="4839" y="179786"/>
                        <a:pt x="850" y="158350"/>
                        <a:pt x="42" y="131689"/>
                      </a:cubicBezTo>
                      <a:cubicBezTo>
                        <a:pt x="-337" y="105128"/>
                        <a:pt x="1835" y="81673"/>
                        <a:pt x="6531" y="61929"/>
                      </a:cubicBezTo>
                      <a:cubicBezTo>
                        <a:pt x="11176" y="42514"/>
                        <a:pt x="15746" y="23022"/>
                        <a:pt x="20215" y="3431"/>
                      </a:cubicBezTo>
                      <a:cubicBezTo>
                        <a:pt x="20569" y="1865"/>
                        <a:pt x="22134" y="881"/>
                        <a:pt x="23699" y="1259"/>
                      </a:cubicBezTo>
                      <a:cubicBezTo>
                        <a:pt x="25265" y="1612"/>
                        <a:pt x="26249" y="3178"/>
                        <a:pt x="25896" y="4743"/>
                      </a:cubicBezTo>
                      <a:cubicBezTo>
                        <a:pt x="21427" y="24360"/>
                        <a:pt x="16857" y="43877"/>
                        <a:pt x="12212" y="63293"/>
                      </a:cubicBezTo>
                      <a:cubicBezTo>
                        <a:pt x="7617" y="82557"/>
                        <a:pt x="5496" y="105532"/>
                        <a:pt x="5874" y="131563"/>
                      </a:cubicBezTo>
                      <a:cubicBezTo>
                        <a:pt x="6632" y="157416"/>
                        <a:pt x="10470" y="178094"/>
                        <a:pt x="17261" y="192990"/>
                      </a:cubicBezTo>
                      <a:cubicBezTo>
                        <a:pt x="22664" y="205513"/>
                        <a:pt x="43392" y="211244"/>
                        <a:pt x="78916" y="209982"/>
                      </a:cubicBezTo>
                      <a:cubicBezTo>
                        <a:pt x="80380" y="205235"/>
                        <a:pt x="80254" y="200135"/>
                        <a:pt x="78512" y="194455"/>
                      </a:cubicBezTo>
                      <a:cubicBezTo>
                        <a:pt x="78058" y="192914"/>
                        <a:pt x="78916" y="191299"/>
                        <a:pt x="80456" y="190819"/>
                      </a:cubicBezTo>
                      <a:cubicBezTo>
                        <a:pt x="81996" y="190339"/>
                        <a:pt x="83612" y="191223"/>
                        <a:pt x="84092" y="192763"/>
                      </a:cubicBezTo>
                      <a:cubicBezTo>
                        <a:pt x="85935" y="198822"/>
                        <a:pt x="86238" y="204579"/>
                        <a:pt x="84975" y="209906"/>
                      </a:cubicBezTo>
                      <a:lnTo>
                        <a:pt x="88863" y="209906"/>
                      </a:lnTo>
                      <a:cubicBezTo>
                        <a:pt x="93433" y="209906"/>
                        <a:pt x="97675" y="209704"/>
                        <a:pt x="101538" y="209275"/>
                      </a:cubicBezTo>
                      <a:cubicBezTo>
                        <a:pt x="103078" y="204024"/>
                        <a:pt x="102901" y="198696"/>
                        <a:pt x="100983" y="193091"/>
                      </a:cubicBezTo>
                      <a:cubicBezTo>
                        <a:pt x="100452" y="191576"/>
                        <a:pt x="101260" y="189910"/>
                        <a:pt x="102775" y="189405"/>
                      </a:cubicBezTo>
                      <a:cubicBezTo>
                        <a:pt x="104290" y="188875"/>
                        <a:pt x="105956" y="189682"/>
                        <a:pt x="106487" y="191223"/>
                      </a:cubicBezTo>
                      <a:cubicBezTo>
                        <a:pt x="108506" y="197131"/>
                        <a:pt x="108910" y="202963"/>
                        <a:pt x="107699" y="208644"/>
                      </a:cubicBezTo>
                      <a:cubicBezTo>
                        <a:pt x="124311" y="206725"/>
                        <a:pt x="127922" y="202433"/>
                        <a:pt x="128553" y="199908"/>
                      </a:cubicBezTo>
                      <a:cubicBezTo>
                        <a:pt x="128603" y="199681"/>
                        <a:pt x="128704" y="199454"/>
                        <a:pt x="128806" y="199226"/>
                      </a:cubicBezTo>
                      <a:cubicBezTo>
                        <a:pt x="130977" y="195237"/>
                        <a:pt x="132643" y="190339"/>
                        <a:pt x="133754" y="184633"/>
                      </a:cubicBezTo>
                      <a:cubicBezTo>
                        <a:pt x="135496" y="179104"/>
                        <a:pt x="135749" y="177134"/>
                        <a:pt x="135749" y="176453"/>
                      </a:cubicBezTo>
                      <a:cubicBezTo>
                        <a:pt x="135749" y="168853"/>
                        <a:pt x="134234" y="163728"/>
                        <a:pt x="131255" y="161204"/>
                      </a:cubicBezTo>
                      <a:cubicBezTo>
                        <a:pt x="129210" y="159966"/>
                        <a:pt x="123529" y="157189"/>
                        <a:pt x="114742" y="153174"/>
                      </a:cubicBezTo>
                      <a:cubicBezTo>
                        <a:pt x="113228" y="152417"/>
                        <a:pt x="112344" y="151988"/>
                        <a:pt x="106764" y="133001"/>
                      </a:cubicBezTo>
                      <a:cubicBezTo>
                        <a:pt x="103507" y="120050"/>
                        <a:pt x="103507" y="106946"/>
                        <a:pt x="106739" y="93918"/>
                      </a:cubicBezTo>
                      <a:cubicBezTo>
                        <a:pt x="110249" y="81218"/>
                        <a:pt x="118681" y="50644"/>
                        <a:pt x="132088" y="2118"/>
                      </a:cubicBezTo>
                      <a:cubicBezTo>
                        <a:pt x="132517" y="577"/>
                        <a:pt x="134133" y="-307"/>
                        <a:pt x="135673" y="98"/>
                      </a:cubicBezTo>
                      <a:cubicBezTo>
                        <a:pt x="137238" y="527"/>
                        <a:pt x="138147" y="2118"/>
                        <a:pt x="137718" y="3683"/>
                      </a:cubicBezTo>
                      <a:cubicBezTo>
                        <a:pt x="124311" y="52209"/>
                        <a:pt x="115879" y="82784"/>
                        <a:pt x="112395" y="95408"/>
                      </a:cubicBezTo>
                      <a:cubicBezTo>
                        <a:pt x="109440" y="107426"/>
                        <a:pt x="109440" y="119570"/>
                        <a:pt x="112420" y="131487"/>
                      </a:cubicBezTo>
                      <a:cubicBezTo>
                        <a:pt x="115955" y="143429"/>
                        <a:pt x="117394" y="147090"/>
                        <a:pt x="117924" y="148226"/>
                      </a:cubicBezTo>
                      <a:cubicBezTo>
                        <a:pt x="126609" y="152190"/>
                        <a:pt x="132113" y="154917"/>
                        <a:pt x="134713" y="156507"/>
                      </a:cubicBezTo>
                      <a:cubicBezTo>
                        <a:pt x="139485" y="160497"/>
                        <a:pt x="141631" y="166934"/>
                        <a:pt x="141631" y="176453"/>
                      </a:cubicBezTo>
                      <a:cubicBezTo>
                        <a:pt x="141631" y="177640"/>
                        <a:pt x="141404" y="179937"/>
                        <a:pt x="139460" y="186072"/>
                      </a:cubicBezTo>
                      <a:cubicBezTo>
                        <a:pt x="138349" y="191905"/>
                        <a:pt x="136556" y="197257"/>
                        <a:pt x="134183" y="201700"/>
                      </a:cubicBezTo>
                      <a:cubicBezTo>
                        <a:pt x="132037" y="209098"/>
                        <a:pt x="122191" y="213390"/>
                        <a:pt x="104088" y="214855"/>
                      </a:cubicBezTo>
                      <a:cubicBezTo>
                        <a:pt x="104063" y="214855"/>
                        <a:pt x="104037" y="214855"/>
                        <a:pt x="104012" y="214855"/>
                      </a:cubicBezTo>
                      <a:cubicBezTo>
                        <a:pt x="99594" y="215436"/>
                        <a:pt x="94494" y="215738"/>
                        <a:pt x="88939" y="215738"/>
                      </a:cubicBezTo>
                      <a:lnTo>
                        <a:pt x="81138" y="215738"/>
                      </a:lnTo>
                      <a:cubicBezTo>
                        <a:pt x="81113" y="215738"/>
                        <a:pt x="81087" y="215713"/>
                        <a:pt x="81062" y="215738"/>
                      </a:cubicBezTo>
                      <a:cubicBezTo>
                        <a:pt x="77098" y="215915"/>
                        <a:pt x="73387" y="215991"/>
                        <a:pt x="69827" y="215991"/>
                      </a:cubicBezTo>
                      <a:close/>
                    </a:path>
                  </a:pathLst>
                </a:custGeom>
                <a:solidFill>
                  <a:srgbClr val="D0C8C2"/>
                </a:solidFill>
                <a:ln w="25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7789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92D5-2D2B-13CB-A43D-78F72829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BA3C2-D618-03D9-24ED-CFE5837C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1236C-504A-9438-E1D8-C0E52BBA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773B-9E25-799E-6836-A30B1A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2962-DFB0-90F9-29D1-063257F2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0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575A8-A3AB-0237-D6F6-423E5DD24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1C8DF-02DF-E436-41DF-09B33AA0F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A3FE5-ECFE-146F-12CA-0A6C5A98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92594-2EE0-4C4C-FB67-4857701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DAF5-3615-F1DC-9144-D420286C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6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2831-AAB9-357D-4C06-E89C6982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8B5E4-4611-6F9E-813E-93DE3B3DF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0C029-EF52-508E-6526-07237A2B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06619-0D6E-73E1-B844-1730D012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00749-F87C-02C2-39F5-67369715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8A9E9A-E679-9F47-4925-EC6295320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94" t="39238" r="11362" b="178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8CC03EE-E72F-2E39-4197-945F0E2A8F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6844" y="2369455"/>
            <a:ext cx="7247816" cy="43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1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80C5-FE5A-6D29-D54F-BDC99DD8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81861-44D5-9AE5-FF71-D6C3E3968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4AAFA-4B2B-35E4-0AA2-215C992A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2E89C-80AA-7DFC-CF37-62DB1F52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5119-2D10-2362-E576-D6427CF0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53116E-1622-631F-E031-B14AA01D1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94" t="39238" r="11362" b="178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948752-1D6A-DD97-8305-C1C9B629A2AB}"/>
              </a:ext>
            </a:extLst>
          </p:cNvPr>
          <p:cNvSpPr/>
          <p:nvPr userDrawn="1"/>
        </p:nvSpPr>
        <p:spPr>
          <a:xfrm>
            <a:off x="441885" y="443752"/>
            <a:ext cx="11295529" cy="6095159"/>
          </a:xfrm>
          <a:custGeom>
            <a:avLst/>
            <a:gdLst>
              <a:gd name="connsiteX0" fmla="*/ 0 w 11295529"/>
              <a:gd name="connsiteY0" fmla="*/ 0 h 6095159"/>
              <a:gd name="connsiteX1" fmla="*/ 0 w 11295529"/>
              <a:gd name="connsiteY1" fmla="*/ 0 h 6095159"/>
              <a:gd name="connsiteX2" fmla="*/ 11295529 w 11295529"/>
              <a:gd name="connsiteY2" fmla="*/ 0 h 6095159"/>
              <a:gd name="connsiteX3" fmla="*/ 11295529 w 11295529"/>
              <a:gd name="connsiteY3" fmla="*/ 0 h 6095159"/>
              <a:gd name="connsiteX4" fmla="*/ 11295529 w 11295529"/>
              <a:gd name="connsiteY4" fmla="*/ 6095159 h 6095159"/>
              <a:gd name="connsiteX5" fmla="*/ 11295529 w 11295529"/>
              <a:gd name="connsiteY5" fmla="*/ 6095159 h 6095159"/>
              <a:gd name="connsiteX6" fmla="*/ 0 w 11295529"/>
              <a:gd name="connsiteY6" fmla="*/ 6095159 h 6095159"/>
              <a:gd name="connsiteX7" fmla="*/ 0 w 11295529"/>
              <a:gd name="connsiteY7" fmla="*/ 6095159 h 6095159"/>
              <a:gd name="connsiteX8" fmla="*/ 0 w 11295529"/>
              <a:gd name="connsiteY8" fmla="*/ 0 h 609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5529" h="6095159" fill="none" extrusionOk="0">
                <a:moveTo>
                  <a:pt x="0" y="0"/>
                </a:moveTo>
                <a:lnTo>
                  <a:pt x="0" y="0"/>
                </a:lnTo>
                <a:cubicBezTo>
                  <a:pt x="5147810" y="-5280"/>
                  <a:pt x="7729439" y="153304"/>
                  <a:pt x="11295529" y="0"/>
                </a:cubicBezTo>
                <a:lnTo>
                  <a:pt x="11295529" y="0"/>
                </a:lnTo>
                <a:cubicBezTo>
                  <a:pt x="11130644" y="1293656"/>
                  <a:pt x="11393501" y="4070069"/>
                  <a:pt x="11295529" y="6095159"/>
                </a:cubicBezTo>
                <a:lnTo>
                  <a:pt x="11295529" y="6095159"/>
                </a:lnTo>
                <a:cubicBezTo>
                  <a:pt x="9059834" y="6142334"/>
                  <a:pt x="3033602" y="6064997"/>
                  <a:pt x="0" y="6095159"/>
                </a:cubicBezTo>
                <a:lnTo>
                  <a:pt x="0" y="6095159"/>
                </a:lnTo>
                <a:cubicBezTo>
                  <a:pt x="-117259" y="5431047"/>
                  <a:pt x="18689" y="1615350"/>
                  <a:pt x="0" y="0"/>
                </a:cubicBezTo>
                <a:close/>
              </a:path>
              <a:path w="11295529" h="6095159" stroke="0" extrusionOk="0">
                <a:moveTo>
                  <a:pt x="0" y="0"/>
                </a:moveTo>
                <a:lnTo>
                  <a:pt x="0" y="0"/>
                </a:lnTo>
                <a:cubicBezTo>
                  <a:pt x="3915384" y="60455"/>
                  <a:pt x="6629803" y="70896"/>
                  <a:pt x="11295529" y="0"/>
                </a:cubicBezTo>
                <a:lnTo>
                  <a:pt x="11295529" y="0"/>
                </a:lnTo>
                <a:cubicBezTo>
                  <a:pt x="11252253" y="848189"/>
                  <a:pt x="11283264" y="4306708"/>
                  <a:pt x="11295529" y="6095159"/>
                </a:cubicBezTo>
                <a:lnTo>
                  <a:pt x="11295529" y="6095159"/>
                </a:lnTo>
                <a:cubicBezTo>
                  <a:pt x="7468921" y="6023751"/>
                  <a:pt x="5027280" y="6152988"/>
                  <a:pt x="0" y="6095159"/>
                </a:cubicBezTo>
                <a:lnTo>
                  <a:pt x="0" y="6095159"/>
                </a:lnTo>
                <a:cubicBezTo>
                  <a:pt x="-26545" y="3638633"/>
                  <a:pt x="-125628" y="233559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94BF5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12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77BA-8CC4-8633-442C-8F7D6892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DC374-7117-7BB0-2C82-E1D0D43F0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180BF-871C-D43A-23DF-9B8442562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AF2AC-629A-B7B8-3436-6B72330DA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97B4C-BAC7-6D6C-D4A5-5A92C908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E2EA7-B1FF-A3C8-805B-B9B9A33F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FE468B-F3D6-6A81-207E-9A1591C60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94" t="39238" r="11362" b="178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2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B0E3-8FB4-73DD-4850-E7854291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C7AB6-6252-BC1B-B8A9-40CC10E84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1BD02-C64E-AC81-F15B-020EAE6A9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C507A-1EEE-A267-9D2B-2FFEB75CA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55610-C6A2-41C4-C4B8-E57868BC9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A4C6A-6917-7698-0664-A009BC94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ED1D5-8544-3C4E-FE35-BAFEB78E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B9DC7-C153-ECBD-C541-5AF96795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27FF-D535-DCD1-AB6A-9FC1492C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4B242-DF4D-A39F-1771-DF681FD4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4DFCE-1D75-37E8-B2A5-34B59CAD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56B6-26ED-4894-158A-2E8635CF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9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2AE3D-6366-A774-C9F5-B52C06CF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5C81F-534F-BF5C-59DE-2CEFB01C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755F3-3136-8E6B-AAC1-A9524AF7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6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C3B6-D4A2-733B-CA45-E3CEE62D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F2688-D829-1FB4-D91F-472A9D1B7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0A5EB-D8F0-4117-ED5E-7ABE75888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B563E-0F15-B692-31CD-7A021C6C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4C4F9-FF95-EF6D-A8DE-23408D26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B2754-5389-2439-8FB7-C18049D4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7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81727-DB7A-30BD-0087-956816AA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F0824-4906-7DB8-2C33-67E2FFE99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FAE11-92D9-A70A-26AC-D93DDF266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8F539-0210-41C6-85E4-6E938618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68CB7-222C-3DCB-D7C0-2D50D152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DF60B-B7EE-8B93-2528-0582FE6C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6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99CE9-36D4-5A71-FDB7-05EB51BD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CCBD3-06DD-75AC-CE64-7D029F2E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E088F-73B3-D2A3-C23E-FBDBEB119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43C996-4B16-44B5-B7E2-AB76C584A450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F9E1-5E71-1207-14D0-72FE9545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DF560-776C-6D7B-C092-4D04388B2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F7C5DC-77B6-44AF-A91A-2C5B2CC2BD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34367DE-9646-D848-8612-F0D553C5760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BD60D6-5F3C-DCC7-2C21-32CBF822BB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837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C8DB9-E574-CB5B-79F5-DC0720B221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38C2C3-6DE0-6AB1-C798-0967F5A2DC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6473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FB6910-12A5-05CC-6592-7F383797DF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785DD-C9D3-D53D-CCC2-A468689394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6473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52EAE-669E-6302-EC95-27A4F915B2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394DD2-3DF9-80BC-0221-AFF6F921484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3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4E0810-11DB-E8D5-ED98-B2CC1C53A6DC}"/>
              </a:ext>
            </a:extLst>
          </p:cNvPr>
          <p:cNvSpPr/>
          <p:nvPr/>
        </p:nvSpPr>
        <p:spPr>
          <a:xfrm>
            <a:off x="9355302" y="2040418"/>
            <a:ext cx="529085" cy="515013"/>
          </a:xfrm>
          <a:custGeom>
            <a:avLst/>
            <a:gdLst>
              <a:gd name="connsiteX0" fmla="*/ 508178 w 529085"/>
              <a:gd name="connsiteY0" fmla="*/ 313537 h 515013"/>
              <a:gd name="connsiteX1" fmla="*/ 350077 w 529085"/>
              <a:gd name="connsiteY1" fmla="*/ 440483 h 515013"/>
              <a:gd name="connsiteX2" fmla="*/ 196924 w 529085"/>
              <a:gd name="connsiteY2" fmla="*/ 502491 h 515013"/>
              <a:gd name="connsiteX3" fmla="*/ 162562 w 529085"/>
              <a:gd name="connsiteY3" fmla="*/ 515014 h 515013"/>
              <a:gd name="connsiteX4" fmla="*/ 160517 w 529085"/>
              <a:gd name="connsiteY4" fmla="*/ 515014 h 515013"/>
              <a:gd name="connsiteX5" fmla="*/ 132871 w 529085"/>
              <a:gd name="connsiteY5" fmla="*/ 483858 h 515013"/>
              <a:gd name="connsiteX6" fmla="*/ 47281 w 529085"/>
              <a:gd name="connsiteY6" fmla="*/ 334215 h 515013"/>
              <a:gd name="connsiteX7" fmla="*/ 3905 w 529085"/>
              <a:gd name="connsiteY7" fmla="*/ 139429 h 515013"/>
              <a:gd name="connsiteX8" fmla="*/ 70004 w 529085"/>
              <a:gd name="connsiteY8" fmla="*/ 27632 h 515013"/>
              <a:gd name="connsiteX9" fmla="*/ 203943 w 529085"/>
              <a:gd name="connsiteY9" fmla="*/ 8999 h 515013"/>
              <a:gd name="connsiteX10" fmla="*/ 247318 w 529085"/>
              <a:gd name="connsiteY10" fmla="*/ 38690 h 515013"/>
              <a:gd name="connsiteX11" fmla="*/ 280520 w 529085"/>
              <a:gd name="connsiteY11" fmla="*/ 87014 h 515013"/>
              <a:gd name="connsiteX12" fmla="*/ 293042 w 529085"/>
              <a:gd name="connsiteY12" fmla="*/ 120215 h 515013"/>
              <a:gd name="connsiteX13" fmla="*/ 323895 w 529085"/>
              <a:gd name="connsiteY13" fmla="*/ 101002 h 515013"/>
              <a:gd name="connsiteX14" fmla="*/ 377749 w 529085"/>
              <a:gd name="connsiteY14" fmla="*/ 82369 h 515013"/>
              <a:gd name="connsiteX15" fmla="*/ 430163 w 529085"/>
              <a:gd name="connsiteY15" fmla="*/ 89060 h 515013"/>
              <a:gd name="connsiteX16" fmla="*/ 521887 w 529085"/>
              <a:gd name="connsiteY16" fmla="*/ 181062 h 515013"/>
              <a:gd name="connsiteX17" fmla="*/ 508178 w 529085"/>
              <a:gd name="connsiteY17" fmla="*/ 313537 h 51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9085" h="515013">
                <a:moveTo>
                  <a:pt x="508178" y="313537"/>
                </a:moveTo>
                <a:cubicBezTo>
                  <a:pt x="483713" y="362265"/>
                  <a:pt x="431021" y="404555"/>
                  <a:pt x="350077" y="440483"/>
                </a:cubicBezTo>
                <a:cubicBezTo>
                  <a:pt x="271455" y="474845"/>
                  <a:pt x="220430" y="495522"/>
                  <a:pt x="196924" y="502491"/>
                </a:cubicBezTo>
                <a:cubicBezTo>
                  <a:pt x="180816" y="509863"/>
                  <a:pt x="169354" y="514054"/>
                  <a:pt x="162562" y="515014"/>
                </a:cubicBezTo>
                <a:lnTo>
                  <a:pt x="160517" y="515014"/>
                </a:lnTo>
                <a:cubicBezTo>
                  <a:pt x="152564" y="508020"/>
                  <a:pt x="143349" y="497643"/>
                  <a:pt x="132871" y="483858"/>
                </a:cubicBezTo>
                <a:cubicBezTo>
                  <a:pt x="119085" y="462700"/>
                  <a:pt x="90556" y="412811"/>
                  <a:pt x="47281" y="334215"/>
                </a:cubicBezTo>
                <a:cubicBezTo>
                  <a:pt x="6708" y="256376"/>
                  <a:pt x="-7759" y="191464"/>
                  <a:pt x="3905" y="139429"/>
                </a:cubicBezTo>
                <a:cubicBezTo>
                  <a:pt x="15747" y="87014"/>
                  <a:pt x="37788" y="49749"/>
                  <a:pt x="70004" y="27632"/>
                </a:cubicBezTo>
                <a:cubicBezTo>
                  <a:pt x="112698" y="-1302"/>
                  <a:pt x="157361" y="-7513"/>
                  <a:pt x="203943" y="8999"/>
                </a:cubicBezTo>
                <a:cubicBezTo>
                  <a:pt x="220051" y="15993"/>
                  <a:pt x="234518" y="25890"/>
                  <a:pt x="247318" y="38690"/>
                </a:cubicBezTo>
                <a:cubicBezTo>
                  <a:pt x="260321" y="50330"/>
                  <a:pt x="271405" y="66438"/>
                  <a:pt x="280520" y="87014"/>
                </a:cubicBezTo>
                <a:cubicBezTo>
                  <a:pt x="285165" y="98477"/>
                  <a:pt x="289356" y="109535"/>
                  <a:pt x="293042" y="120215"/>
                </a:cubicBezTo>
                <a:cubicBezTo>
                  <a:pt x="302156" y="113222"/>
                  <a:pt x="312458" y="106834"/>
                  <a:pt x="323895" y="101002"/>
                </a:cubicBezTo>
                <a:cubicBezTo>
                  <a:pt x="342326" y="90726"/>
                  <a:pt x="360277" y="84515"/>
                  <a:pt x="377749" y="82369"/>
                </a:cubicBezTo>
                <a:cubicBezTo>
                  <a:pt x="396583" y="80046"/>
                  <a:pt x="414029" y="82268"/>
                  <a:pt x="430163" y="89060"/>
                </a:cubicBezTo>
                <a:cubicBezTo>
                  <a:pt x="477527" y="103804"/>
                  <a:pt x="508102" y="134480"/>
                  <a:pt x="521887" y="181062"/>
                </a:cubicBezTo>
                <a:cubicBezTo>
                  <a:pt x="534865" y="220474"/>
                  <a:pt x="530295" y="264632"/>
                  <a:pt x="508178" y="313537"/>
                </a:cubicBezTo>
                <a:close/>
              </a:path>
            </a:pathLst>
          </a:custGeom>
          <a:solidFill>
            <a:srgbClr val="F38466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171CA2-65EC-64E8-A3D4-0CC5478BA77A}"/>
              </a:ext>
            </a:extLst>
          </p:cNvPr>
          <p:cNvSpPr/>
          <p:nvPr/>
        </p:nvSpPr>
        <p:spPr>
          <a:xfrm>
            <a:off x="5422314" y="1421142"/>
            <a:ext cx="289635" cy="281786"/>
          </a:xfrm>
          <a:custGeom>
            <a:avLst/>
            <a:gdLst>
              <a:gd name="connsiteX0" fmla="*/ 54299 w 289635"/>
              <a:gd name="connsiteY0" fmla="*/ 48574 h 281786"/>
              <a:gd name="connsiteX1" fmla="*/ 82526 w 289635"/>
              <a:gd name="connsiteY1" fmla="*/ 45090 h 281786"/>
              <a:gd name="connsiteX2" fmla="*/ 112217 w 289635"/>
              <a:gd name="connsiteY2" fmla="*/ 55567 h 281786"/>
              <a:gd name="connsiteX3" fmla="*/ 129386 w 289635"/>
              <a:gd name="connsiteY3" fmla="*/ 65767 h 281786"/>
              <a:gd name="connsiteX4" fmla="*/ 136379 w 289635"/>
              <a:gd name="connsiteY4" fmla="*/ 47135 h 281786"/>
              <a:gd name="connsiteX5" fmla="*/ 154431 w 289635"/>
              <a:gd name="connsiteY5" fmla="*/ 20928 h 281786"/>
              <a:gd name="connsiteX6" fmla="*/ 177710 w 289635"/>
              <a:gd name="connsiteY6" fmla="*/ 5198 h 281786"/>
              <a:gd name="connsiteX7" fmla="*/ 251660 w 289635"/>
              <a:gd name="connsiteY7" fmla="*/ 14818 h 281786"/>
              <a:gd name="connsiteX8" fmla="*/ 287461 w 289635"/>
              <a:gd name="connsiteY8" fmla="*/ 76245 h 281786"/>
              <a:gd name="connsiteX9" fmla="*/ 264158 w 289635"/>
              <a:gd name="connsiteY9" fmla="*/ 183094 h 281786"/>
              <a:gd name="connsiteX10" fmla="*/ 216995 w 289635"/>
              <a:gd name="connsiteY10" fmla="*/ 264618 h 281786"/>
              <a:gd name="connsiteX11" fmla="*/ 201847 w 289635"/>
              <a:gd name="connsiteY11" fmla="*/ 281787 h 281786"/>
              <a:gd name="connsiteX12" fmla="*/ 200382 w 289635"/>
              <a:gd name="connsiteY12" fmla="*/ 281787 h 281786"/>
              <a:gd name="connsiteX13" fmla="*/ 181749 w 289635"/>
              <a:gd name="connsiteY13" fmla="*/ 274793 h 281786"/>
              <a:gd name="connsiteX14" fmla="*/ 97599 w 289635"/>
              <a:gd name="connsiteY14" fmla="*/ 241012 h 281786"/>
              <a:gd name="connsiteX15" fmla="*/ 11428 w 289635"/>
              <a:gd name="connsiteY15" fmla="*/ 171429 h 281786"/>
              <a:gd name="connsiteX16" fmla="*/ 3854 w 289635"/>
              <a:gd name="connsiteY16" fmla="*/ 98943 h 281786"/>
              <a:gd name="connsiteX17" fmla="*/ 54299 w 289635"/>
              <a:gd name="connsiteY17" fmla="*/ 48574 h 281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9635" h="281786">
                <a:moveTo>
                  <a:pt x="54299" y="48574"/>
                </a:moveTo>
                <a:cubicBezTo>
                  <a:pt x="63035" y="44888"/>
                  <a:pt x="72452" y="43726"/>
                  <a:pt x="82526" y="45090"/>
                </a:cubicBezTo>
                <a:cubicBezTo>
                  <a:pt x="92246" y="46453"/>
                  <a:pt x="102143" y="49937"/>
                  <a:pt x="112217" y="55567"/>
                </a:cubicBezTo>
                <a:cubicBezTo>
                  <a:pt x="118630" y="58294"/>
                  <a:pt x="124336" y="61677"/>
                  <a:pt x="129386" y="65767"/>
                </a:cubicBezTo>
                <a:cubicBezTo>
                  <a:pt x="131330" y="59935"/>
                  <a:pt x="133652" y="53724"/>
                  <a:pt x="136379" y="47135"/>
                </a:cubicBezTo>
                <a:cubicBezTo>
                  <a:pt x="141429" y="36253"/>
                  <a:pt x="147438" y="27542"/>
                  <a:pt x="154431" y="20928"/>
                </a:cubicBezTo>
                <a:cubicBezTo>
                  <a:pt x="161804" y="14136"/>
                  <a:pt x="169580" y="8884"/>
                  <a:pt x="177710" y="5198"/>
                </a:cubicBezTo>
                <a:cubicBezTo>
                  <a:pt x="203513" y="-4118"/>
                  <a:pt x="228180" y="-912"/>
                  <a:pt x="251660" y="14818"/>
                </a:cubicBezTo>
                <a:cubicBezTo>
                  <a:pt x="269132" y="26861"/>
                  <a:pt x="281074" y="47337"/>
                  <a:pt x="287461" y="76245"/>
                </a:cubicBezTo>
                <a:cubicBezTo>
                  <a:pt x="293874" y="104775"/>
                  <a:pt x="286098" y="140400"/>
                  <a:pt x="264158" y="183094"/>
                </a:cubicBezTo>
                <a:cubicBezTo>
                  <a:pt x="240097" y="225989"/>
                  <a:pt x="224367" y="253156"/>
                  <a:pt x="216995" y="264618"/>
                </a:cubicBezTo>
                <a:cubicBezTo>
                  <a:pt x="211567" y="272370"/>
                  <a:pt x="206517" y="278101"/>
                  <a:pt x="201847" y="281787"/>
                </a:cubicBezTo>
                <a:lnTo>
                  <a:pt x="200382" y="281787"/>
                </a:lnTo>
                <a:cubicBezTo>
                  <a:pt x="196898" y="281408"/>
                  <a:pt x="190687" y="279060"/>
                  <a:pt x="181749" y="274793"/>
                </a:cubicBezTo>
                <a:cubicBezTo>
                  <a:pt x="168923" y="271309"/>
                  <a:pt x="140898" y="260049"/>
                  <a:pt x="97599" y="241012"/>
                </a:cubicBezTo>
                <a:cubicBezTo>
                  <a:pt x="53541" y="221218"/>
                  <a:pt x="24809" y="198015"/>
                  <a:pt x="11428" y="171429"/>
                </a:cubicBezTo>
                <a:cubicBezTo>
                  <a:pt x="-615" y="144843"/>
                  <a:pt x="-3140" y="120681"/>
                  <a:pt x="3854" y="98943"/>
                </a:cubicBezTo>
                <a:cubicBezTo>
                  <a:pt x="11681" y="73721"/>
                  <a:pt x="28470" y="56931"/>
                  <a:pt x="54299" y="48574"/>
                </a:cubicBezTo>
                <a:close/>
              </a:path>
            </a:pathLst>
          </a:custGeom>
          <a:solidFill>
            <a:srgbClr val="FCB36C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98DDB1-B6BB-6D8B-2D37-74C675195A02}"/>
              </a:ext>
            </a:extLst>
          </p:cNvPr>
          <p:cNvSpPr/>
          <p:nvPr/>
        </p:nvSpPr>
        <p:spPr>
          <a:xfrm rot="1833357">
            <a:off x="5807672" y="1437698"/>
            <a:ext cx="281959" cy="274954"/>
          </a:xfrm>
          <a:custGeom>
            <a:avLst/>
            <a:gdLst>
              <a:gd name="connsiteX0" fmla="*/ 150114 w 281959"/>
              <a:gd name="connsiteY0" fmla="*/ 21064 h 274954"/>
              <a:gd name="connsiteX1" fmla="*/ 173114 w 281959"/>
              <a:gd name="connsiteY1" fmla="*/ 5057 h 274954"/>
              <a:gd name="connsiteX2" fmla="*/ 244742 w 281959"/>
              <a:gd name="connsiteY2" fmla="*/ 14676 h 274954"/>
              <a:gd name="connsiteX3" fmla="*/ 279963 w 281959"/>
              <a:gd name="connsiteY3" fmla="*/ 74665 h 274954"/>
              <a:gd name="connsiteX4" fmla="*/ 257265 w 281959"/>
              <a:gd name="connsiteY4" fmla="*/ 178307 h 274954"/>
              <a:gd name="connsiteX5" fmla="*/ 210961 w 281959"/>
              <a:gd name="connsiteY5" fmla="*/ 258367 h 274954"/>
              <a:gd name="connsiteX6" fmla="*/ 196393 w 281959"/>
              <a:gd name="connsiteY6" fmla="*/ 274955 h 274954"/>
              <a:gd name="connsiteX7" fmla="*/ 195812 w 281959"/>
              <a:gd name="connsiteY7" fmla="*/ 274955 h 274954"/>
              <a:gd name="connsiteX8" fmla="*/ 177179 w 281959"/>
              <a:gd name="connsiteY8" fmla="*/ 267986 h 274954"/>
              <a:gd name="connsiteX9" fmla="*/ 95074 w 281959"/>
              <a:gd name="connsiteY9" fmla="*/ 234786 h 274954"/>
              <a:gd name="connsiteX10" fmla="*/ 10923 w 281959"/>
              <a:gd name="connsiteY10" fmla="*/ 167248 h 274954"/>
              <a:gd name="connsiteX11" fmla="*/ 3929 w 281959"/>
              <a:gd name="connsiteY11" fmla="*/ 96201 h 274954"/>
              <a:gd name="connsiteX12" fmla="*/ 52834 w 281959"/>
              <a:gd name="connsiteY12" fmla="*/ 47296 h 274954"/>
              <a:gd name="connsiteX13" fmla="*/ 80506 w 281959"/>
              <a:gd name="connsiteY13" fmla="*/ 43812 h 274954"/>
              <a:gd name="connsiteX14" fmla="*/ 109616 w 281959"/>
              <a:gd name="connsiteY14" fmla="*/ 54012 h 274954"/>
              <a:gd name="connsiteX15" fmla="*/ 125926 w 281959"/>
              <a:gd name="connsiteY15" fmla="*/ 63631 h 274954"/>
              <a:gd name="connsiteX16" fmla="*/ 132339 w 281959"/>
              <a:gd name="connsiteY16" fmla="*/ 46463 h 274954"/>
              <a:gd name="connsiteX17" fmla="*/ 150114 w 281959"/>
              <a:gd name="connsiteY17" fmla="*/ 21064 h 27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959" h="274954">
                <a:moveTo>
                  <a:pt x="150114" y="21064"/>
                </a:moveTo>
                <a:cubicBezTo>
                  <a:pt x="157107" y="14070"/>
                  <a:pt x="164783" y="8743"/>
                  <a:pt x="173114" y="5057"/>
                </a:cubicBezTo>
                <a:cubicBezTo>
                  <a:pt x="197958" y="-4058"/>
                  <a:pt x="221842" y="-851"/>
                  <a:pt x="244742" y="14676"/>
                </a:cubicBezTo>
                <a:cubicBezTo>
                  <a:pt x="261810" y="26139"/>
                  <a:pt x="273575" y="46110"/>
                  <a:pt x="279963" y="74665"/>
                </a:cubicBezTo>
                <a:cubicBezTo>
                  <a:pt x="285972" y="102412"/>
                  <a:pt x="278423" y="136976"/>
                  <a:pt x="257265" y="178307"/>
                </a:cubicBezTo>
                <a:cubicBezTo>
                  <a:pt x="233785" y="220243"/>
                  <a:pt x="218358" y="246930"/>
                  <a:pt x="210961" y="258367"/>
                </a:cubicBezTo>
                <a:cubicBezTo>
                  <a:pt x="205330" y="265740"/>
                  <a:pt x="200483" y="271269"/>
                  <a:pt x="196393" y="274955"/>
                </a:cubicBezTo>
                <a:lnTo>
                  <a:pt x="195812" y="274955"/>
                </a:lnTo>
                <a:cubicBezTo>
                  <a:pt x="192126" y="273995"/>
                  <a:pt x="185915" y="271673"/>
                  <a:pt x="177179" y="267986"/>
                </a:cubicBezTo>
                <a:cubicBezTo>
                  <a:pt x="164757" y="264300"/>
                  <a:pt x="137389" y="253242"/>
                  <a:pt x="95074" y="234786"/>
                </a:cubicBezTo>
                <a:cubicBezTo>
                  <a:pt x="52178" y="215572"/>
                  <a:pt x="24128" y="193051"/>
                  <a:pt x="10923" y="167248"/>
                </a:cubicBezTo>
                <a:cubicBezTo>
                  <a:pt x="-716" y="141041"/>
                  <a:pt x="-3064" y="117359"/>
                  <a:pt x="3929" y="96201"/>
                </a:cubicBezTo>
                <a:cubicBezTo>
                  <a:pt x="11302" y="71736"/>
                  <a:pt x="27612" y="55451"/>
                  <a:pt x="52834" y="47296"/>
                </a:cubicBezTo>
                <a:cubicBezTo>
                  <a:pt x="61191" y="43610"/>
                  <a:pt x="70407" y="42449"/>
                  <a:pt x="80506" y="43812"/>
                </a:cubicBezTo>
                <a:cubicBezTo>
                  <a:pt x="90201" y="45175"/>
                  <a:pt x="99921" y="48559"/>
                  <a:pt x="109616" y="54012"/>
                </a:cubicBezTo>
                <a:cubicBezTo>
                  <a:pt x="115449" y="56739"/>
                  <a:pt x="120877" y="59920"/>
                  <a:pt x="125926" y="63631"/>
                </a:cubicBezTo>
                <a:cubicBezTo>
                  <a:pt x="127871" y="58203"/>
                  <a:pt x="130017" y="52472"/>
                  <a:pt x="132339" y="46463"/>
                </a:cubicBezTo>
                <a:cubicBezTo>
                  <a:pt x="137389" y="35329"/>
                  <a:pt x="143322" y="26896"/>
                  <a:pt x="150114" y="21064"/>
                </a:cubicBezTo>
                <a:close/>
              </a:path>
            </a:pathLst>
          </a:custGeom>
          <a:solidFill>
            <a:srgbClr val="F7A3C1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6C80292-8DC1-AF48-4D98-AD0F83EC03F2}"/>
              </a:ext>
            </a:extLst>
          </p:cNvPr>
          <p:cNvSpPr/>
          <p:nvPr/>
        </p:nvSpPr>
        <p:spPr>
          <a:xfrm>
            <a:off x="611256" y="2924551"/>
            <a:ext cx="327042" cy="318926"/>
          </a:xfrm>
          <a:custGeom>
            <a:avLst/>
            <a:gdLst>
              <a:gd name="connsiteX0" fmla="*/ 126324 w 327042"/>
              <a:gd name="connsiteY0" fmla="*/ 5956 h 318926"/>
              <a:gd name="connsiteX1" fmla="*/ 152834 w 327042"/>
              <a:gd name="connsiteY1" fmla="*/ 24286 h 318926"/>
              <a:gd name="connsiteX2" fmla="*/ 173512 w 327042"/>
              <a:gd name="connsiteY2" fmla="*/ 53699 h 318926"/>
              <a:gd name="connsiteX3" fmla="*/ 181086 w 327042"/>
              <a:gd name="connsiteY3" fmla="*/ 73796 h 318926"/>
              <a:gd name="connsiteX4" fmla="*/ 199719 w 327042"/>
              <a:gd name="connsiteY4" fmla="*/ 62435 h 318926"/>
              <a:gd name="connsiteX5" fmla="*/ 233500 w 327042"/>
              <a:gd name="connsiteY5" fmla="*/ 50796 h 318926"/>
              <a:gd name="connsiteX6" fmla="*/ 265818 w 327042"/>
              <a:gd name="connsiteY6" fmla="*/ 54861 h 318926"/>
              <a:gd name="connsiteX7" fmla="*/ 322600 w 327042"/>
              <a:gd name="connsiteY7" fmla="*/ 111643 h 318926"/>
              <a:gd name="connsiteX8" fmla="*/ 314445 w 327042"/>
              <a:gd name="connsiteY8" fmla="*/ 194026 h 318926"/>
              <a:gd name="connsiteX9" fmla="*/ 216610 w 327042"/>
              <a:gd name="connsiteY9" fmla="*/ 272344 h 318926"/>
              <a:gd name="connsiteX10" fmla="*/ 121401 w 327042"/>
              <a:gd name="connsiteY10" fmla="*/ 310772 h 318926"/>
              <a:gd name="connsiteX11" fmla="*/ 99864 w 327042"/>
              <a:gd name="connsiteY11" fmla="*/ 318927 h 318926"/>
              <a:gd name="connsiteX12" fmla="*/ 99284 w 327042"/>
              <a:gd name="connsiteY12" fmla="*/ 318927 h 318926"/>
              <a:gd name="connsiteX13" fmla="*/ 82393 w 327042"/>
              <a:gd name="connsiteY13" fmla="*/ 299713 h 318926"/>
              <a:gd name="connsiteX14" fmla="*/ 28540 w 327042"/>
              <a:gd name="connsiteY14" fmla="*/ 206827 h 318926"/>
              <a:gd name="connsiteX15" fmla="*/ 2332 w 327042"/>
              <a:gd name="connsiteY15" fmla="*/ 86572 h 318926"/>
              <a:gd name="connsiteX16" fmla="*/ 43108 w 327042"/>
              <a:gd name="connsiteY16" fmla="*/ 16989 h 318926"/>
              <a:gd name="connsiteX17" fmla="*/ 126324 w 327042"/>
              <a:gd name="connsiteY17" fmla="*/ 5956 h 31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7042" h="318926">
                <a:moveTo>
                  <a:pt x="126324" y="5956"/>
                </a:moveTo>
                <a:cubicBezTo>
                  <a:pt x="136045" y="10223"/>
                  <a:pt x="144856" y="16333"/>
                  <a:pt x="152834" y="24286"/>
                </a:cubicBezTo>
                <a:cubicBezTo>
                  <a:pt x="160787" y="31077"/>
                  <a:pt x="167679" y="40873"/>
                  <a:pt x="173512" y="53699"/>
                </a:cubicBezTo>
                <a:cubicBezTo>
                  <a:pt x="176239" y="60693"/>
                  <a:pt x="178738" y="67384"/>
                  <a:pt x="181086" y="73796"/>
                </a:cubicBezTo>
                <a:cubicBezTo>
                  <a:pt x="186918" y="69530"/>
                  <a:pt x="193129" y="65742"/>
                  <a:pt x="199719" y="62435"/>
                </a:cubicBezTo>
                <a:cubicBezTo>
                  <a:pt x="210980" y="56224"/>
                  <a:pt x="222240" y="52336"/>
                  <a:pt x="233500" y="50796"/>
                </a:cubicBezTo>
                <a:cubicBezTo>
                  <a:pt x="245341" y="49256"/>
                  <a:pt x="256122" y="50619"/>
                  <a:pt x="265818" y="54861"/>
                </a:cubicBezTo>
                <a:cubicBezTo>
                  <a:pt x="294928" y="64177"/>
                  <a:pt x="313864" y="83113"/>
                  <a:pt x="322600" y="111643"/>
                </a:cubicBezTo>
                <a:cubicBezTo>
                  <a:pt x="330552" y="136108"/>
                  <a:pt x="327826" y="163552"/>
                  <a:pt x="314445" y="194026"/>
                </a:cubicBezTo>
                <a:cubicBezTo>
                  <a:pt x="299119" y="223919"/>
                  <a:pt x="266499" y="250026"/>
                  <a:pt x="216610" y="272344"/>
                </a:cubicBezTo>
                <a:cubicBezTo>
                  <a:pt x="167705" y="293704"/>
                  <a:pt x="135969" y="306505"/>
                  <a:pt x="121401" y="310772"/>
                </a:cubicBezTo>
                <a:cubicBezTo>
                  <a:pt x="111302" y="315038"/>
                  <a:pt x="104131" y="317765"/>
                  <a:pt x="99864" y="318927"/>
                </a:cubicBezTo>
                <a:lnTo>
                  <a:pt x="99284" y="318927"/>
                </a:lnTo>
                <a:cubicBezTo>
                  <a:pt x="94436" y="314660"/>
                  <a:pt x="88806" y="308247"/>
                  <a:pt x="82393" y="299713"/>
                </a:cubicBezTo>
                <a:cubicBezTo>
                  <a:pt x="73859" y="286332"/>
                  <a:pt x="55908" y="255353"/>
                  <a:pt x="28540" y="206827"/>
                </a:cubicBezTo>
                <a:cubicBezTo>
                  <a:pt x="4075" y="158881"/>
                  <a:pt x="-4662" y="118788"/>
                  <a:pt x="2332" y="86572"/>
                </a:cubicBezTo>
                <a:cubicBezTo>
                  <a:pt x="9705" y="53396"/>
                  <a:pt x="23313" y="30194"/>
                  <a:pt x="43108" y="16989"/>
                </a:cubicBezTo>
                <a:cubicBezTo>
                  <a:pt x="69643" y="-1038"/>
                  <a:pt x="97390" y="-4724"/>
                  <a:pt x="126324" y="5956"/>
                </a:cubicBezTo>
                <a:close/>
              </a:path>
            </a:pathLst>
          </a:custGeom>
          <a:solidFill>
            <a:srgbClr val="F7A3C1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E4DF809-FAF9-1833-81DE-B2DB97C218C8}"/>
              </a:ext>
            </a:extLst>
          </p:cNvPr>
          <p:cNvSpPr/>
          <p:nvPr/>
        </p:nvSpPr>
        <p:spPr>
          <a:xfrm rot="1837465">
            <a:off x="5424827" y="1791979"/>
            <a:ext cx="529069" cy="515013"/>
          </a:xfrm>
          <a:custGeom>
            <a:avLst/>
            <a:gdLst>
              <a:gd name="connsiteX0" fmla="*/ 325136 w 529069"/>
              <a:gd name="connsiteY0" fmla="*/ 8999 h 515013"/>
              <a:gd name="connsiteX1" fmla="*/ 459076 w 529069"/>
              <a:gd name="connsiteY1" fmla="*/ 27632 h 515013"/>
              <a:gd name="connsiteX2" fmla="*/ 525174 w 529069"/>
              <a:gd name="connsiteY2" fmla="*/ 139429 h 515013"/>
              <a:gd name="connsiteX3" fmla="*/ 481798 w 529069"/>
              <a:gd name="connsiteY3" fmla="*/ 334215 h 515013"/>
              <a:gd name="connsiteX4" fmla="*/ 396209 w 529069"/>
              <a:gd name="connsiteY4" fmla="*/ 483858 h 515013"/>
              <a:gd name="connsiteX5" fmla="*/ 368537 w 529069"/>
              <a:gd name="connsiteY5" fmla="*/ 515014 h 515013"/>
              <a:gd name="connsiteX6" fmla="*/ 366492 w 529069"/>
              <a:gd name="connsiteY6" fmla="*/ 515014 h 515013"/>
              <a:gd name="connsiteX7" fmla="*/ 332130 w 529069"/>
              <a:gd name="connsiteY7" fmla="*/ 502491 h 515013"/>
              <a:gd name="connsiteX8" fmla="*/ 179003 w 529069"/>
              <a:gd name="connsiteY8" fmla="*/ 440482 h 515013"/>
              <a:gd name="connsiteX9" fmla="*/ 20901 w 529069"/>
              <a:gd name="connsiteY9" fmla="*/ 313537 h 515013"/>
              <a:gd name="connsiteX10" fmla="*/ 7217 w 529069"/>
              <a:gd name="connsiteY10" fmla="*/ 181062 h 515013"/>
              <a:gd name="connsiteX11" fmla="*/ 98917 w 529069"/>
              <a:gd name="connsiteY11" fmla="*/ 89060 h 515013"/>
              <a:gd name="connsiteX12" fmla="*/ 151331 w 529069"/>
              <a:gd name="connsiteY12" fmla="*/ 82369 h 515013"/>
              <a:gd name="connsiteX13" fmla="*/ 205184 w 529069"/>
              <a:gd name="connsiteY13" fmla="*/ 101002 h 515013"/>
              <a:gd name="connsiteX14" fmla="*/ 236037 w 529069"/>
              <a:gd name="connsiteY14" fmla="*/ 120215 h 515013"/>
              <a:gd name="connsiteX15" fmla="*/ 248560 w 529069"/>
              <a:gd name="connsiteY15" fmla="*/ 87014 h 515013"/>
              <a:gd name="connsiteX16" fmla="*/ 281761 w 529069"/>
              <a:gd name="connsiteY16" fmla="*/ 38690 h 515013"/>
              <a:gd name="connsiteX17" fmla="*/ 325136 w 529069"/>
              <a:gd name="connsiteY17" fmla="*/ 8999 h 51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9069" h="515013">
                <a:moveTo>
                  <a:pt x="325136" y="8999"/>
                </a:moveTo>
                <a:cubicBezTo>
                  <a:pt x="371718" y="-7513"/>
                  <a:pt x="416356" y="-1302"/>
                  <a:pt x="459076" y="27632"/>
                </a:cubicBezTo>
                <a:cubicBezTo>
                  <a:pt x="491292" y="49749"/>
                  <a:pt x="513333" y="87014"/>
                  <a:pt x="525174" y="139429"/>
                </a:cubicBezTo>
                <a:cubicBezTo>
                  <a:pt x="536813" y="191439"/>
                  <a:pt x="522372" y="256376"/>
                  <a:pt x="481798" y="334215"/>
                </a:cubicBezTo>
                <a:cubicBezTo>
                  <a:pt x="438524" y="412811"/>
                  <a:pt x="409994" y="462700"/>
                  <a:pt x="396209" y="483858"/>
                </a:cubicBezTo>
                <a:cubicBezTo>
                  <a:pt x="385731" y="497643"/>
                  <a:pt x="376515" y="508020"/>
                  <a:pt x="368537" y="515014"/>
                </a:cubicBezTo>
                <a:lnTo>
                  <a:pt x="366492" y="515014"/>
                </a:lnTo>
                <a:cubicBezTo>
                  <a:pt x="359701" y="514029"/>
                  <a:pt x="348238" y="509863"/>
                  <a:pt x="332130" y="502491"/>
                </a:cubicBezTo>
                <a:cubicBezTo>
                  <a:pt x="308650" y="495497"/>
                  <a:pt x="257599" y="474819"/>
                  <a:pt x="179003" y="440482"/>
                </a:cubicBezTo>
                <a:cubicBezTo>
                  <a:pt x="98058" y="404555"/>
                  <a:pt x="45366" y="362265"/>
                  <a:pt x="20901" y="313537"/>
                </a:cubicBezTo>
                <a:cubicBezTo>
                  <a:pt x="-1216" y="264632"/>
                  <a:pt x="-5785" y="220474"/>
                  <a:pt x="7217" y="181062"/>
                </a:cubicBezTo>
                <a:cubicBezTo>
                  <a:pt x="21002" y="134480"/>
                  <a:pt x="51577" y="103829"/>
                  <a:pt x="98917" y="89060"/>
                </a:cubicBezTo>
                <a:cubicBezTo>
                  <a:pt x="115025" y="82268"/>
                  <a:pt x="132496" y="80021"/>
                  <a:pt x="151331" y="82369"/>
                </a:cubicBezTo>
                <a:cubicBezTo>
                  <a:pt x="168803" y="84515"/>
                  <a:pt x="186754" y="90701"/>
                  <a:pt x="205184" y="101002"/>
                </a:cubicBezTo>
                <a:cubicBezTo>
                  <a:pt x="216622" y="106834"/>
                  <a:pt x="226923" y="113222"/>
                  <a:pt x="236037" y="120215"/>
                </a:cubicBezTo>
                <a:cubicBezTo>
                  <a:pt x="239723" y="109535"/>
                  <a:pt x="243889" y="98477"/>
                  <a:pt x="248560" y="87014"/>
                </a:cubicBezTo>
                <a:cubicBezTo>
                  <a:pt x="257674" y="66438"/>
                  <a:pt x="268733" y="50330"/>
                  <a:pt x="281761" y="38690"/>
                </a:cubicBezTo>
                <a:cubicBezTo>
                  <a:pt x="294587" y="25890"/>
                  <a:pt x="309028" y="15993"/>
                  <a:pt x="325136" y="8999"/>
                </a:cubicBezTo>
                <a:close/>
              </a:path>
            </a:pathLst>
          </a:custGeom>
          <a:solidFill>
            <a:srgbClr val="F38466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7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F2AFE549-6990-E861-1B12-E2D998A5E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70" y="192390"/>
            <a:ext cx="1292348" cy="163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1B549-EA45-4A78-ADF5-812AEAC5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599" y="0"/>
            <a:ext cx="2737341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E36FA-0441-4F2B-8D25-C2ED6B2B4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386" y="1078491"/>
            <a:ext cx="7193903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71BFD-61E7-C9F3-D420-54F62D57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45242EF3-A1FB-95C5-8103-DFBE276A6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9649" r="19863" b="72206"/>
          <a:stretch>
            <a:fillRect/>
          </a:stretch>
        </p:blipFill>
        <p:spPr>
          <a:xfrm>
            <a:off x="2113418" y="1278337"/>
            <a:ext cx="7965163" cy="40233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00910D-BF06-C224-338D-35747AF44715}"/>
              </a:ext>
            </a:extLst>
          </p:cNvPr>
          <p:cNvSpPr/>
          <p:nvPr/>
        </p:nvSpPr>
        <p:spPr>
          <a:xfrm>
            <a:off x="2789648" y="5502385"/>
            <a:ext cx="6691256" cy="652222"/>
          </a:xfrm>
          <a:prstGeom prst="roundRect">
            <a:avLst/>
          </a:prstGeom>
          <a:solidFill>
            <a:srgbClr val="FFE3E1"/>
          </a:solidFill>
          <a:ln>
            <a:solidFill>
              <a:srgbClr val="FF4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5D93C5-0DB6-460E-B167-C8B69E8AC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67" y="492381"/>
            <a:ext cx="660863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4A68D-05AC-5483-FB01-E6E04135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553477E3-3DD6-44CA-3B8D-0E5A9E9D7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0" t="27260" r="19635" b="53326"/>
          <a:stretch>
            <a:fillRect/>
          </a:stretch>
        </p:blipFill>
        <p:spPr>
          <a:xfrm>
            <a:off x="2199480" y="1519196"/>
            <a:ext cx="7579222" cy="40962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F26F57-6BED-2540-9AA4-3E8907A22C98}"/>
              </a:ext>
            </a:extLst>
          </p:cNvPr>
          <p:cNvSpPr/>
          <p:nvPr/>
        </p:nvSpPr>
        <p:spPr>
          <a:xfrm>
            <a:off x="2789648" y="5706781"/>
            <a:ext cx="6691256" cy="652222"/>
          </a:xfrm>
          <a:prstGeom prst="roundRect">
            <a:avLst/>
          </a:prstGeom>
          <a:solidFill>
            <a:srgbClr val="FFE3E1"/>
          </a:solidFill>
          <a:ln>
            <a:solidFill>
              <a:srgbClr val="FF4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A0A7B-A02A-4F25-8FE7-FF5DD9A5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67" y="492381"/>
            <a:ext cx="660863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80261-6B9F-1096-1265-39DCE9E25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A24FA205-3B32-8C86-BC72-AF9B0598F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t="46861" r="20321" b="34994"/>
          <a:stretch>
            <a:fillRect/>
          </a:stretch>
        </p:blipFill>
        <p:spPr>
          <a:xfrm>
            <a:off x="2113418" y="1278337"/>
            <a:ext cx="7965163" cy="40233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F3170B-DA07-89E9-924A-B5958435FF3F}"/>
              </a:ext>
            </a:extLst>
          </p:cNvPr>
          <p:cNvSpPr/>
          <p:nvPr/>
        </p:nvSpPr>
        <p:spPr>
          <a:xfrm>
            <a:off x="1882587" y="5502385"/>
            <a:ext cx="8975295" cy="652222"/>
          </a:xfrm>
          <a:prstGeom prst="roundRect">
            <a:avLst/>
          </a:prstGeom>
          <a:solidFill>
            <a:srgbClr val="FFE3E1"/>
          </a:solidFill>
          <a:ln>
            <a:solidFill>
              <a:srgbClr val="FF4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B1E83-E44A-4F7F-B93F-2B347080E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67" y="492381"/>
            <a:ext cx="660863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5C89-ECB1-5A94-1F61-F3080F3C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431D2B35-5A7D-7522-B25C-E3B76BCB6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66663" r="5453" b="1674"/>
          <a:stretch>
            <a:fillRect/>
          </a:stretch>
        </p:blipFill>
        <p:spPr>
          <a:xfrm>
            <a:off x="2789648" y="1471741"/>
            <a:ext cx="6999811" cy="39145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EF3D3-109A-5DA2-1F8C-04899AC61B51}"/>
              </a:ext>
            </a:extLst>
          </p:cNvPr>
          <p:cNvSpPr/>
          <p:nvPr/>
        </p:nvSpPr>
        <p:spPr>
          <a:xfrm>
            <a:off x="903642" y="5503946"/>
            <a:ext cx="10556669" cy="652222"/>
          </a:xfrm>
          <a:prstGeom prst="roundRect">
            <a:avLst/>
          </a:prstGeom>
          <a:solidFill>
            <a:srgbClr val="FFE3E1"/>
          </a:solidFill>
          <a:ln>
            <a:solidFill>
              <a:srgbClr val="FF4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</a:rPr>
              <a:t>Dỗ dành và chơi với em khi bố mẹ đang bận việc.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68886-6F1E-4C9F-A09C-7A221423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67" y="492381"/>
            <a:ext cx="660863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38C8-711B-48C0-AFEC-1BDB8DC24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8C157120-7EC8-C9DD-8922-AA0BE2D69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4" t="46778" r="18986" b="34830"/>
          <a:stretch>
            <a:fillRect/>
          </a:stretch>
        </p:blipFill>
        <p:spPr>
          <a:xfrm>
            <a:off x="5948978" y="677731"/>
            <a:ext cx="4668820" cy="2334410"/>
          </a:xfrm>
          <a:prstGeom prst="rect">
            <a:avLst/>
          </a:prstGeom>
        </p:spPr>
      </p:pic>
      <p:pic>
        <p:nvPicPr>
          <p:cNvPr id="2" name="Picture 1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ABC66164-D2CA-2EDF-CD7F-B89BDACC7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10824" r="19863" b="53132"/>
          <a:stretch>
            <a:fillRect/>
          </a:stretch>
        </p:blipFill>
        <p:spPr>
          <a:xfrm>
            <a:off x="1516829" y="825131"/>
            <a:ext cx="4248735" cy="4263236"/>
          </a:xfrm>
          <a:prstGeom prst="rect">
            <a:avLst/>
          </a:prstGeom>
        </p:spPr>
      </p:pic>
      <p:pic>
        <p:nvPicPr>
          <p:cNvPr id="3" name="Picture 2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373BFCB8-E58F-ABD6-93EA-EE81A46E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66222" r="4909" b="1044"/>
          <a:stretch>
            <a:fillRect/>
          </a:stretch>
        </p:blipFill>
        <p:spPr>
          <a:xfrm>
            <a:off x="6422314" y="2959176"/>
            <a:ext cx="3722147" cy="210553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0CBBAF-C8E7-813C-C412-63AE57C79F81}"/>
              </a:ext>
            </a:extLst>
          </p:cNvPr>
          <p:cNvSpPr/>
          <p:nvPr/>
        </p:nvSpPr>
        <p:spPr>
          <a:xfrm>
            <a:off x="1785770" y="5401163"/>
            <a:ext cx="8832027" cy="994258"/>
          </a:xfrm>
          <a:prstGeom prst="roundRect">
            <a:avLst/>
          </a:prstGeom>
          <a:solidFill>
            <a:srgbClr val="EDF8EC"/>
          </a:solidFill>
          <a:ln>
            <a:solidFill>
              <a:srgbClr val="50B3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nhường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nhịn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2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38F269-2940-DF85-FFDC-5AB60E058B2F}"/>
              </a:ext>
            </a:extLst>
          </p:cNvPr>
          <p:cNvSpPr/>
          <p:nvPr/>
        </p:nvSpPr>
        <p:spPr>
          <a:xfrm>
            <a:off x="774551" y="626114"/>
            <a:ext cx="10345955" cy="1740567"/>
          </a:xfrm>
          <a:prstGeom prst="roundRect">
            <a:avLst/>
          </a:prstGeom>
          <a:solidFill>
            <a:srgbClr val="EDF8EC"/>
          </a:solidFill>
          <a:ln>
            <a:solidFill>
              <a:srgbClr val="50B3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</a:rPr>
              <a:t>Ngoài những việc làm trên, các em còn có thể làm những việc nào khác thể hiện sự quan tâm, chăm sóc em nhỏ?</a:t>
            </a:r>
          </a:p>
        </p:txBody>
      </p:sp>
      <p:pic>
        <p:nvPicPr>
          <p:cNvPr id="6" name="Picture 5" descr="Cartoon of kids running in a field with a paper airplane in the air&#10;&#10;AI-generated content may be incorrect.">
            <a:extLst>
              <a:ext uri="{FF2B5EF4-FFF2-40B4-BE49-F238E27FC236}">
                <a16:creationId xmlns:a16="http://schemas.microsoft.com/office/drawing/2014/main" id="{437EB9A5-8F98-FA3E-C69E-5E1BB7AC4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9889" r="-773" b="9130"/>
          <a:stretch>
            <a:fillRect/>
          </a:stretch>
        </p:blipFill>
        <p:spPr>
          <a:xfrm>
            <a:off x="2231271" y="2662520"/>
            <a:ext cx="7729457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B7E68-6D5C-BE3D-FB91-6E4EB278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5D61B1-3AB1-9C32-5E52-C6D3A64C664C}"/>
              </a:ext>
            </a:extLst>
          </p:cNvPr>
          <p:cNvSpPr/>
          <p:nvPr/>
        </p:nvSpPr>
        <p:spPr>
          <a:xfrm>
            <a:off x="828339" y="2048211"/>
            <a:ext cx="6099586" cy="4009107"/>
          </a:xfrm>
          <a:custGeom>
            <a:avLst/>
            <a:gdLst>
              <a:gd name="connsiteX0" fmla="*/ 0 w 6099586"/>
              <a:gd name="connsiteY0" fmla="*/ 0 h 4009107"/>
              <a:gd name="connsiteX1" fmla="*/ 0 w 6099586"/>
              <a:gd name="connsiteY1" fmla="*/ 0 h 4009107"/>
              <a:gd name="connsiteX2" fmla="*/ 6099586 w 6099586"/>
              <a:gd name="connsiteY2" fmla="*/ 0 h 4009107"/>
              <a:gd name="connsiteX3" fmla="*/ 6099586 w 6099586"/>
              <a:gd name="connsiteY3" fmla="*/ 0 h 4009107"/>
              <a:gd name="connsiteX4" fmla="*/ 6099586 w 6099586"/>
              <a:gd name="connsiteY4" fmla="*/ 4009107 h 4009107"/>
              <a:gd name="connsiteX5" fmla="*/ 6099586 w 6099586"/>
              <a:gd name="connsiteY5" fmla="*/ 4009107 h 4009107"/>
              <a:gd name="connsiteX6" fmla="*/ 0 w 6099586"/>
              <a:gd name="connsiteY6" fmla="*/ 4009107 h 4009107"/>
              <a:gd name="connsiteX7" fmla="*/ 0 w 6099586"/>
              <a:gd name="connsiteY7" fmla="*/ 4009107 h 4009107"/>
              <a:gd name="connsiteX8" fmla="*/ 0 w 6099586"/>
              <a:gd name="connsiteY8" fmla="*/ 0 h 400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586" h="4009107" fill="none" extrusionOk="0">
                <a:moveTo>
                  <a:pt x="0" y="0"/>
                </a:moveTo>
                <a:lnTo>
                  <a:pt x="0" y="0"/>
                </a:lnTo>
                <a:cubicBezTo>
                  <a:pt x="1743955" y="5753"/>
                  <a:pt x="3760435" y="-51483"/>
                  <a:pt x="6099586" y="0"/>
                </a:cubicBezTo>
                <a:lnTo>
                  <a:pt x="6099586" y="0"/>
                </a:lnTo>
                <a:cubicBezTo>
                  <a:pt x="5938879" y="429178"/>
                  <a:pt x="6139253" y="2364389"/>
                  <a:pt x="6099586" y="4009107"/>
                </a:cubicBezTo>
                <a:lnTo>
                  <a:pt x="6099586" y="4009107"/>
                </a:lnTo>
                <a:cubicBezTo>
                  <a:pt x="3342083" y="3990149"/>
                  <a:pt x="1922544" y="3948466"/>
                  <a:pt x="0" y="4009107"/>
                </a:cubicBezTo>
                <a:lnTo>
                  <a:pt x="0" y="4009107"/>
                </a:lnTo>
                <a:cubicBezTo>
                  <a:pt x="32216" y="2113277"/>
                  <a:pt x="57206" y="1671564"/>
                  <a:pt x="0" y="0"/>
                </a:cubicBezTo>
                <a:close/>
              </a:path>
              <a:path w="6099586" h="4009107" stroke="0" extrusionOk="0">
                <a:moveTo>
                  <a:pt x="0" y="0"/>
                </a:moveTo>
                <a:lnTo>
                  <a:pt x="0" y="0"/>
                </a:lnTo>
                <a:cubicBezTo>
                  <a:pt x="1638176" y="-133594"/>
                  <a:pt x="3124307" y="63808"/>
                  <a:pt x="6099586" y="0"/>
                </a:cubicBezTo>
                <a:lnTo>
                  <a:pt x="6099586" y="0"/>
                </a:lnTo>
                <a:cubicBezTo>
                  <a:pt x="5976586" y="852462"/>
                  <a:pt x="6196446" y="3246530"/>
                  <a:pt x="6099586" y="4009107"/>
                </a:cubicBezTo>
                <a:lnTo>
                  <a:pt x="6099586" y="4009107"/>
                </a:lnTo>
                <a:cubicBezTo>
                  <a:pt x="3479915" y="3950213"/>
                  <a:pt x="2060482" y="4023340"/>
                  <a:pt x="0" y="4009107"/>
                </a:cubicBezTo>
                <a:lnTo>
                  <a:pt x="0" y="4009107"/>
                </a:lnTo>
                <a:cubicBezTo>
                  <a:pt x="-3173" y="2638876"/>
                  <a:pt x="-94267" y="640191"/>
                  <a:pt x="0" y="0"/>
                </a:cubicBezTo>
                <a:close/>
              </a:path>
            </a:pathLst>
          </a:custGeom>
          <a:solidFill>
            <a:srgbClr val="FFE3E1"/>
          </a:solidFill>
          <a:ln>
            <a:solidFill>
              <a:srgbClr val="FF483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    Là anh chị em trong gia đình, các em nên hoà thuận, nhường nhịn, quan tâm, chăm sóc em nhỏ bằng những việc làm phù hợp với khả năng. </a:t>
            </a:r>
          </a:p>
        </p:txBody>
      </p:sp>
      <p:pic>
        <p:nvPicPr>
          <p:cNvPr id="7" name="Picture 6" descr="A cartoon of a child carrying a child&#10;&#10;AI-generated content may be incorrect.">
            <a:extLst>
              <a:ext uri="{FF2B5EF4-FFF2-40B4-BE49-F238E27FC236}">
                <a16:creationId xmlns:a16="http://schemas.microsoft.com/office/drawing/2014/main" id="{C01301B3-5F31-232F-5FE1-C4DCB37B8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7358229" y="1166232"/>
            <a:ext cx="3740075" cy="4986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7A357-4C6F-4047-96B3-A8B88A8A9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6" y="657225"/>
            <a:ext cx="6134284" cy="16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838433-D537-192E-CE0A-667B1ABF06AC}"/>
              </a:ext>
            </a:extLst>
          </p:cNvPr>
          <p:cNvSpPr/>
          <p:nvPr/>
        </p:nvSpPr>
        <p:spPr>
          <a:xfrm>
            <a:off x="774551" y="626115"/>
            <a:ext cx="10345955" cy="1045630"/>
          </a:xfrm>
          <a:prstGeom prst="roundRect">
            <a:avLst/>
          </a:prstGeom>
          <a:solidFill>
            <a:srgbClr val="EDF8EC"/>
          </a:solidFill>
          <a:ln>
            <a:solidFill>
              <a:srgbClr val="50B3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b.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đây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6" name="Picture 5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E19BE1E7-CEF3-43EF-6CF9-3EA67951B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9" b="2357"/>
          <a:stretch>
            <a:fillRect/>
          </a:stretch>
        </p:blipFill>
        <p:spPr>
          <a:xfrm>
            <a:off x="2054711" y="1671745"/>
            <a:ext cx="7690620" cy="47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30D9F7-3EDB-125F-3ADF-D1630BA7FCD9}"/>
              </a:ext>
            </a:extLst>
          </p:cNvPr>
          <p:cNvSpPr/>
          <p:nvPr/>
        </p:nvSpPr>
        <p:spPr>
          <a:xfrm>
            <a:off x="656216" y="1994635"/>
            <a:ext cx="10886739" cy="1092810"/>
          </a:xfrm>
          <a:custGeom>
            <a:avLst/>
            <a:gdLst>
              <a:gd name="connsiteX0" fmla="*/ 0 w 10886739"/>
              <a:gd name="connsiteY0" fmla="*/ 0 h 1092810"/>
              <a:gd name="connsiteX1" fmla="*/ 0 w 10886739"/>
              <a:gd name="connsiteY1" fmla="*/ 0 h 1092810"/>
              <a:gd name="connsiteX2" fmla="*/ 10886739 w 10886739"/>
              <a:gd name="connsiteY2" fmla="*/ 0 h 1092810"/>
              <a:gd name="connsiteX3" fmla="*/ 10886739 w 10886739"/>
              <a:gd name="connsiteY3" fmla="*/ 0 h 1092810"/>
              <a:gd name="connsiteX4" fmla="*/ 10886739 w 10886739"/>
              <a:gd name="connsiteY4" fmla="*/ 1092810 h 1092810"/>
              <a:gd name="connsiteX5" fmla="*/ 10886739 w 10886739"/>
              <a:gd name="connsiteY5" fmla="*/ 1092810 h 1092810"/>
              <a:gd name="connsiteX6" fmla="*/ 0 w 10886739"/>
              <a:gd name="connsiteY6" fmla="*/ 1092810 h 1092810"/>
              <a:gd name="connsiteX7" fmla="*/ 0 w 10886739"/>
              <a:gd name="connsiteY7" fmla="*/ 1092810 h 1092810"/>
              <a:gd name="connsiteX8" fmla="*/ 0 w 10886739"/>
              <a:gd name="connsiteY8" fmla="*/ 0 h 109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6739" h="1092810" fill="none" extrusionOk="0">
                <a:moveTo>
                  <a:pt x="0" y="0"/>
                </a:moveTo>
                <a:lnTo>
                  <a:pt x="0" y="0"/>
                </a:lnTo>
                <a:cubicBezTo>
                  <a:pt x="3650134" y="-49533"/>
                  <a:pt x="6714042" y="-14809"/>
                  <a:pt x="10886739" y="0"/>
                </a:cubicBezTo>
                <a:lnTo>
                  <a:pt x="10886739" y="0"/>
                </a:lnTo>
                <a:cubicBezTo>
                  <a:pt x="10928889" y="367234"/>
                  <a:pt x="10896706" y="652107"/>
                  <a:pt x="10886739" y="1092810"/>
                </a:cubicBezTo>
                <a:lnTo>
                  <a:pt x="10886739" y="1092810"/>
                </a:lnTo>
                <a:cubicBezTo>
                  <a:pt x="5975286" y="1044579"/>
                  <a:pt x="4301486" y="1177265"/>
                  <a:pt x="0" y="1092810"/>
                </a:cubicBezTo>
                <a:lnTo>
                  <a:pt x="0" y="1092810"/>
                </a:lnTo>
                <a:cubicBezTo>
                  <a:pt x="33542" y="771691"/>
                  <a:pt x="-17237" y="352855"/>
                  <a:pt x="0" y="0"/>
                </a:cubicBezTo>
                <a:close/>
              </a:path>
              <a:path w="10886739" h="1092810" stroke="0" extrusionOk="0">
                <a:moveTo>
                  <a:pt x="0" y="0"/>
                </a:moveTo>
                <a:lnTo>
                  <a:pt x="0" y="0"/>
                </a:lnTo>
                <a:cubicBezTo>
                  <a:pt x="2917036" y="118645"/>
                  <a:pt x="8070409" y="116012"/>
                  <a:pt x="10886739" y="0"/>
                </a:cubicBezTo>
                <a:lnTo>
                  <a:pt x="10886739" y="0"/>
                </a:lnTo>
                <a:cubicBezTo>
                  <a:pt x="10879246" y="520288"/>
                  <a:pt x="10854826" y="780698"/>
                  <a:pt x="10886739" y="1092810"/>
                </a:cubicBezTo>
                <a:lnTo>
                  <a:pt x="10886739" y="1092810"/>
                </a:lnTo>
                <a:cubicBezTo>
                  <a:pt x="9547864" y="1227410"/>
                  <a:pt x="2791600" y="935614"/>
                  <a:pt x="0" y="1092810"/>
                </a:cubicBezTo>
                <a:lnTo>
                  <a:pt x="0" y="1092810"/>
                </a:lnTo>
                <a:cubicBezTo>
                  <a:pt x="-30653" y="819028"/>
                  <a:pt x="-17346" y="203840"/>
                  <a:pt x="0" y="0"/>
                </a:cubicBezTo>
                <a:close/>
              </a:path>
            </a:pathLst>
          </a:custGeom>
          <a:solidFill>
            <a:srgbClr val="EDF8EC"/>
          </a:solidFill>
          <a:ln>
            <a:solidFill>
              <a:srgbClr val="50B3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Đồ họa 3">
            <a:extLst>
              <a:ext uri="{FF2B5EF4-FFF2-40B4-BE49-F238E27FC236}">
                <a16:creationId xmlns:a16="http://schemas.microsoft.com/office/drawing/2014/main" id="{7F5CE634-ED12-6E41-3415-2ACB078D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7090" y="2936291"/>
            <a:ext cx="7737820" cy="36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C6DE6-9EE9-4875-BC71-7655362D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01" y="738750"/>
            <a:ext cx="808399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F1AD2-C157-4CE2-9680-B759AB7F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1DD2E-A0E7-AB76-4AE5-714D0EDA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81" y="649173"/>
            <a:ext cx="6608637" cy="1170533"/>
          </a:xfrm>
          <a:prstGeom prst="rect">
            <a:avLst/>
          </a:prstGeom>
        </p:spPr>
      </p:pic>
      <p:pic>
        <p:nvPicPr>
          <p:cNvPr id="6" name="Picture 5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3989C587-4F10-4859-2BEE-CD494B41B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5529" r="50063" b="48100"/>
          <a:stretch>
            <a:fillRect/>
          </a:stretch>
        </p:blipFill>
        <p:spPr>
          <a:xfrm>
            <a:off x="871369" y="1951444"/>
            <a:ext cx="5976641" cy="354571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907DEC-CA48-9ED2-03E9-079C88FDB360}"/>
              </a:ext>
            </a:extLst>
          </p:cNvPr>
          <p:cNvSpPr/>
          <p:nvPr/>
        </p:nvSpPr>
        <p:spPr>
          <a:xfrm>
            <a:off x="7087423" y="2667897"/>
            <a:ext cx="4152453" cy="1904104"/>
          </a:xfrm>
          <a:custGeom>
            <a:avLst/>
            <a:gdLst>
              <a:gd name="connsiteX0" fmla="*/ 0 w 4152453"/>
              <a:gd name="connsiteY0" fmla="*/ 0 h 1904104"/>
              <a:gd name="connsiteX1" fmla="*/ 0 w 4152453"/>
              <a:gd name="connsiteY1" fmla="*/ 0 h 1904104"/>
              <a:gd name="connsiteX2" fmla="*/ 4152453 w 4152453"/>
              <a:gd name="connsiteY2" fmla="*/ 0 h 1904104"/>
              <a:gd name="connsiteX3" fmla="*/ 4152453 w 4152453"/>
              <a:gd name="connsiteY3" fmla="*/ 0 h 1904104"/>
              <a:gd name="connsiteX4" fmla="*/ 4152453 w 4152453"/>
              <a:gd name="connsiteY4" fmla="*/ 1904104 h 1904104"/>
              <a:gd name="connsiteX5" fmla="*/ 4152453 w 4152453"/>
              <a:gd name="connsiteY5" fmla="*/ 1904104 h 1904104"/>
              <a:gd name="connsiteX6" fmla="*/ 0 w 4152453"/>
              <a:gd name="connsiteY6" fmla="*/ 1904104 h 1904104"/>
              <a:gd name="connsiteX7" fmla="*/ 0 w 4152453"/>
              <a:gd name="connsiteY7" fmla="*/ 1904104 h 1904104"/>
              <a:gd name="connsiteX8" fmla="*/ 0 w 4152453"/>
              <a:gd name="connsiteY8" fmla="*/ 0 h 19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2453" h="1904104" fill="none" extrusionOk="0">
                <a:moveTo>
                  <a:pt x="0" y="0"/>
                </a:moveTo>
                <a:lnTo>
                  <a:pt x="0" y="0"/>
                </a:lnTo>
                <a:cubicBezTo>
                  <a:pt x="1566381" y="5753"/>
                  <a:pt x="3289729" y="-51483"/>
                  <a:pt x="4152453" y="0"/>
                </a:cubicBezTo>
                <a:lnTo>
                  <a:pt x="4152453" y="0"/>
                </a:lnTo>
                <a:cubicBezTo>
                  <a:pt x="3991746" y="887824"/>
                  <a:pt x="4192120" y="959094"/>
                  <a:pt x="4152453" y="1904104"/>
                </a:cubicBezTo>
                <a:lnTo>
                  <a:pt x="4152453" y="1904104"/>
                </a:lnTo>
                <a:cubicBezTo>
                  <a:pt x="2627370" y="1885146"/>
                  <a:pt x="757273" y="1843463"/>
                  <a:pt x="0" y="1904104"/>
                </a:cubicBezTo>
                <a:lnTo>
                  <a:pt x="0" y="1904104"/>
                </a:lnTo>
                <a:cubicBezTo>
                  <a:pt x="32216" y="1015304"/>
                  <a:pt x="57206" y="812296"/>
                  <a:pt x="0" y="0"/>
                </a:cubicBezTo>
                <a:close/>
              </a:path>
              <a:path w="4152453" h="1904104" stroke="0" extrusionOk="0">
                <a:moveTo>
                  <a:pt x="0" y="0"/>
                </a:moveTo>
                <a:lnTo>
                  <a:pt x="0" y="0"/>
                </a:lnTo>
                <a:cubicBezTo>
                  <a:pt x="763379" y="-133594"/>
                  <a:pt x="3242156" y="63808"/>
                  <a:pt x="4152453" y="0"/>
                </a:cubicBezTo>
                <a:lnTo>
                  <a:pt x="4152453" y="0"/>
                </a:lnTo>
                <a:cubicBezTo>
                  <a:pt x="4029453" y="886566"/>
                  <a:pt x="4249313" y="1425751"/>
                  <a:pt x="4152453" y="1904104"/>
                </a:cubicBezTo>
                <a:lnTo>
                  <a:pt x="4152453" y="1904104"/>
                </a:lnTo>
                <a:cubicBezTo>
                  <a:pt x="2868921" y="1845210"/>
                  <a:pt x="1969931" y="1918337"/>
                  <a:pt x="0" y="1904104"/>
                </a:cubicBezTo>
                <a:lnTo>
                  <a:pt x="0" y="1904104"/>
                </a:lnTo>
                <a:cubicBezTo>
                  <a:pt x="-3173" y="957197"/>
                  <a:pt x="-94267" y="274845"/>
                  <a:pt x="0" y="0"/>
                </a:cubicBezTo>
                <a:close/>
              </a:path>
            </a:pathLst>
          </a:custGeom>
          <a:solidFill>
            <a:srgbClr val="FFE3E1"/>
          </a:solidFill>
          <a:ln>
            <a:solidFill>
              <a:srgbClr val="FF483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chào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lễ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3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5B6F3-BA53-42C0-BAC8-51D082F4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09" y="499009"/>
            <a:ext cx="890093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273F8-F671-E6E4-8C49-FC23697C2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0CB8C-C3B3-BA48-29E5-870CDD53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81" y="649173"/>
            <a:ext cx="6608637" cy="1170533"/>
          </a:xfrm>
          <a:prstGeom prst="rect">
            <a:avLst/>
          </a:prstGeom>
        </p:spPr>
      </p:pic>
      <p:pic>
        <p:nvPicPr>
          <p:cNvPr id="6" name="Picture 5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060C3E9E-01A7-A23D-E5FF-45A51B05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5" t="17250" r="1980" b="46224"/>
          <a:stretch>
            <a:fillRect/>
          </a:stretch>
        </p:blipFill>
        <p:spPr>
          <a:xfrm>
            <a:off x="871369" y="1936376"/>
            <a:ext cx="6216054" cy="356078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E7E71E-E41A-F9B8-96C6-BC0D1018B74A}"/>
              </a:ext>
            </a:extLst>
          </p:cNvPr>
          <p:cNvSpPr/>
          <p:nvPr/>
        </p:nvSpPr>
        <p:spPr>
          <a:xfrm>
            <a:off x="7087423" y="2667897"/>
            <a:ext cx="4487805" cy="1936376"/>
          </a:xfrm>
          <a:custGeom>
            <a:avLst/>
            <a:gdLst>
              <a:gd name="connsiteX0" fmla="*/ 0 w 4487805"/>
              <a:gd name="connsiteY0" fmla="*/ 0 h 1936376"/>
              <a:gd name="connsiteX1" fmla="*/ 0 w 4487805"/>
              <a:gd name="connsiteY1" fmla="*/ 0 h 1936376"/>
              <a:gd name="connsiteX2" fmla="*/ 4487805 w 4487805"/>
              <a:gd name="connsiteY2" fmla="*/ 0 h 1936376"/>
              <a:gd name="connsiteX3" fmla="*/ 4487805 w 4487805"/>
              <a:gd name="connsiteY3" fmla="*/ 0 h 1936376"/>
              <a:gd name="connsiteX4" fmla="*/ 4487805 w 4487805"/>
              <a:gd name="connsiteY4" fmla="*/ 1936376 h 1936376"/>
              <a:gd name="connsiteX5" fmla="*/ 4487805 w 4487805"/>
              <a:gd name="connsiteY5" fmla="*/ 1936376 h 1936376"/>
              <a:gd name="connsiteX6" fmla="*/ 0 w 4487805"/>
              <a:gd name="connsiteY6" fmla="*/ 1936376 h 1936376"/>
              <a:gd name="connsiteX7" fmla="*/ 0 w 4487805"/>
              <a:gd name="connsiteY7" fmla="*/ 1936376 h 1936376"/>
              <a:gd name="connsiteX8" fmla="*/ 0 w 4487805"/>
              <a:gd name="connsiteY8" fmla="*/ 0 h 193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7805" h="1936376" fill="none" extrusionOk="0">
                <a:moveTo>
                  <a:pt x="0" y="0"/>
                </a:moveTo>
                <a:lnTo>
                  <a:pt x="0" y="0"/>
                </a:lnTo>
                <a:cubicBezTo>
                  <a:pt x="1556542" y="5753"/>
                  <a:pt x="3161704" y="-51483"/>
                  <a:pt x="4487805" y="0"/>
                </a:cubicBezTo>
                <a:lnTo>
                  <a:pt x="4487805" y="0"/>
                </a:lnTo>
                <a:cubicBezTo>
                  <a:pt x="4327098" y="478789"/>
                  <a:pt x="4527472" y="1349632"/>
                  <a:pt x="4487805" y="1936376"/>
                </a:cubicBezTo>
                <a:lnTo>
                  <a:pt x="4487805" y="1936376"/>
                </a:lnTo>
                <a:cubicBezTo>
                  <a:pt x="2999981" y="1917418"/>
                  <a:pt x="825675" y="1875735"/>
                  <a:pt x="0" y="1936376"/>
                </a:cubicBezTo>
                <a:lnTo>
                  <a:pt x="0" y="1936376"/>
                </a:lnTo>
                <a:cubicBezTo>
                  <a:pt x="32216" y="1044325"/>
                  <a:pt x="57206" y="685336"/>
                  <a:pt x="0" y="0"/>
                </a:cubicBezTo>
                <a:close/>
              </a:path>
              <a:path w="4487805" h="1936376" stroke="0" extrusionOk="0">
                <a:moveTo>
                  <a:pt x="0" y="0"/>
                </a:moveTo>
                <a:lnTo>
                  <a:pt x="0" y="0"/>
                </a:lnTo>
                <a:cubicBezTo>
                  <a:pt x="564207" y="-133594"/>
                  <a:pt x="2601559" y="63808"/>
                  <a:pt x="4487805" y="0"/>
                </a:cubicBezTo>
                <a:lnTo>
                  <a:pt x="4487805" y="0"/>
                </a:lnTo>
                <a:cubicBezTo>
                  <a:pt x="4364805" y="295988"/>
                  <a:pt x="4584665" y="1043446"/>
                  <a:pt x="4487805" y="1936376"/>
                </a:cubicBezTo>
                <a:lnTo>
                  <a:pt x="4487805" y="1936376"/>
                </a:lnTo>
                <a:cubicBezTo>
                  <a:pt x="2511499" y="1877482"/>
                  <a:pt x="1936101" y="1950609"/>
                  <a:pt x="0" y="1936376"/>
                </a:cubicBezTo>
                <a:lnTo>
                  <a:pt x="0" y="1936376"/>
                </a:lnTo>
                <a:cubicBezTo>
                  <a:pt x="-3173" y="1307253"/>
                  <a:pt x="-94267" y="806842"/>
                  <a:pt x="0" y="0"/>
                </a:cubicBezTo>
                <a:close/>
              </a:path>
            </a:pathLst>
          </a:custGeom>
          <a:solidFill>
            <a:srgbClr val="FFE3E1"/>
          </a:solidFill>
          <a:ln>
            <a:solidFill>
              <a:srgbClr val="FF483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nhắc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rơi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hộp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64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B5130-F94B-D001-69EA-8E3F0558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0FF3-7E2C-24D9-5802-A9231E4B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81" y="649173"/>
            <a:ext cx="6608637" cy="1170533"/>
          </a:xfrm>
          <a:prstGeom prst="rect">
            <a:avLst/>
          </a:prstGeom>
        </p:spPr>
      </p:pic>
      <p:pic>
        <p:nvPicPr>
          <p:cNvPr id="6" name="Picture 5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5B65509F-E21B-B601-9CC6-8BAD3AEA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58869" r="49529" b="3409"/>
          <a:stretch>
            <a:fillRect/>
          </a:stretch>
        </p:blipFill>
        <p:spPr>
          <a:xfrm>
            <a:off x="871369" y="1819706"/>
            <a:ext cx="6088829" cy="367745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B12FA4-9543-9E60-3C66-8CE56781CA4A}"/>
              </a:ext>
            </a:extLst>
          </p:cNvPr>
          <p:cNvSpPr/>
          <p:nvPr/>
        </p:nvSpPr>
        <p:spPr>
          <a:xfrm>
            <a:off x="7108938" y="2103952"/>
            <a:ext cx="4412502" cy="3108959"/>
          </a:xfrm>
          <a:custGeom>
            <a:avLst/>
            <a:gdLst>
              <a:gd name="connsiteX0" fmla="*/ 0 w 4412502"/>
              <a:gd name="connsiteY0" fmla="*/ 0 h 3108959"/>
              <a:gd name="connsiteX1" fmla="*/ 0 w 4412502"/>
              <a:gd name="connsiteY1" fmla="*/ 0 h 3108959"/>
              <a:gd name="connsiteX2" fmla="*/ 4412502 w 4412502"/>
              <a:gd name="connsiteY2" fmla="*/ 0 h 3108959"/>
              <a:gd name="connsiteX3" fmla="*/ 4412502 w 4412502"/>
              <a:gd name="connsiteY3" fmla="*/ 0 h 3108959"/>
              <a:gd name="connsiteX4" fmla="*/ 4412502 w 4412502"/>
              <a:gd name="connsiteY4" fmla="*/ 3108959 h 3108959"/>
              <a:gd name="connsiteX5" fmla="*/ 4412502 w 4412502"/>
              <a:gd name="connsiteY5" fmla="*/ 3108959 h 3108959"/>
              <a:gd name="connsiteX6" fmla="*/ 0 w 4412502"/>
              <a:gd name="connsiteY6" fmla="*/ 3108959 h 3108959"/>
              <a:gd name="connsiteX7" fmla="*/ 0 w 4412502"/>
              <a:gd name="connsiteY7" fmla="*/ 3108959 h 3108959"/>
              <a:gd name="connsiteX8" fmla="*/ 0 w 4412502"/>
              <a:gd name="connsiteY8" fmla="*/ 0 h 31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2502" h="3108959" fill="none" extrusionOk="0">
                <a:moveTo>
                  <a:pt x="0" y="0"/>
                </a:moveTo>
                <a:lnTo>
                  <a:pt x="0" y="0"/>
                </a:lnTo>
                <a:cubicBezTo>
                  <a:pt x="639552" y="5753"/>
                  <a:pt x="3269840" y="-51483"/>
                  <a:pt x="4412502" y="0"/>
                </a:cubicBezTo>
                <a:lnTo>
                  <a:pt x="4412502" y="0"/>
                </a:lnTo>
                <a:cubicBezTo>
                  <a:pt x="4251795" y="708845"/>
                  <a:pt x="4452169" y="2473845"/>
                  <a:pt x="4412502" y="3108959"/>
                </a:cubicBezTo>
                <a:lnTo>
                  <a:pt x="4412502" y="3108959"/>
                </a:lnTo>
                <a:cubicBezTo>
                  <a:pt x="3756121" y="3090001"/>
                  <a:pt x="645545" y="3048318"/>
                  <a:pt x="0" y="3108959"/>
                </a:cubicBezTo>
                <a:lnTo>
                  <a:pt x="0" y="3108959"/>
                </a:lnTo>
                <a:cubicBezTo>
                  <a:pt x="32216" y="2413747"/>
                  <a:pt x="57206" y="926173"/>
                  <a:pt x="0" y="0"/>
                </a:cubicBezTo>
                <a:close/>
              </a:path>
              <a:path w="4412502" h="3108959" stroke="0" extrusionOk="0">
                <a:moveTo>
                  <a:pt x="0" y="0"/>
                </a:moveTo>
                <a:lnTo>
                  <a:pt x="0" y="0"/>
                </a:lnTo>
                <a:cubicBezTo>
                  <a:pt x="635393" y="-133594"/>
                  <a:pt x="3603192" y="63808"/>
                  <a:pt x="4412502" y="0"/>
                </a:cubicBezTo>
                <a:lnTo>
                  <a:pt x="4412502" y="0"/>
                </a:lnTo>
                <a:cubicBezTo>
                  <a:pt x="4289502" y="1222242"/>
                  <a:pt x="4509362" y="2397609"/>
                  <a:pt x="4412502" y="3108959"/>
                </a:cubicBezTo>
                <a:lnTo>
                  <a:pt x="4412502" y="3108959"/>
                </a:lnTo>
                <a:cubicBezTo>
                  <a:pt x="3278783" y="3050065"/>
                  <a:pt x="2011100" y="3123192"/>
                  <a:pt x="0" y="3108959"/>
                </a:cubicBezTo>
                <a:lnTo>
                  <a:pt x="0" y="3108959"/>
                </a:lnTo>
                <a:cubicBezTo>
                  <a:pt x="-3173" y="2197164"/>
                  <a:pt x="-94267" y="635234"/>
                  <a:pt x="0" y="0"/>
                </a:cubicBezTo>
                <a:close/>
              </a:path>
            </a:pathLst>
          </a:custGeom>
          <a:solidFill>
            <a:srgbClr val="FFE3E1"/>
          </a:solidFill>
          <a:ln>
            <a:solidFill>
              <a:srgbClr val="FF483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quà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chúc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mừng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chia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sẻ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niềm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vui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6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852EF-9C10-15A6-BC44-BF2FD055D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EB342-31F4-0386-4B07-D6FB4FAD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81" y="649173"/>
            <a:ext cx="6608637" cy="1170533"/>
          </a:xfrm>
          <a:prstGeom prst="rect">
            <a:avLst/>
          </a:prstGeom>
        </p:spPr>
      </p:pic>
      <p:pic>
        <p:nvPicPr>
          <p:cNvPr id="6" name="Picture 5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FBF6F004-4400-ECB8-D686-360C3100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58191" r="1607" b="1863"/>
          <a:stretch>
            <a:fillRect/>
          </a:stretch>
        </p:blipFill>
        <p:spPr>
          <a:xfrm>
            <a:off x="871369" y="1699708"/>
            <a:ext cx="6216054" cy="389426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052F7B-35BB-9F06-8393-1C51462FD578}"/>
              </a:ext>
            </a:extLst>
          </p:cNvPr>
          <p:cNvSpPr/>
          <p:nvPr/>
        </p:nvSpPr>
        <p:spPr>
          <a:xfrm>
            <a:off x="7087423" y="2667897"/>
            <a:ext cx="4152453" cy="1904104"/>
          </a:xfrm>
          <a:custGeom>
            <a:avLst/>
            <a:gdLst>
              <a:gd name="connsiteX0" fmla="*/ 0 w 4152453"/>
              <a:gd name="connsiteY0" fmla="*/ 0 h 1904104"/>
              <a:gd name="connsiteX1" fmla="*/ 0 w 4152453"/>
              <a:gd name="connsiteY1" fmla="*/ 0 h 1904104"/>
              <a:gd name="connsiteX2" fmla="*/ 4152453 w 4152453"/>
              <a:gd name="connsiteY2" fmla="*/ 0 h 1904104"/>
              <a:gd name="connsiteX3" fmla="*/ 4152453 w 4152453"/>
              <a:gd name="connsiteY3" fmla="*/ 0 h 1904104"/>
              <a:gd name="connsiteX4" fmla="*/ 4152453 w 4152453"/>
              <a:gd name="connsiteY4" fmla="*/ 1904104 h 1904104"/>
              <a:gd name="connsiteX5" fmla="*/ 4152453 w 4152453"/>
              <a:gd name="connsiteY5" fmla="*/ 1904104 h 1904104"/>
              <a:gd name="connsiteX6" fmla="*/ 0 w 4152453"/>
              <a:gd name="connsiteY6" fmla="*/ 1904104 h 1904104"/>
              <a:gd name="connsiteX7" fmla="*/ 0 w 4152453"/>
              <a:gd name="connsiteY7" fmla="*/ 1904104 h 1904104"/>
              <a:gd name="connsiteX8" fmla="*/ 0 w 4152453"/>
              <a:gd name="connsiteY8" fmla="*/ 0 h 19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2453" h="1904104" fill="none" extrusionOk="0">
                <a:moveTo>
                  <a:pt x="0" y="0"/>
                </a:moveTo>
                <a:lnTo>
                  <a:pt x="0" y="0"/>
                </a:lnTo>
                <a:cubicBezTo>
                  <a:pt x="1566381" y="5753"/>
                  <a:pt x="3289729" y="-51483"/>
                  <a:pt x="4152453" y="0"/>
                </a:cubicBezTo>
                <a:lnTo>
                  <a:pt x="4152453" y="0"/>
                </a:lnTo>
                <a:cubicBezTo>
                  <a:pt x="3991746" y="887824"/>
                  <a:pt x="4192120" y="959094"/>
                  <a:pt x="4152453" y="1904104"/>
                </a:cubicBezTo>
                <a:lnTo>
                  <a:pt x="4152453" y="1904104"/>
                </a:lnTo>
                <a:cubicBezTo>
                  <a:pt x="2627370" y="1885146"/>
                  <a:pt x="757273" y="1843463"/>
                  <a:pt x="0" y="1904104"/>
                </a:cubicBezTo>
                <a:lnTo>
                  <a:pt x="0" y="1904104"/>
                </a:lnTo>
                <a:cubicBezTo>
                  <a:pt x="32216" y="1015304"/>
                  <a:pt x="57206" y="812296"/>
                  <a:pt x="0" y="0"/>
                </a:cubicBezTo>
                <a:close/>
              </a:path>
              <a:path w="4152453" h="1904104" stroke="0" extrusionOk="0">
                <a:moveTo>
                  <a:pt x="0" y="0"/>
                </a:moveTo>
                <a:lnTo>
                  <a:pt x="0" y="0"/>
                </a:lnTo>
                <a:cubicBezTo>
                  <a:pt x="763379" y="-133594"/>
                  <a:pt x="3242156" y="63808"/>
                  <a:pt x="4152453" y="0"/>
                </a:cubicBezTo>
                <a:lnTo>
                  <a:pt x="4152453" y="0"/>
                </a:lnTo>
                <a:cubicBezTo>
                  <a:pt x="4029453" y="886566"/>
                  <a:pt x="4249313" y="1425751"/>
                  <a:pt x="4152453" y="1904104"/>
                </a:cubicBezTo>
                <a:lnTo>
                  <a:pt x="4152453" y="1904104"/>
                </a:lnTo>
                <a:cubicBezTo>
                  <a:pt x="2868921" y="1845210"/>
                  <a:pt x="1969931" y="1918337"/>
                  <a:pt x="0" y="1904104"/>
                </a:cubicBezTo>
                <a:lnTo>
                  <a:pt x="0" y="1904104"/>
                </a:lnTo>
                <a:cubicBezTo>
                  <a:pt x="-3173" y="957197"/>
                  <a:pt x="-94267" y="274845"/>
                  <a:pt x="0" y="0"/>
                </a:cubicBezTo>
                <a:close/>
              </a:path>
            </a:pathLst>
          </a:custGeom>
          <a:solidFill>
            <a:srgbClr val="FFE3E1"/>
          </a:solidFill>
          <a:ln>
            <a:solidFill>
              <a:srgbClr val="FF483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chia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sẻ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82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F2816A-11D6-548B-DB64-7BF5597D0936}"/>
              </a:ext>
            </a:extLst>
          </p:cNvPr>
          <p:cNvSpPr/>
          <p:nvPr/>
        </p:nvSpPr>
        <p:spPr>
          <a:xfrm>
            <a:off x="774551" y="1355464"/>
            <a:ext cx="5066851" cy="4055632"/>
          </a:xfrm>
          <a:prstGeom prst="roundRect">
            <a:avLst/>
          </a:prstGeom>
          <a:solidFill>
            <a:srgbClr val="EDF8EC"/>
          </a:solidFill>
          <a:ln>
            <a:solidFill>
              <a:srgbClr val="50B3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vâng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4EB84AF0-E48E-B9D3-92F2-E3D8D7F20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23059" r="11203" b="7169"/>
          <a:stretch>
            <a:fillRect/>
          </a:stretch>
        </p:blipFill>
        <p:spPr>
          <a:xfrm>
            <a:off x="5956150" y="1204856"/>
            <a:ext cx="5614923" cy="50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5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child and child hugging&#10;&#10;AI-generated content may be incorrect.">
            <a:extLst>
              <a:ext uri="{FF2B5EF4-FFF2-40B4-BE49-F238E27FC236}">
                <a16:creationId xmlns:a16="http://schemas.microsoft.com/office/drawing/2014/main" id="{BCCE7BBE-36A0-0B3F-60FC-1B1102221D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13619" r="8065" b="2117"/>
          <a:stretch>
            <a:fillRect/>
          </a:stretch>
        </p:blipFill>
        <p:spPr>
          <a:xfrm>
            <a:off x="494852" y="1601329"/>
            <a:ext cx="5016257" cy="498079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F6DE14-52CC-FEB2-B598-A26F7453BFDA}"/>
              </a:ext>
            </a:extLst>
          </p:cNvPr>
          <p:cNvSpPr/>
          <p:nvPr/>
        </p:nvSpPr>
        <p:spPr>
          <a:xfrm>
            <a:off x="5511109" y="2355925"/>
            <a:ext cx="6099586" cy="3215885"/>
          </a:xfrm>
          <a:custGeom>
            <a:avLst/>
            <a:gdLst>
              <a:gd name="connsiteX0" fmla="*/ 0 w 6099586"/>
              <a:gd name="connsiteY0" fmla="*/ 0 h 3215885"/>
              <a:gd name="connsiteX1" fmla="*/ 0 w 6099586"/>
              <a:gd name="connsiteY1" fmla="*/ 0 h 3215885"/>
              <a:gd name="connsiteX2" fmla="*/ 6099586 w 6099586"/>
              <a:gd name="connsiteY2" fmla="*/ 0 h 3215885"/>
              <a:gd name="connsiteX3" fmla="*/ 6099586 w 6099586"/>
              <a:gd name="connsiteY3" fmla="*/ 0 h 3215885"/>
              <a:gd name="connsiteX4" fmla="*/ 6099586 w 6099586"/>
              <a:gd name="connsiteY4" fmla="*/ 3215885 h 3215885"/>
              <a:gd name="connsiteX5" fmla="*/ 6099586 w 6099586"/>
              <a:gd name="connsiteY5" fmla="*/ 3215885 h 3215885"/>
              <a:gd name="connsiteX6" fmla="*/ 0 w 6099586"/>
              <a:gd name="connsiteY6" fmla="*/ 3215885 h 3215885"/>
              <a:gd name="connsiteX7" fmla="*/ 0 w 6099586"/>
              <a:gd name="connsiteY7" fmla="*/ 3215885 h 3215885"/>
              <a:gd name="connsiteX8" fmla="*/ 0 w 6099586"/>
              <a:gd name="connsiteY8" fmla="*/ 0 h 321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586" h="3215885" fill="none" extrusionOk="0">
                <a:moveTo>
                  <a:pt x="0" y="0"/>
                </a:moveTo>
                <a:lnTo>
                  <a:pt x="0" y="0"/>
                </a:lnTo>
                <a:cubicBezTo>
                  <a:pt x="1743955" y="5753"/>
                  <a:pt x="3760435" y="-51483"/>
                  <a:pt x="6099586" y="0"/>
                </a:cubicBezTo>
                <a:lnTo>
                  <a:pt x="6099586" y="0"/>
                </a:lnTo>
                <a:cubicBezTo>
                  <a:pt x="5938879" y="1461016"/>
                  <a:pt x="6139253" y="2747647"/>
                  <a:pt x="6099586" y="3215885"/>
                </a:cubicBezTo>
                <a:lnTo>
                  <a:pt x="6099586" y="3215885"/>
                </a:lnTo>
                <a:cubicBezTo>
                  <a:pt x="3342083" y="3196927"/>
                  <a:pt x="1922544" y="3155244"/>
                  <a:pt x="0" y="3215885"/>
                </a:cubicBezTo>
                <a:lnTo>
                  <a:pt x="0" y="3215885"/>
                </a:lnTo>
                <a:cubicBezTo>
                  <a:pt x="32216" y="2806131"/>
                  <a:pt x="57206" y="1222489"/>
                  <a:pt x="0" y="0"/>
                </a:cubicBezTo>
                <a:close/>
              </a:path>
              <a:path w="6099586" h="3215885" stroke="0" extrusionOk="0">
                <a:moveTo>
                  <a:pt x="0" y="0"/>
                </a:moveTo>
                <a:lnTo>
                  <a:pt x="0" y="0"/>
                </a:lnTo>
                <a:cubicBezTo>
                  <a:pt x="1638176" y="-133594"/>
                  <a:pt x="3124307" y="63808"/>
                  <a:pt x="6099586" y="0"/>
                </a:cubicBezTo>
                <a:lnTo>
                  <a:pt x="6099586" y="0"/>
                </a:lnTo>
                <a:cubicBezTo>
                  <a:pt x="5976586" y="1321719"/>
                  <a:pt x="6196446" y="2404022"/>
                  <a:pt x="6099586" y="3215885"/>
                </a:cubicBezTo>
                <a:lnTo>
                  <a:pt x="6099586" y="3215885"/>
                </a:lnTo>
                <a:cubicBezTo>
                  <a:pt x="3479915" y="3156991"/>
                  <a:pt x="2060482" y="3230118"/>
                  <a:pt x="0" y="3215885"/>
                </a:cubicBezTo>
                <a:lnTo>
                  <a:pt x="0" y="3215885"/>
                </a:lnTo>
                <a:cubicBezTo>
                  <a:pt x="-3173" y="1915987"/>
                  <a:pt x="-94267" y="1288706"/>
                  <a:pt x="0" y="0"/>
                </a:cubicBezTo>
                <a:close/>
              </a:path>
            </a:pathLst>
          </a:custGeom>
          <a:solidFill>
            <a:srgbClr val="FFE3E1"/>
          </a:solidFill>
          <a:ln>
            <a:solidFill>
              <a:srgbClr val="FF483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	Là em trong gia đình, các em nên lễ phép, vâng lời và quan tâm giúp đỡ anh chị bằng những việc làm phù hợp.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A55FD-67B1-47D3-8ECE-4BA255DF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23" y="962025"/>
            <a:ext cx="5665757" cy="14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727E5-B036-D1B4-1615-66AB62AC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43D76-6CFD-4D73-8684-D72C2E7F3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09" y="349277"/>
            <a:ext cx="890093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two boys holding hands&#10;&#10;AI-generated content may be incorrect.">
            <a:extLst>
              <a:ext uri="{FF2B5EF4-FFF2-40B4-BE49-F238E27FC236}">
                <a16:creationId xmlns:a16="http://schemas.microsoft.com/office/drawing/2014/main" id="{500960AA-E929-4978-2ED3-D98040EE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33" y="792030"/>
            <a:ext cx="5642387" cy="5642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862748-E0C1-E153-F933-8066788CAE6C}"/>
              </a:ext>
            </a:extLst>
          </p:cNvPr>
          <p:cNvSpPr/>
          <p:nvPr/>
        </p:nvSpPr>
        <p:spPr>
          <a:xfrm>
            <a:off x="817582" y="2549562"/>
            <a:ext cx="5066851" cy="2127324"/>
          </a:xfrm>
          <a:prstGeom prst="roundRect">
            <a:avLst/>
          </a:prstGeom>
          <a:solidFill>
            <a:srgbClr val="EDF8EC"/>
          </a:solidFill>
          <a:ln>
            <a:solidFill>
              <a:srgbClr val="50B3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9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et of cartoon stars&#10;&#10;Description automatically generated">
            <a:extLst>
              <a:ext uri="{FF2B5EF4-FFF2-40B4-BE49-F238E27FC236}">
                <a16:creationId xmlns:a16="http://schemas.microsoft.com/office/drawing/2014/main" id="{0A8A30E7-8079-C4F5-E0AD-4244E882F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52027" r="37178" b="13099"/>
          <a:stretch/>
        </p:blipFill>
        <p:spPr>
          <a:xfrm>
            <a:off x="312167" y="2186768"/>
            <a:ext cx="2501245" cy="1432874"/>
          </a:xfrm>
          <a:prstGeom prst="rect">
            <a:avLst/>
          </a:prstGeom>
        </p:spPr>
      </p:pic>
      <p:pic>
        <p:nvPicPr>
          <p:cNvPr id="12" name="Picture 11" descr="A set of cartoon stars&#10;&#10;Description automatically generated">
            <a:extLst>
              <a:ext uri="{FF2B5EF4-FFF2-40B4-BE49-F238E27FC236}">
                <a16:creationId xmlns:a16="http://schemas.microsoft.com/office/drawing/2014/main" id="{44C96DE8-DBFB-7303-28C8-B25FDCF8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52027" r="37178" b="13099"/>
          <a:stretch/>
        </p:blipFill>
        <p:spPr>
          <a:xfrm>
            <a:off x="577392" y="3746468"/>
            <a:ext cx="2501245" cy="14328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12C447-2AD8-03B2-1B14-66106934EB5B}"/>
              </a:ext>
            </a:extLst>
          </p:cNvPr>
          <p:cNvSpPr/>
          <p:nvPr/>
        </p:nvSpPr>
        <p:spPr>
          <a:xfrm>
            <a:off x="2992225" y="2017986"/>
            <a:ext cx="5100742" cy="1220373"/>
          </a:xfrm>
          <a:custGeom>
            <a:avLst/>
            <a:gdLst>
              <a:gd name="connsiteX0" fmla="*/ 0 w 5100742"/>
              <a:gd name="connsiteY0" fmla="*/ 0 h 1220373"/>
              <a:gd name="connsiteX1" fmla="*/ 0 w 5100742"/>
              <a:gd name="connsiteY1" fmla="*/ 0 h 1220373"/>
              <a:gd name="connsiteX2" fmla="*/ 5100742 w 5100742"/>
              <a:gd name="connsiteY2" fmla="*/ 0 h 1220373"/>
              <a:gd name="connsiteX3" fmla="*/ 5100742 w 5100742"/>
              <a:gd name="connsiteY3" fmla="*/ 0 h 1220373"/>
              <a:gd name="connsiteX4" fmla="*/ 5100742 w 5100742"/>
              <a:gd name="connsiteY4" fmla="*/ 1220373 h 1220373"/>
              <a:gd name="connsiteX5" fmla="*/ 5100742 w 5100742"/>
              <a:gd name="connsiteY5" fmla="*/ 1220373 h 1220373"/>
              <a:gd name="connsiteX6" fmla="*/ 0 w 5100742"/>
              <a:gd name="connsiteY6" fmla="*/ 1220373 h 1220373"/>
              <a:gd name="connsiteX7" fmla="*/ 0 w 5100742"/>
              <a:gd name="connsiteY7" fmla="*/ 1220373 h 1220373"/>
              <a:gd name="connsiteX8" fmla="*/ 0 w 5100742"/>
              <a:gd name="connsiteY8" fmla="*/ 0 h 122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0742" h="1220373" fill="none" extrusionOk="0">
                <a:moveTo>
                  <a:pt x="0" y="0"/>
                </a:moveTo>
                <a:lnTo>
                  <a:pt x="0" y="0"/>
                </a:lnTo>
                <a:cubicBezTo>
                  <a:pt x="690606" y="5753"/>
                  <a:pt x="3309727" y="-51483"/>
                  <a:pt x="5100742" y="0"/>
                </a:cubicBezTo>
                <a:lnTo>
                  <a:pt x="5100742" y="0"/>
                </a:lnTo>
                <a:cubicBezTo>
                  <a:pt x="5210054" y="565759"/>
                  <a:pt x="5025588" y="1097527"/>
                  <a:pt x="5100742" y="1220373"/>
                </a:cubicBezTo>
                <a:lnTo>
                  <a:pt x="5100742" y="1220373"/>
                </a:lnTo>
                <a:cubicBezTo>
                  <a:pt x="4146949" y="1201415"/>
                  <a:pt x="1500540" y="1159732"/>
                  <a:pt x="0" y="1220373"/>
                </a:cubicBezTo>
                <a:lnTo>
                  <a:pt x="0" y="1220373"/>
                </a:lnTo>
                <a:cubicBezTo>
                  <a:pt x="-1107" y="1075659"/>
                  <a:pt x="-22592" y="578694"/>
                  <a:pt x="0" y="0"/>
                </a:cubicBezTo>
                <a:close/>
              </a:path>
              <a:path w="5100742" h="1220373" stroke="0" extrusionOk="0">
                <a:moveTo>
                  <a:pt x="0" y="0"/>
                </a:moveTo>
                <a:lnTo>
                  <a:pt x="0" y="0"/>
                </a:lnTo>
                <a:cubicBezTo>
                  <a:pt x="1687709" y="-133594"/>
                  <a:pt x="4075882" y="63808"/>
                  <a:pt x="5100742" y="0"/>
                </a:cubicBezTo>
                <a:lnTo>
                  <a:pt x="5100742" y="0"/>
                </a:lnTo>
                <a:cubicBezTo>
                  <a:pt x="5193400" y="218788"/>
                  <a:pt x="5073770" y="1052155"/>
                  <a:pt x="5100742" y="1220373"/>
                </a:cubicBezTo>
                <a:lnTo>
                  <a:pt x="5100742" y="1220373"/>
                </a:lnTo>
                <a:cubicBezTo>
                  <a:pt x="4326825" y="1161479"/>
                  <a:pt x="803463" y="1234606"/>
                  <a:pt x="0" y="1220373"/>
                </a:cubicBezTo>
                <a:lnTo>
                  <a:pt x="0" y="1220373"/>
                </a:lnTo>
                <a:cubicBezTo>
                  <a:pt x="-12734" y="850661"/>
                  <a:pt x="17015" y="254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50B34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CD12F9-DB31-A995-4F74-9C23C6677D05}"/>
              </a:ext>
            </a:extLst>
          </p:cNvPr>
          <p:cNvSpPr/>
          <p:nvPr/>
        </p:nvSpPr>
        <p:spPr>
          <a:xfrm>
            <a:off x="3078637" y="3863134"/>
            <a:ext cx="5100742" cy="983869"/>
          </a:xfrm>
          <a:custGeom>
            <a:avLst/>
            <a:gdLst>
              <a:gd name="connsiteX0" fmla="*/ 0 w 5100742"/>
              <a:gd name="connsiteY0" fmla="*/ 0 h 983869"/>
              <a:gd name="connsiteX1" fmla="*/ 0 w 5100742"/>
              <a:gd name="connsiteY1" fmla="*/ 0 h 983869"/>
              <a:gd name="connsiteX2" fmla="*/ 5100742 w 5100742"/>
              <a:gd name="connsiteY2" fmla="*/ 0 h 983869"/>
              <a:gd name="connsiteX3" fmla="*/ 5100742 w 5100742"/>
              <a:gd name="connsiteY3" fmla="*/ 0 h 983869"/>
              <a:gd name="connsiteX4" fmla="*/ 5100742 w 5100742"/>
              <a:gd name="connsiteY4" fmla="*/ 983869 h 983869"/>
              <a:gd name="connsiteX5" fmla="*/ 5100742 w 5100742"/>
              <a:gd name="connsiteY5" fmla="*/ 983869 h 983869"/>
              <a:gd name="connsiteX6" fmla="*/ 0 w 5100742"/>
              <a:gd name="connsiteY6" fmla="*/ 983869 h 983869"/>
              <a:gd name="connsiteX7" fmla="*/ 0 w 5100742"/>
              <a:gd name="connsiteY7" fmla="*/ 983869 h 983869"/>
              <a:gd name="connsiteX8" fmla="*/ 0 w 5100742"/>
              <a:gd name="connsiteY8" fmla="*/ 0 h 98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0742" h="983869" fill="none" extrusionOk="0">
                <a:moveTo>
                  <a:pt x="0" y="0"/>
                </a:moveTo>
                <a:lnTo>
                  <a:pt x="0" y="0"/>
                </a:lnTo>
                <a:cubicBezTo>
                  <a:pt x="690606" y="5753"/>
                  <a:pt x="3309727" y="-51483"/>
                  <a:pt x="5100742" y="0"/>
                </a:cubicBezTo>
                <a:lnTo>
                  <a:pt x="5100742" y="0"/>
                </a:lnTo>
                <a:cubicBezTo>
                  <a:pt x="5134455" y="442752"/>
                  <a:pt x="5149584" y="543900"/>
                  <a:pt x="5100742" y="983869"/>
                </a:cubicBezTo>
                <a:lnTo>
                  <a:pt x="5100742" y="983869"/>
                </a:lnTo>
                <a:cubicBezTo>
                  <a:pt x="4146949" y="964911"/>
                  <a:pt x="1500540" y="923228"/>
                  <a:pt x="0" y="983869"/>
                </a:cubicBezTo>
                <a:lnTo>
                  <a:pt x="0" y="983869"/>
                </a:lnTo>
                <a:cubicBezTo>
                  <a:pt x="76425" y="533722"/>
                  <a:pt x="-33212" y="228305"/>
                  <a:pt x="0" y="0"/>
                </a:cubicBezTo>
                <a:close/>
              </a:path>
              <a:path w="5100742" h="983869" stroke="0" extrusionOk="0">
                <a:moveTo>
                  <a:pt x="0" y="0"/>
                </a:moveTo>
                <a:lnTo>
                  <a:pt x="0" y="0"/>
                </a:lnTo>
                <a:cubicBezTo>
                  <a:pt x="1687709" y="-133594"/>
                  <a:pt x="4075882" y="63808"/>
                  <a:pt x="5100742" y="0"/>
                </a:cubicBezTo>
                <a:lnTo>
                  <a:pt x="5100742" y="0"/>
                </a:lnTo>
                <a:cubicBezTo>
                  <a:pt x="5038883" y="410728"/>
                  <a:pt x="5022963" y="500114"/>
                  <a:pt x="5100742" y="983869"/>
                </a:cubicBezTo>
                <a:lnTo>
                  <a:pt x="5100742" y="983869"/>
                </a:lnTo>
                <a:cubicBezTo>
                  <a:pt x="4326825" y="924975"/>
                  <a:pt x="803463" y="998102"/>
                  <a:pt x="0" y="983869"/>
                </a:cubicBezTo>
                <a:lnTo>
                  <a:pt x="0" y="983869"/>
                </a:lnTo>
                <a:cubicBezTo>
                  <a:pt x="-44094" y="882244"/>
                  <a:pt x="33141" y="2411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50B34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7A91DBD3-BF13-3FF9-6459-7006070CF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67" y="275600"/>
            <a:ext cx="3965350" cy="605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54C464-88D8-4250-83A4-10E8A712B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637" y="275407"/>
            <a:ext cx="4835572" cy="17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204E-E5E8-7178-C269-DC8A34453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41C45D6-3B3E-CA89-00A3-CB211A5EDEC8}"/>
              </a:ext>
            </a:extLst>
          </p:cNvPr>
          <p:cNvSpPr/>
          <p:nvPr/>
        </p:nvSpPr>
        <p:spPr>
          <a:xfrm>
            <a:off x="9355302" y="2040418"/>
            <a:ext cx="529085" cy="515013"/>
          </a:xfrm>
          <a:custGeom>
            <a:avLst/>
            <a:gdLst>
              <a:gd name="connsiteX0" fmla="*/ 508178 w 529085"/>
              <a:gd name="connsiteY0" fmla="*/ 313537 h 515013"/>
              <a:gd name="connsiteX1" fmla="*/ 350077 w 529085"/>
              <a:gd name="connsiteY1" fmla="*/ 440483 h 515013"/>
              <a:gd name="connsiteX2" fmla="*/ 196924 w 529085"/>
              <a:gd name="connsiteY2" fmla="*/ 502491 h 515013"/>
              <a:gd name="connsiteX3" fmla="*/ 162562 w 529085"/>
              <a:gd name="connsiteY3" fmla="*/ 515014 h 515013"/>
              <a:gd name="connsiteX4" fmla="*/ 160517 w 529085"/>
              <a:gd name="connsiteY4" fmla="*/ 515014 h 515013"/>
              <a:gd name="connsiteX5" fmla="*/ 132871 w 529085"/>
              <a:gd name="connsiteY5" fmla="*/ 483858 h 515013"/>
              <a:gd name="connsiteX6" fmla="*/ 47281 w 529085"/>
              <a:gd name="connsiteY6" fmla="*/ 334215 h 515013"/>
              <a:gd name="connsiteX7" fmla="*/ 3905 w 529085"/>
              <a:gd name="connsiteY7" fmla="*/ 139429 h 515013"/>
              <a:gd name="connsiteX8" fmla="*/ 70004 w 529085"/>
              <a:gd name="connsiteY8" fmla="*/ 27632 h 515013"/>
              <a:gd name="connsiteX9" fmla="*/ 203943 w 529085"/>
              <a:gd name="connsiteY9" fmla="*/ 8999 h 515013"/>
              <a:gd name="connsiteX10" fmla="*/ 247318 w 529085"/>
              <a:gd name="connsiteY10" fmla="*/ 38690 h 515013"/>
              <a:gd name="connsiteX11" fmla="*/ 280520 w 529085"/>
              <a:gd name="connsiteY11" fmla="*/ 87014 h 515013"/>
              <a:gd name="connsiteX12" fmla="*/ 293042 w 529085"/>
              <a:gd name="connsiteY12" fmla="*/ 120215 h 515013"/>
              <a:gd name="connsiteX13" fmla="*/ 323895 w 529085"/>
              <a:gd name="connsiteY13" fmla="*/ 101002 h 515013"/>
              <a:gd name="connsiteX14" fmla="*/ 377749 w 529085"/>
              <a:gd name="connsiteY14" fmla="*/ 82369 h 515013"/>
              <a:gd name="connsiteX15" fmla="*/ 430163 w 529085"/>
              <a:gd name="connsiteY15" fmla="*/ 89060 h 515013"/>
              <a:gd name="connsiteX16" fmla="*/ 521887 w 529085"/>
              <a:gd name="connsiteY16" fmla="*/ 181062 h 515013"/>
              <a:gd name="connsiteX17" fmla="*/ 508178 w 529085"/>
              <a:gd name="connsiteY17" fmla="*/ 313537 h 51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9085" h="515013">
                <a:moveTo>
                  <a:pt x="508178" y="313537"/>
                </a:moveTo>
                <a:cubicBezTo>
                  <a:pt x="483713" y="362265"/>
                  <a:pt x="431021" y="404555"/>
                  <a:pt x="350077" y="440483"/>
                </a:cubicBezTo>
                <a:cubicBezTo>
                  <a:pt x="271455" y="474845"/>
                  <a:pt x="220430" y="495522"/>
                  <a:pt x="196924" y="502491"/>
                </a:cubicBezTo>
                <a:cubicBezTo>
                  <a:pt x="180816" y="509863"/>
                  <a:pt x="169354" y="514054"/>
                  <a:pt x="162562" y="515014"/>
                </a:cubicBezTo>
                <a:lnTo>
                  <a:pt x="160517" y="515014"/>
                </a:lnTo>
                <a:cubicBezTo>
                  <a:pt x="152564" y="508020"/>
                  <a:pt x="143349" y="497643"/>
                  <a:pt x="132871" y="483858"/>
                </a:cubicBezTo>
                <a:cubicBezTo>
                  <a:pt x="119085" y="462700"/>
                  <a:pt x="90556" y="412811"/>
                  <a:pt x="47281" y="334215"/>
                </a:cubicBezTo>
                <a:cubicBezTo>
                  <a:pt x="6708" y="256376"/>
                  <a:pt x="-7759" y="191464"/>
                  <a:pt x="3905" y="139429"/>
                </a:cubicBezTo>
                <a:cubicBezTo>
                  <a:pt x="15747" y="87014"/>
                  <a:pt x="37788" y="49749"/>
                  <a:pt x="70004" y="27632"/>
                </a:cubicBezTo>
                <a:cubicBezTo>
                  <a:pt x="112698" y="-1302"/>
                  <a:pt x="157361" y="-7513"/>
                  <a:pt x="203943" y="8999"/>
                </a:cubicBezTo>
                <a:cubicBezTo>
                  <a:pt x="220051" y="15993"/>
                  <a:pt x="234518" y="25890"/>
                  <a:pt x="247318" y="38690"/>
                </a:cubicBezTo>
                <a:cubicBezTo>
                  <a:pt x="260321" y="50330"/>
                  <a:pt x="271405" y="66438"/>
                  <a:pt x="280520" y="87014"/>
                </a:cubicBezTo>
                <a:cubicBezTo>
                  <a:pt x="285165" y="98477"/>
                  <a:pt x="289356" y="109535"/>
                  <a:pt x="293042" y="120215"/>
                </a:cubicBezTo>
                <a:cubicBezTo>
                  <a:pt x="302156" y="113222"/>
                  <a:pt x="312458" y="106834"/>
                  <a:pt x="323895" y="101002"/>
                </a:cubicBezTo>
                <a:cubicBezTo>
                  <a:pt x="342326" y="90726"/>
                  <a:pt x="360277" y="84515"/>
                  <a:pt x="377749" y="82369"/>
                </a:cubicBezTo>
                <a:cubicBezTo>
                  <a:pt x="396583" y="80046"/>
                  <a:pt x="414029" y="82268"/>
                  <a:pt x="430163" y="89060"/>
                </a:cubicBezTo>
                <a:cubicBezTo>
                  <a:pt x="477527" y="103804"/>
                  <a:pt x="508102" y="134480"/>
                  <a:pt x="521887" y="181062"/>
                </a:cubicBezTo>
                <a:cubicBezTo>
                  <a:pt x="534865" y="220474"/>
                  <a:pt x="530295" y="264632"/>
                  <a:pt x="508178" y="313537"/>
                </a:cubicBezTo>
                <a:close/>
              </a:path>
            </a:pathLst>
          </a:custGeom>
          <a:solidFill>
            <a:srgbClr val="F38466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73746FB-993B-C6BA-1CEA-04BF8DEC0F7F}"/>
              </a:ext>
            </a:extLst>
          </p:cNvPr>
          <p:cNvSpPr/>
          <p:nvPr/>
        </p:nvSpPr>
        <p:spPr>
          <a:xfrm>
            <a:off x="5422314" y="1421142"/>
            <a:ext cx="289635" cy="281786"/>
          </a:xfrm>
          <a:custGeom>
            <a:avLst/>
            <a:gdLst>
              <a:gd name="connsiteX0" fmla="*/ 54299 w 289635"/>
              <a:gd name="connsiteY0" fmla="*/ 48574 h 281786"/>
              <a:gd name="connsiteX1" fmla="*/ 82526 w 289635"/>
              <a:gd name="connsiteY1" fmla="*/ 45090 h 281786"/>
              <a:gd name="connsiteX2" fmla="*/ 112217 w 289635"/>
              <a:gd name="connsiteY2" fmla="*/ 55567 h 281786"/>
              <a:gd name="connsiteX3" fmla="*/ 129386 w 289635"/>
              <a:gd name="connsiteY3" fmla="*/ 65767 h 281786"/>
              <a:gd name="connsiteX4" fmla="*/ 136379 w 289635"/>
              <a:gd name="connsiteY4" fmla="*/ 47135 h 281786"/>
              <a:gd name="connsiteX5" fmla="*/ 154431 w 289635"/>
              <a:gd name="connsiteY5" fmla="*/ 20928 h 281786"/>
              <a:gd name="connsiteX6" fmla="*/ 177710 w 289635"/>
              <a:gd name="connsiteY6" fmla="*/ 5198 h 281786"/>
              <a:gd name="connsiteX7" fmla="*/ 251660 w 289635"/>
              <a:gd name="connsiteY7" fmla="*/ 14818 h 281786"/>
              <a:gd name="connsiteX8" fmla="*/ 287461 w 289635"/>
              <a:gd name="connsiteY8" fmla="*/ 76245 h 281786"/>
              <a:gd name="connsiteX9" fmla="*/ 264158 w 289635"/>
              <a:gd name="connsiteY9" fmla="*/ 183094 h 281786"/>
              <a:gd name="connsiteX10" fmla="*/ 216995 w 289635"/>
              <a:gd name="connsiteY10" fmla="*/ 264618 h 281786"/>
              <a:gd name="connsiteX11" fmla="*/ 201847 w 289635"/>
              <a:gd name="connsiteY11" fmla="*/ 281787 h 281786"/>
              <a:gd name="connsiteX12" fmla="*/ 200382 w 289635"/>
              <a:gd name="connsiteY12" fmla="*/ 281787 h 281786"/>
              <a:gd name="connsiteX13" fmla="*/ 181749 w 289635"/>
              <a:gd name="connsiteY13" fmla="*/ 274793 h 281786"/>
              <a:gd name="connsiteX14" fmla="*/ 97599 w 289635"/>
              <a:gd name="connsiteY14" fmla="*/ 241012 h 281786"/>
              <a:gd name="connsiteX15" fmla="*/ 11428 w 289635"/>
              <a:gd name="connsiteY15" fmla="*/ 171429 h 281786"/>
              <a:gd name="connsiteX16" fmla="*/ 3854 w 289635"/>
              <a:gd name="connsiteY16" fmla="*/ 98943 h 281786"/>
              <a:gd name="connsiteX17" fmla="*/ 54299 w 289635"/>
              <a:gd name="connsiteY17" fmla="*/ 48574 h 281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9635" h="281786">
                <a:moveTo>
                  <a:pt x="54299" y="48574"/>
                </a:moveTo>
                <a:cubicBezTo>
                  <a:pt x="63035" y="44888"/>
                  <a:pt x="72452" y="43726"/>
                  <a:pt x="82526" y="45090"/>
                </a:cubicBezTo>
                <a:cubicBezTo>
                  <a:pt x="92246" y="46453"/>
                  <a:pt x="102143" y="49937"/>
                  <a:pt x="112217" y="55567"/>
                </a:cubicBezTo>
                <a:cubicBezTo>
                  <a:pt x="118630" y="58294"/>
                  <a:pt x="124336" y="61677"/>
                  <a:pt x="129386" y="65767"/>
                </a:cubicBezTo>
                <a:cubicBezTo>
                  <a:pt x="131330" y="59935"/>
                  <a:pt x="133652" y="53724"/>
                  <a:pt x="136379" y="47135"/>
                </a:cubicBezTo>
                <a:cubicBezTo>
                  <a:pt x="141429" y="36253"/>
                  <a:pt x="147438" y="27542"/>
                  <a:pt x="154431" y="20928"/>
                </a:cubicBezTo>
                <a:cubicBezTo>
                  <a:pt x="161804" y="14136"/>
                  <a:pt x="169580" y="8884"/>
                  <a:pt x="177710" y="5198"/>
                </a:cubicBezTo>
                <a:cubicBezTo>
                  <a:pt x="203513" y="-4118"/>
                  <a:pt x="228180" y="-912"/>
                  <a:pt x="251660" y="14818"/>
                </a:cubicBezTo>
                <a:cubicBezTo>
                  <a:pt x="269132" y="26861"/>
                  <a:pt x="281074" y="47337"/>
                  <a:pt x="287461" y="76245"/>
                </a:cubicBezTo>
                <a:cubicBezTo>
                  <a:pt x="293874" y="104775"/>
                  <a:pt x="286098" y="140400"/>
                  <a:pt x="264158" y="183094"/>
                </a:cubicBezTo>
                <a:cubicBezTo>
                  <a:pt x="240097" y="225989"/>
                  <a:pt x="224367" y="253156"/>
                  <a:pt x="216995" y="264618"/>
                </a:cubicBezTo>
                <a:cubicBezTo>
                  <a:pt x="211567" y="272370"/>
                  <a:pt x="206517" y="278101"/>
                  <a:pt x="201847" y="281787"/>
                </a:cubicBezTo>
                <a:lnTo>
                  <a:pt x="200382" y="281787"/>
                </a:lnTo>
                <a:cubicBezTo>
                  <a:pt x="196898" y="281408"/>
                  <a:pt x="190687" y="279060"/>
                  <a:pt x="181749" y="274793"/>
                </a:cubicBezTo>
                <a:cubicBezTo>
                  <a:pt x="168923" y="271309"/>
                  <a:pt x="140898" y="260049"/>
                  <a:pt x="97599" y="241012"/>
                </a:cubicBezTo>
                <a:cubicBezTo>
                  <a:pt x="53541" y="221218"/>
                  <a:pt x="24809" y="198015"/>
                  <a:pt x="11428" y="171429"/>
                </a:cubicBezTo>
                <a:cubicBezTo>
                  <a:pt x="-615" y="144843"/>
                  <a:pt x="-3140" y="120681"/>
                  <a:pt x="3854" y="98943"/>
                </a:cubicBezTo>
                <a:cubicBezTo>
                  <a:pt x="11681" y="73721"/>
                  <a:pt x="28470" y="56931"/>
                  <a:pt x="54299" y="48574"/>
                </a:cubicBezTo>
                <a:close/>
              </a:path>
            </a:pathLst>
          </a:custGeom>
          <a:solidFill>
            <a:srgbClr val="FCB36C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AC59413-F854-2969-4649-0006237D50FF}"/>
              </a:ext>
            </a:extLst>
          </p:cNvPr>
          <p:cNvSpPr/>
          <p:nvPr/>
        </p:nvSpPr>
        <p:spPr>
          <a:xfrm rot="1833357">
            <a:off x="5807672" y="1437698"/>
            <a:ext cx="281959" cy="274954"/>
          </a:xfrm>
          <a:custGeom>
            <a:avLst/>
            <a:gdLst>
              <a:gd name="connsiteX0" fmla="*/ 150114 w 281959"/>
              <a:gd name="connsiteY0" fmla="*/ 21064 h 274954"/>
              <a:gd name="connsiteX1" fmla="*/ 173114 w 281959"/>
              <a:gd name="connsiteY1" fmla="*/ 5057 h 274954"/>
              <a:gd name="connsiteX2" fmla="*/ 244742 w 281959"/>
              <a:gd name="connsiteY2" fmla="*/ 14676 h 274954"/>
              <a:gd name="connsiteX3" fmla="*/ 279963 w 281959"/>
              <a:gd name="connsiteY3" fmla="*/ 74665 h 274954"/>
              <a:gd name="connsiteX4" fmla="*/ 257265 w 281959"/>
              <a:gd name="connsiteY4" fmla="*/ 178307 h 274954"/>
              <a:gd name="connsiteX5" fmla="*/ 210961 w 281959"/>
              <a:gd name="connsiteY5" fmla="*/ 258367 h 274954"/>
              <a:gd name="connsiteX6" fmla="*/ 196393 w 281959"/>
              <a:gd name="connsiteY6" fmla="*/ 274955 h 274954"/>
              <a:gd name="connsiteX7" fmla="*/ 195812 w 281959"/>
              <a:gd name="connsiteY7" fmla="*/ 274955 h 274954"/>
              <a:gd name="connsiteX8" fmla="*/ 177179 w 281959"/>
              <a:gd name="connsiteY8" fmla="*/ 267986 h 274954"/>
              <a:gd name="connsiteX9" fmla="*/ 95074 w 281959"/>
              <a:gd name="connsiteY9" fmla="*/ 234786 h 274954"/>
              <a:gd name="connsiteX10" fmla="*/ 10923 w 281959"/>
              <a:gd name="connsiteY10" fmla="*/ 167248 h 274954"/>
              <a:gd name="connsiteX11" fmla="*/ 3929 w 281959"/>
              <a:gd name="connsiteY11" fmla="*/ 96201 h 274954"/>
              <a:gd name="connsiteX12" fmla="*/ 52834 w 281959"/>
              <a:gd name="connsiteY12" fmla="*/ 47296 h 274954"/>
              <a:gd name="connsiteX13" fmla="*/ 80506 w 281959"/>
              <a:gd name="connsiteY13" fmla="*/ 43812 h 274954"/>
              <a:gd name="connsiteX14" fmla="*/ 109616 w 281959"/>
              <a:gd name="connsiteY14" fmla="*/ 54012 h 274954"/>
              <a:gd name="connsiteX15" fmla="*/ 125926 w 281959"/>
              <a:gd name="connsiteY15" fmla="*/ 63631 h 274954"/>
              <a:gd name="connsiteX16" fmla="*/ 132339 w 281959"/>
              <a:gd name="connsiteY16" fmla="*/ 46463 h 274954"/>
              <a:gd name="connsiteX17" fmla="*/ 150114 w 281959"/>
              <a:gd name="connsiteY17" fmla="*/ 21064 h 27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959" h="274954">
                <a:moveTo>
                  <a:pt x="150114" y="21064"/>
                </a:moveTo>
                <a:cubicBezTo>
                  <a:pt x="157107" y="14070"/>
                  <a:pt x="164783" y="8743"/>
                  <a:pt x="173114" y="5057"/>
                </a:cubicBezTo>
                <a:cubicBezTo>
                  <a:pt x="197958" y="-4058"/>
                  <a:pt x="221842" y="-851"/>
                  <a:pt x="244742" y="14676"/>
                </a:cubicBezTo>
                <a:cubicBezTo>
                  <a:pt x="261810" y="26139"/>
                  <a:pt x="273575" y="46110"/>
                  <a:pt x="279963" y="74665"/>
                </a:cubicBezTo>
                <a:cubicBezTo>
                  <a:pt x="285972" y="102412"/>
                  <a:pt x="278423" y="136976"/>
                  <a:pt x="257265" y="178307"/>
                </a:cubicBezTo>
                <a:cubicBezTo>
                  <a:pt x="233785" y="220243"/>
                  <a:pt x="218358" y="246930"/>
                  <a:pt x="210961" y="258367"/>
                </a:cubicBezTo>
                <a:cubicBezTo>
                  <a:pt x="205330" y="265740"/>
                  <a:pt x="200483" y="271269"/>
                  <a:pt x="196393" y="274955"/>
                </a:cubicBezTo>
                <a:lnTo>
                  <a:pt x="195812" y="274955"/>
                </a:lnTo>
                <a:cubicBezTo>
                  <a:pt x="192126" y="273995"/>
                  <a:pt x="185915" y="271673"/>
                  <a:pt x="177179" y="267986"/>
                </a:cubicBezTo>
                <a:cubicBezTo>
                  <a:pt x="164757" y="264300"/>
                  <a:pt x="137389" y="253242"/>
                  <a:pt x="95074" y="234786"/>
                </a:cubicBezTo>
                <a:cubicBezTo>
                  <a:pt x="52178" y="215572"/>
                  <a:pt x="24128" y="193051"/>
                  <a:pt x="10923" y="167248"/>
                </a:cubicBezTo>
                <a:cubicBezTo>
                  <a:pt x="-716" y="141041"/>
                  <a:pt x="-3064" y="117359"/>
                  <a:pt x="3929" y="96201"/>
                </a:cubicBezTo>
                <a:cubicBezTo>
                  <a:pt x="11302" y="71736"/>
                  <a:pt x="27612" y="55451"/>
                  <a:pt x="52834" y="47296"/>
                </a:cubicBezTo>
                <a:cubicBezTo>
                  <a:pt x="61191" y="43610"/>
                  <a:pt x="70407" y="42449"/>
                  <a:pt x="80506" y="43812"/>
                </a:cubicBezTo>
                <a:cubicBezTo>
                  <a:pt x="90201" y="45175"/>
                  <a:pt x="99921" y="48559"/>
                  <a:pt x="109616" y="54012"/>
                </a:cubicBezTo>
                <a:cubicBezTo>
                  <a:pt x="115449" y="56739"/>
                  <a:pt x="120877" y="59920"/>
                  <a:pt x="125926" y="63631"/>
                </a:cubicBezTo>
                <a:cubicBezTo>
                  <a:pt x="127871" y="58203"/>
                  <a:pt x="130017" y="52472"/>
                  <a:pt x="132339" y="46463"/>
                </a:cubicBezTo>
                <a:cubicBezTo>
                  <a:pt x="137389" y="35329"/>
                  <a:pt x="143322" y="26896"/>
                  <a:pt x="150114" y="21064"/>
                </a:cubicBezTo>
                <a:close/>
              </a:path>
            </a:pathLst>
          </a:custGeom>
          <a:solidFill>
            <a:srgbClr val="F7A3C1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3853627-706B-4C8E-DCA7-DD42AB8D31CF}"/>
              </a:ext>
            </a:extLst>
          </p:cNvPr>
          <p:cNvSpPr/>
          <p:nvPr/>
        </p:nvSpPr>
        <p:spPr>
          <a:xfrm>
            <a:off x="611256" y="2924551"/>
            <a:ext cx="327042" cy="318926"/>
          </a:xfrm>
          <a:custGeom>
            <a:avLst/>
            <a:gdLst>
              <a:gd name="connsiteX0" fmla="*/ 126324 w 327042"/>
              <a:gd name="connsiteY0" fmla="*/ 5956 h 318926"/>
              <a:gd name="connsiteX1" fmla="*/ 152834 w 327042"/>
              <a:gd name="connsiteY1" fmla="*/ 24286 h 318926"/>
              <a:gd name="connsiteX2" fmla="*/ 173512 w 327042"/>
              <a:gd name="connsiteY2" fmla="*/ 53699 h 318926"/>
              <a:gd name="connsiteX3" fmla="*/ 181086 w 327042"/>
              <a:gd name="connsiteY3" fmla="*/ 73796 h 318926"/>
              <a:gd name="connsiteX4" fmla="*/ 199719 w 327042"/>
              <a:gd name="connsiteY4" fmla="*/ 62435 h 318926"/>
              <a:gd name="connsiteX5" fmla="*/ 233500 w 327042"/>
              <a:gd name="connsiteY5" fmla="*/ 50796 h 318926"/>
              <a:gd name="connsiteX6" fmla="*/ 265818 w 327042"/>
              <a:gd name="connsiteY6" fmla="*/ 54861 h 318926"/>
              <a:gd name="connsiteX7" fmla="*/ 322600 w 327042"/>
              <a:gd name="connsiteY7" fmla="*/ 111643 h 318926"/>
              <a:gd name="connsiteX8" fmla="*/ 314445 w 327042"/>
              <a:gd name="connsiteY8" fmla="*/ 194026 h 318926"/>
              <a:gd name="connsiteX9" fmla="*/ 216610 w 327042"/>
              <a:gd name="connsiteY9" fmla="*/ 272344 h 318926"/>
              <a:gd name="connsiteX10" fmla="*/ 121401 w 327042"/>
              <a:gd name="connsiteY10" fmla="*/ 310772 h 318926"/>
              <a:gd name="connsiteX11" fmla="*/ 99864 w 327042"/>
              <a:gd name="connsiteY11" fmla="*/ 318927 h 318926"/>
              <a:gd name="connsiteX12" fmla="*/ 99284 w 327042"/>
              <a:gd name="connsiteY12" fmla="*/ 318927 h 318926"/>
              <a:gd name="connsiteX13" fmla="*/ 82393 w 327042"/>
              <a:gd name="connsiteY13" fmla="*/ 299713 h 318926"/>
              <a:gd name="connsiteX14" fmla="*/ 28540 w 327042"/>
              <a:gd name="connsiteY14" fmla="*/ 206827 h 318926"/>
              <a:gd name="connsiteX15" fmla="*/ 2332 w 327042"/>
              <a:gd name="connsiteY15" fmla="*/ 86572 h 318926"/>
              <a:gd name="connsiteX16" fmla="*/ 43108 w 327042"/>
              <a:gd name="connsiteY16" fmla="*/ 16989 h 318926"/>
              <a:gd name="connsiteX17" fmla="*/ 126324 w 327042"/>
              <a:gd name="connsiteY17" fmla="*/ 5956 h 31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7042" h="318926">
                <a:moveTo>
                  <a:pt x="126324" y="5956"/>
                </a:moveTo>
                <a:cubicBezTo>
                  <a:pt x="136045" y="10223"/>
                  <a:pt x="144856" y="16333"/>
                  <a:pt x="152834" y="24286"/>
                </a:cubicBezTo>
                <a:cubicBezTo>
                  <a:pt x="160787" y="31077"/>
                  <a:pt x="167679" y="40873"/>
                  <a:pt x="173512" y="53699"/>
                </a:cubicBezTo>
                <a:cubicBezTo>
                  <a:pt x="176239" y="60693"/>
                  <a:pt x="178738" y="67384"/>
                  <a:pt x="181086" y="73796"/>
                </a:cubicBezTo>
                <a:cubicBezTo>
                  <a:pt x="186918" y="69530"/>
                  <a:pt x="193129" y="65742"/>
                  <a:pt x="199719" y="62435"/>
                </a:cubicBezTo>
                <a:cubicBezTo>
                  <a:pt x="210980" y="56224"/>
                  <a:pt x="222240" y="52336"/>
                  <a:pt x="233500" y="50796"/>
                </a:cubicBezTo>
                <a:cubicBezTo>
                  <a:pt x="245341" y="49256"/>
                  <a:pt x="256122" y="50619"/>
                  <a:pt x="265818" y="54861"/>
                </a:cubicBezTo>
                <a:cubicBezTo>
                  <a:pt x="294928" y="64177"/>
                  <a:pt x="313864" y="83113"/>
                  <a:pt x="322600" y="111643"/>
                </a:cubicBezTo>
                <a:cubicBezTo>
                  <a:pt x="330552" y="136108"/>
                  <a:pt x="327826" y="163552"/>
                  <a:pt x="314445" y="194026"/>
                </a:cubicBezTo>
                <a:cubicBezTo>
                  <a:pt x="299119" y="223919"/>
                  <a:pt x="266499" y="250026"/>
                  <a:pt x="216610" y="272344"/>
                </a:cubicBezTo>
                <a:cubicBezTo>
                  <a:pt x="167705" y="293704"/>
                  <a:pt x="135969" y="306505"/>
                  <a:pt x="121401" y="310772"/>
                </a:cubicBezTo>
                <a:cubicBezTo>
                  <a:pt x="111302" y="315038"/>
                  <a:pt x="104131" y="317765"/>
                  <a:pt x="99864" y="318927"/>
                </a:cubicBezTo>
                <a:lnTo>
                  <a:pt x="99284" y="318927"/>
                </a:lnTo>
                <a:cubicBezTo>
                  <a:pt x="94436" y="314660"/>
                  <a:pt x="88806" y="308247"/>
                  <a:pt x="82393" y="299713"/>
                </a:cubicBezTo>
                <a:cubicBezTo>
                  <a:pt x="73859" y="286332"/>
                  <a:pt x="55908" y="255353"/>
                  <a:pt x="28540" y="206827"/>
                </a:cubicBezTo>
                <a:cubicBezTo>
                  <a:pt x="4075" y="158881"/>
                  <a:pt x="-4662" y="118788"/>
                  <a:pt x="2332" y="86572"/>
                </a:cubicBezTo>
                <a:cubicBezTo>
                  <a:pt x="9705" y="53396"/>
                  <a:pt x="23313" y="30194"/>
                  <a:pt x="43108" y="16989"/>
                </a:cubicBezTo>
                <a:cubicBezTo>
                  <a:pt x="69643" y="-1038"/>
                  <a:pt x="97390" y="-4724"/>
                  <a:pt x="126324" y="5956"/>
                </a:cubicBezTo>
                <a:close/>
              </a:path>
            </a:pathLst>
          </a:custGeom>
          <a:solidFill>
            <a:srgbClr val="F7A3C1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11C372-4271-D57A-E4CE-CD61F7979317}"/>
              </a:ext>
            </a:extLst>
          </p:cNvPr>
          <p:cNvSpPr/>
          <p:nvPr/>
        </p:nvSpPr>
        <p:spPr>
          <a:xfrm rot="1837465">
            <a:off x="5424827" y="1791979"/>
            <a:ext cx="529069" cy="515013"/>
          </a:xfrm>
          <a:custGeom>
            <a:avLst/>
            <a:gdLst>
              <a:gd name="connsiteX0" fmla="*/ 325136 w 529069"/>
              <a:gd name="connsiteY0" fmla="*/ 8999 h 515013"/>
              <a:gd name="connsiteX1" fmla="*/ 459076 w 529069"/>
              <a:gd name="connsiteY1" fmla="*/ 27632 h 515013"/>
              <a:gd name="connsiteX2" fmla="*/ 525174 w 529069"/>
              <a:gd name="connsiteY2" fmla="*/ 139429 h 515013"/>
              <a:gd name="connsiteX3" fmla="*/ 481798 w 529069"/>
              <a:gd name="connsiteY3" fmla="*/ 334215 h 515013"/>
              <a:gd name="connsiteX4" fmla="*/ 396209 w 529069"/>
              <a:gd name="connsiteY4" fmla="*/ 483858 h 515013"/>
              <a:gd name="connsiteX5" fmla="*/ 368537 w 529069"/>
              <a:gd name="connsiteY5" fmla="*/ 515014 h 515013"/>
              <a:gd name="connsiteX6" fmla="*/ 366492 w 529069"/>
              <a:gd name="connsiteY6" fmla="*/ 515014 h 515013"/>
              <a:gd name="connsiteX7" fmla="*/ 332130 w 529069"/>
              <a:gd name="connsiteY7" fmla="*/ 502491 h 515013"/>
              <a:gd name="connsiteX8" fmla="*/ 179003 w 529069"/>
              <a:gd name="connsiteY8" fmla="*/ 440482 h 515013"/>
              <a:gd name="connsiteX9" fmla="*/ 20901 w 529069"/>
              <a:gd name="connsiteY9" fmla="*/ 313537 h 515013"/>
              <a:gd name="connsiteX10" fmla="*/ 7217 w 529069"/>
              <a:gd name="connsiteY10" fmla="*/ 181062 h 515013"/>
              <a:gd name="connsiteX11" fmla="*/ 98917 w 529069"/>
              <a:gd name="connsiteY11" fmla="*/ 89060 h 515013"/>
              <a:gd name="connsiteX12" fmla="*/ 151331 w 529069"/>
              <a:gd name="connsiteY12" fmla="*/ 82369 h 515013"/>
              <a:gd name="connsiteX13" fmla="*/ 205184 w 529069"/>
              <a:gd name="connsiteY13" fmla="*/ 101002 h 515013"/>
              <a:gd name="connsiteX14" fmla="*/ 236037 w 529069"/>
              <a:gd name="connsiteY14" fmla="*/ 120215 h 515013"/>
              <a:gd name="connsiteX15" fmla="*/ 248560 w 529069"/>
              <a:gd name="connsiteY15" fmla="*/ 87014 h 515013"/>
              <a:gd name="connsiteX16" fmla="*/ 281761 w 529069"/>
              <a:gd name="connsiteY16" fmla="*/ 38690 h 515013"/>
              <a:gd name="connsiteX17" fmla="*/ 325136 w 529069"/>
              <a:gd name="connsiteY17" fmla="*/ 8999 h 51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9069" h="515013">
                <a:moveTo>
                  <a:pt x="325136" y="8999"/>
                </a:moveTo>
                <a:cubicBezTo>
                  <a:pt x="371718" y="-7513"/>
                  <a:pt x="416356" y="-1302"/>
                  <a:pt x="459076" y="27632"/>
                </a:cubicBezTo>
                <a:cubicBezTo>
                  <a:pt x="491292" y="49749"/>
                  <a:pt x="513333" y="87014"/>
                  <a:pt x="525174" y="139429"/>
                </a:cubicBezTo>
                <a:cubicBezTo>
                  <a:pt x="536813" y="191439"/>
                  <a:pt x="522372" y="256376"/>
                  <a:pt x="481798" y="334215"/>
                </a:cubicBezTo>
                <a:cubicBezTo>
                  <a:pt x="438524" y="412811"/>
                  <a:pt x="409994" y="462700"/>
                  <a:pt x="396209" y="483858"/>
                </a:cubicBezTo>
                <a:cubicBezTo>
                  <a:pt x="385731" y="497643"/>
                  <a:pt x="376515" y="508020"/>
                  <a:pt x="368537" y="515014"/>
                </a:cubicBezTo>
                <a:lnTo>
                  <a:pt x="366492" y="515014"/>
                </a:lnTo>
                <a:cubicBezTo>
                  <a:pt x="359701" y="514029"/>
                  <a:pt x="348238" y="509863"/>
                  <a:pt x="332130" y="502491"/>
                </a:cubicBezTo>
                <a:cubicBezTo>
                  <a:pt x="308650" y="495497"/>
                  <a:pt x="257599" y="474819"/>
                  <a:pt x="179003" y="440482"/>
                </a:cubicBezTo>
                <a:cubicBezTo>
                  <a:pt x="98058" y="404555"/>
                  <a:pt x="45366" y="362265"/>
                  <a:pt x="20901" y="313537"/>
                </a:cubicBezTo>
                <a:cubicBezTo>
                  <a:pt x="-1216" y="264632"/>
                  <a:pt x="-5785" y="220474"/>
                  <a:pt x="7217" y="181062"/>
                </a:cubicBezTo>
                <a:cubicBezTo>
                  <a:pt x="21002" y="134480"/>
                  <a:pt x="51577" y="103829"/>
                  <a:pt x="98917" y="89060"/>
                </a:cubicBezTo>
                <a:cubicBezTo>
                  <a:pt x="115025" y="82268"/>
                  <a:pt x="132496" y="80021"/>
                  <a:pt x="151331" y="82369"/>
                </a:cubicBezTo>
                <a:cubicBezTo>
                  <a:pt x="168803" y="84515"/>
                  <a:pt x="186754" y="90701"/>
                  <a:pt x="205184" y="101002"/>
                </a:cubicBezTo>
                <a:cubicBezTo>
                  <a:pt x="216622" y="106834"/>
                  <a:pt x="226923" y="113222"/>
                  <a:pt x="236037" y="120215"/>
                </a:cubicBezTo>
                <a:cubicBezTo>
                  <a:pt x="239723" y="109535"/>
                  <a:pt x="243889" y="98477"/>
                  <a:pt x="248560" y="87014"/>
                </a:cubicBezTo>
                <a:cubicBezTo>
                  <a:pt x="257674" y="66438"/>
                  <a:pt x="268733" y="50330"/>
                  <a:pt x="281761" y="38690"/>
                </a:cubicBezTo>
                <a:cubicBezTo>
                  <a:pt x="294587" y="25890"/>
                  <a:pt x="309028" y="15993"/>
                  <a:pt x="325136" y="8999"/>
                </a:cubicBezTo>
                <a:close/>
              </a:path>
            </a:pathLst>
          </a:custGeom>
          <a:solidFill>
            <a:srgbClr val="F38466"/>
          </a:solidFill>
          <a:ln w="25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5DBF6104-128A-FC71-8B7A-9EEF92888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70" y="192390"/>
            <a:ext cx="1292348" cy="1638300"/>
          </a:xfrm>
          <a:prstGeom prst="rect">
            <a:avLst/>
          </a:prstGeom>
        </p:spPr>
      </p:pic>
      <p:pic>
        <p:nvPicPr>
          <p:cNvPr id="9" name="Picture 8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27ED8D47-6BDA-59AB-8DE2-2E581C66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" y="5411357"/>
            <a:ext cx="1382065" cy="14250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01500B-D235-4FB2-A90E-D0A35235E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860" y="1581752"/>
            <a:ext cx="82181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5502-BF3F-A535-ADC7-260B7AFE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B32F3-9B30-40C5-B98C-3B85E3E3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09" y="856403"/>
            <a:ext cx="8900931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0AAEF-9E46-F460-1A54-B77E1D995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80734F35-0380-EBFD-B539-294C1E9C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10824" r="19863" b="34901"/>
          <a:stretch>
            <a:fillRect/>
          </a:stretch>
        </p:blipFill>
        <p:spPr>
          <a:xfrm>
            <a:off x="2377439" y="1802757"/>
            <a:ext cx="3151991" cy="4762397"/>
          </a:xfrm>
          <a:prstGeom prst="rect">
            <a:avLst/>
          </a:prstGeom>
        </p:spPr>
      </p:pic>
      <p:pic>
        <p:nvPicPr>
          <p:cNvPr id="5" name="Picture 4" descr="A cartoon of a child and a child&#10;&#10;AI-generated content may be incorrect.">
            <a:extLst>
              <a:ext uri="{FF2B5EF4-FFF2-40B4-BE49-F238E27FC236}">
                <a16:creationId xmlns:a16="http://schemas.microsoft.com/office/drawing/2014/main" id="{1842E233-FC1D-5518-B631-EC7F5D86D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66222" r="4909" b="1044"/>
          <a:stretch>
            <a:fillRect/>
          </a:stretch>
        </p:blipFill>
        <p:spPr>
          <a:xfrm>
            <a:off x="5529430" y="2716305"/>
            <a:ext cx="5591076" cy="31627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4EB8EA-81AE-B03F-0766-A521A9BD0B2A}"/>
              </a:ext>
            </a:extLst>
          </p:cNvPr>
          <p:cNvSpPr/>
          <p:nvPr/>
        </p:nvSpPr>
        <p:spPr>
          <a:xfrm>
            <a:off x="774551" y="626115"/>
            <a:ext cx="10345955" cy="1045630"/>
          </a:xfrm>
          <a:prstGeom prst="roundRect">
            <a:avLst/>
          </a:prstGeom>
          <a:solidFill>
            <a:srgbClr val="EDF8EC"/>
          </a:solidFill>
          <a:ln>
            <a:solidFill>
              <a:srgbClr val="50B3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a.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Xem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đối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15875"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endParaRPr lang="en-US" sz="3200" dirty="0">
              <a:ln w="15875">
                <a:solidFill>
                  <a:schemeClr val="tx1"/>
                </a:solidFill>
              </a:ln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4335C-610F-207D-4BF7-87F95939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204787"/>
            <a:ext cx="118776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4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744AA-87E7-DA3A-2D12-AE2708611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304800"/>
            <a:ext cx="11620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1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D35D0-9FFA-D3F4-A3B2-41B9C457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238125"/>
            <a:ext cx="119729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26C75-3020-CDAF-098D-B92A714F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233362"/>
            <a:ext cx="118014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1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F1EC-A149-FEFD-CAB8-24CB2C264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3">
            <a:extLst>
              <a:ext uri="{FF2B5EF4-FFF2-40B4-BE49-F238E27FC236}">
                <a16:creationId xmlns:a16="http://schemas.microsoft.com/office/drawing/2014/main" id="{340F7734-731D-CBDB-4925-4D223100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153" y="2080589"/>
            <a:ext cx="5999309" cy="44654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DD066E-7C38-FE44-1BE1-B913D12F0BB4}"/>
              </a:ext>
            </a:extLst>
          </p:cNvPr>
          <p:cNvSpPr/>
          <p:nvPr/>
        </p:nvSpPr>
        <p:spPr>
          <a:xfrm>
            <a:off x="6745044" y="1994634"/>
            <a:ext cx="4300647" cy="3870973"/>
          </a:xfrm>
          <a:custGeom>
            <a:avLst/>
            <a:gdLst>
              <a:gd name="connsiteX0" fmla="*/ 0 w 4300647"/>
              <a:gd name="connsiteY0" fmla="*/ 0 h 3870973"/>
              <a:gd name="connsiteX1" fmla="*/ 0 w 4300647"/>
              <a:gd name="connsiteY1" fmla="*/ 0 h 3870973"/>
              <a:gd name="connsiteX2" fmla="*/ 4300647 w 4300647"/>
              <a:gd name="connsiteY2" fmla="*/ 0 h 3870973"/>
              <a:gd name="connsiteX3" fmla="*/ 4300647 w 4300647"/>
              <a:gd name="connsiteY3" fmla="*/ 0 h 3870973"/>
              <a:gd name="connsiteX4" fmla="*/ 4300647 w 4300647"/>
              <a:gd name="connsiteY4" fmla="*/ 3870973 h 3870973"/>
              <a:gd name="connsiteX5" fmla="*/ 4300647 w 4300647"/>
              <a:gd name="connsiteY5" fmla="*/ 3870973 h 3870973"/>
              <a:gd name="connsiteX6" fmla="*/ 0 w 4300647"/>
              <a:gd name="connsiteY6" fmla="*/ 3870973 h 3870973"/>
              <a:gd name="connsiteX7" fmla="*/ 0 w 4300647"/>
              <a:gd name="connsiteY7" fmla="*/ 3870973 h 3870973"/>
              <a:gd name="connsiteX8" fmla="*/ 0 w 4300647"/>
              <a:gd name="connsiteY8" fmla="*/ 0 h 387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0647" h="3870973" fill="none" extrusionOk="0">
                <a:moveTo>
                  <a:pt x="0" y="0"/>
                </a:moveTo>
                <a:lnTo>
                  <a:pt x="0" y="0"/>
                </a:lnTo>
                <a:cubicBezTo>
                  <a:pt x="1446966" y="-49533"/>
                  <a:pt x="3210556" y="-14809"/>
                  <a:pt x="4300647" y="0"/>
                </a:cubicBezTo>
                <a:lnTo>
                  <a:pt x="4300647" y="0"/>
                </a:lnTo>
                <a:cubicBezTo>
                  <a:pt x="4388286" y="991215"/>
                  <a:pt x="4227968" y="2294640"/>
                  <a:pt x="4300647" y="3870973"/>
                </a:cubicBezTo>
                <a:lnTo>
                  <a:pt x="4300647" y="3870973"/>
                </a:lnTo>
                <a:cubicBezTo>
                  <a:pt x="2762904" y="3822742"/>
                  <a:pt x="511331" y="3955428"/>
                  <a:pt x="0" y="3870973"/>
                </a:cubicBezTo>
                <a:lnTo>
                  <a:pt x="0" y="3870973"/>
                </a:lnTo>
                <a:cubicBezTo>
                  <a:pt x="-38581" y="2360859"/>
                  <a:pt x="63341" y="562530"/>
                  <a:pt x="0" y="0"/>
                </a:cubicBezTo>
                <a:close/>
              </a:path>
              <a:path w="4300647" h="3870973" stroke="0" extrusionOk="0">
                <a:moveTo>
                  <a:pt x="0" y="0"/>
                </a:moveTo>
                <a:lnTo>
                  <a:pt x="0" y="0"/>
                </a:lnTo>
                <a:cubicBezTo>
                  <a:pt x="1322568" y="118645"/>
                  <a:pt x="3316342" y="116012"/>
                  <a:pt x="4300647" y="0"/>
                </a:cubicBezTo>
                <a:lnTo>
                  <a:pt x="4300647" y="0"/>
                </a:lnTo>
                <a:cubicBezTo>
                  <a:pt x="4167765" y="932680"/>
                  <a:pt x="4385598" y="2276486"/>
                  <a:pt x="4300647" y="3870973"/>
                </a:cubicBezTo>
                <a:lnTo>
                  <a:pt x="4300647" y="3870973"/>
                </a:lnTo>
                <a:cubicBezTo>
                  <a:pt x="3157387" y="4005573"/>
                  <a:pt x="1262488" y="3713777"/>
                  <a:pt x="0" y="3870973"/>
                </a:cubicBezTo>
                <a:lnTo>
                  <a:pt x="0" y="3870973"/>
                </a:lnTo>
                <a:cubicBezTo>
                  <a:pt x="-20187" y="3158590"/>
                  <a:pt x="-152480" y="1846279"/>
                  <a:pt x="0" y="0"/>
                </a:cubicBezTo>
                <a:close/>
              </a:path>
            </a:pathLst>
          </a:custGeom>
          <a:solidFill>
            <a:srgbClr val="EDF8EC"/>
          </a:solidFill>
          <a:ln>
            <a:solidFill>
              <a:srgbClr val="50B3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</a:rPr>
              <a:t>   Hai bạn ngồi cùng bàn hãy cùng quan sát tranh và chia sẻ cho nhau về những việc anh chị nên làm đối với em nhỏ nhé!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17457-0C49-444C-B511-E1BE49F33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49" y="772570"/>
            <a:ext cx="8687922" cy="13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365</Words>
  <Application>Microsoft Office PowerPoint</Application>
  <PresentationFormat>Widescreen</PresentationFormat>
  <Paragraphs>23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Thị Khánh Huyền</dc:creator>
  <cp:lastModifiedBy>DƯƠNG TỬ</cp:lastModifiedBy>
  <cp:revision>9</cp:revision>
  <dcterms:created xsi:type="dcterms:W3CDTF">2025-07-13T08:26:10Z</dcterms:created>
  <dcterms:modified xsi:type="dcterms:W3CDTF">2026-01-26T01:56:51Z</dcterms:modified>
</cp:coreProperties>
</file>