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84" r:id="rId2"/>
  </p:sldMasterIdLst>
  <p:notesMasterIdLst>
    <p:notesMasterId r:id="rId16"/>
  </p:notesMasterIdLst>
  <p:sldIdLst>
    <p:sldId id="290" r:id="rId3"/>
    <p:sldId id="375" r:id="rId4"/>
    <p:sldId id="376" r:id="rId5"/>
    <p:sldId id="377" r:id="rId6"/>
    <p:sldId id="378" r:id="rId7"/>
    <p:sldId id="388" r:id="rId8"/>
    <p:sldId id="380" r:id="rId9"/>
    <p:sldId id="381" r:id="rId10"/>
    <p:sldId id="393" r:id="rId11"/>
    <p:sldId id="394" r:id="rId12"/>
    <p:sldId id="395" r:id="rId13"/>
    <p:sldId id="396" r:id="rId14"/>
    <p:sldId id="269" r:id="rId15"/>
  </p:sldIdLst>
  <p:sldSz cx="12192000" cy="6858000"/>
  <p:notesSz cx="6858000" cy="9144000"/>
  <p:embeddedFontLst>
    <p:embeddedFont>
      <p:font typeface="宋体" panose="02010600030101010101" pitchFamily="2" charset="-122"/>
      <p:regular r:id="rId17"/>
    </p:embeddedFont>
    <p:embeddedFont>
      <p:font typeface="宋体" panose="02010600030101010101" pitchFamily="2" charset="-122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UTM Avo" panose="02040603050506020204" pitchFamily="18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ICHUNG" initials="M" lastIdx="1" clrIdx="0"/>
  <p:cmAuthor id="2" name="ASUS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D61"/>
    <a:srgbClr val="FAED60"/>
    <a:srgbClr val="E8EE59"/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3" autoAdjust="0"/>
    <p:restoredTop sz="87840" autoAdjust="0"/>
  </p:normalViewPr>
  <p:slideViewPr>
    <p:cSldViewPr snapToGrid="0">
      <p:cViewPr varScale="1">
        <p:scale>
          <a:sx n="66" d="100"/>
          <a:sy n="66" d="100"/>
        </p:scale>
        <p:origin x="6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3EFD42F7-718C-4B98-AAEC-167E6DDD60A7}" type="datetimeFigureOut">
              <a:rPr lang="en-US" smtClean="0"/>
              <a:pPr/>
              <a:t>1/21/2026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49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AC589BD1-7B02-404A-570E-2A2DF82D2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>
            <a:extLst>
              <a:ext uri="{FF2B5EF4-FFF2-40B4-BE49-F238E27FC236}">
                <a16:creationId xmlns:a16="http://schemas.microsoft.com/office/drawing/2014/main" id="{F5BFC1D9-6D1A-868F-BE5B-06AE9D32CA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2:notes">
            <a:extLst>
              <a:ext uri="{FF2B5EF4-FFF2-40B4-BE49-F238E27FC236}">
                <a16:creationId xmlns:a16="http://schemas.microsoft.com/office/drawing/2014/main" id="{23188737-B2B2-46D3-1262-281F12AE9A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4861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160880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0682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3362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0889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8292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6006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0801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1354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2290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9164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8693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0413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 spd="slow">
    <p:wip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5319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944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11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UTM Avo" panose="02040603050506020204" pitchFamily="18" charset="0"/>
              </a:defRPr>
            </a:lvl1pPr>
          </a:lstStyle>
          <a:p>
            <a:fld id="{FE1C8935-5503-46B3-AA64-FDD06962785D}" type="datetimeFigureOut">
              <a:rPr lang="en-US" smtClean="0"/>
              <a:pPr/>
              <a:t>1/21/2026</a:t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UTM Avo" panose="02040603050506020204" pitchFamily="18" charset="0"/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49" r:id="rId5"/>
    <p:sldLayoutId id="2147483655" r:id="rId6"/>
  </p:sldLayoutIdLst>
  <p:transition spd="slow">
    <p:wipe/>
  </p:transition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73735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58311" y="1658131"/>
            <a:ext cx="12304971" cy="3460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19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39 : </a:t>
            </a:r>
            <a:r>
              <a:rPr lang="en-US" sz="5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5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5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11, 12, 13, 14, 15, 16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B7BA99-CAC6-460F-8F0E-8B19515AE1BE}"/>
              </a:ext>
            </a:extLst>
          </p:cNvPr>
          <p:cNvSpPr/>
          <p:nvPr/>
        </p:nvSpPr>
        <p:spPr>
          <a:xfrm>
            <a:off x="9184438" y="294765"/>
            <a:ext cx="1662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 1</a:t>
            </a:r>
          </a:p>
        </p:txBody>
      </p:sp>
    </p:spTree>
    <p:extLst>
      <p:ext uri="{BB962C8B-B14F-4D97-AF65-F5344CB8AC3E}">
        <p14:creationId xmlns:p14="http://schemas.microsoft.com/office/powerpoint/2010/main" val="357230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252"/>
            <a:ext cx="12163244" cy="687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7824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137"/>
            <a:ext cx="12366643" cy="700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0354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539"/>
            <a:ext cx="12274049" cy="681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5079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9">
          <a:extLst>
            <a:ext uri="{FF2B5EF4-FFF2-40B4-BE49-F238E27FC236}">
              <a16:creationId xmlns:a16="http://schemas.microsoft.com/office/drawing/2014/main" id="{00CCC50A-AB54-1791-A198-B978C96E8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44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32" y="2278227"/>
            <a:ext cx="11575915" cy="301344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250698" y="4583124"/>
            <a:ext cx="824347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11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160130" y="4582489"/>
            <a:ext cx="824347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UTM Avo" panose="02040603050506020204" pitchFamily="18" charset="0"/>
              </a:rPr>
              <a:t>14</a:t>
            </a:r>
          </a:p>
        </p:txBody>
      </p:sp>
      <p:pic>
        <p:nvPicPr>
          <p:cNvPr id="4" name="图片 16" descr="5c7de45bbfe6d"/>
          <p:cNvPicPr/>
          <p:nvPr/>
        </p:nvPicPr>
        <p:blipFill>
          <a:blip r:embed="rId3"/>
          <a:stretch>
            <a:fillRect/>
          </a:stretch>
        </p:blipFill>
        <p:spPr>
          <a:xfrm rot="349848">
            <a:off x="-606425" y="5483225"/>
            <a:ext cx="3847465" cy="1926590"/>
          </a:xfrm>
          <a:prstGeom prst="rect">
            <a:avLst/>
          </a:prstGeom>
        </p:spPr>
      </p:pic>
      <p:pic>
        <p:nvPicPr>
          <p:cNvPr id="5" name="图片 17" descr="5c7de45bbfe6d"/>
          <p:cNvPicPr/>
          <p:nvPr/>
        </p:nvPicPr>
        <p:blipFill>
          <a:blip r:embed="rId3"/>
          <a:stretch>
            <a:fillRect/>
          </a:stretch>
        </p:blipFill>
        <p:spPr>
          <a:xfrm rot="349848">
            <a:off x="8875395" y="5572760"/>
            <a:ext cx="3847465" cy="17437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60" y="5664200"/>
            <a:ext cx="1772920" cy="1450340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2CB88FA2-F70C-9439-1637-4A7574AC3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259" y="781543"/>
            <a:ext cx="13448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3B07844-4BE2-7E7C-AD0C-827CDE9A80B6}"/>
              </a:ext>
            </a:extLst>
          </p:cNvPr>
          <p:cNvSpPr/>
          <p:nvPr/>
        </p:nvSpPr>
        <p:spPr>
          <a:xfrm>
            <a:off x="548640" y="777908"/>
            <a:ext cx="613186" cy="588410"/>
          </a:xfrm>
          <a:prstGeom prst="ellipse">
            <a:avLst/>
          </a:prstGeom>
          <a:solidFill>
            <a:srgbClr val="5B9BD5"/>
          </a:solidFill>
          <a:ln w="38100" cap="flat" cmpd="sng" algn="ctr">
            <a:solidFill>
              <a:srgbClr val="0070C0"/>
            </a:solidFill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24" y="798398"/>
            <a:ext cx="11705616" cy="365760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10851" y="3683761"/>
            <a:ext cx="885149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rgbClr val="C00000"/>
                </a:solidFill>
                <a:latin typeface="UTM Avo" panose="02040603050506020204" pitchFamily="18" charset="0"/>
              </a:rPr>
              <a:t>15</a:t>
            </a:r>
          </a:p>
        </p:txBody>
      </p:sp>
      <p:pic>
        <p:nvPicPr>
          <p:cNvPr id="4" name="图片 16" descr="5c7de45bbfe6d"/>
          <p:cNvPicPr/>
          <p:nvPr/>
        </p:nvPicPr>
        <p:blipFill>
          <a:blip r:embed="rId3"/>
          <a:stretch>
            <a:fillRect/>
          </a:stretch>
        </p:blipFill>
        <p:spPr>
          <a:xfrm rot="349848">
            <a:off x="-534035" y="4214495"/>
            <a:ext cx="3847465" cy="3345815"/>
          </a:xfrm>
          <a:prstGeom prst="rect">
            <a:avLst/>
          </a:prstGeom>
        </p:spPr>
      </p:pic>
      <p:pic>
        <p:nvPicPr>
          <p:cNvPr id="5" name="图片 17" descr="5c7de45bbfe6d"/>
          <p:cNvPicPr/>
          <p:nvPr/>
        </p:nvPicPr>
        <p:blipFill>
          <a:blip r:embed="rId3"/>
          <a:stretch>
            <a:fillRect/>
          </a:stretch>
        </p:blipFill>
        <p:spPr>
          <a:xfrm rot="349848">
            <a:off x="8944610" y="4440555"/>
            <a:ext cx="3847465" cy="311277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740" y="5116830"/>
            <a:ext cx="2637155" cy="21570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C72F1D-85C6-4A57-AC0F-9CBE84FDA170}"/>
              </a:ext>
            </a:extLst>
          </p:cNvPr>
          <p:cNvSpPr txBox="1"/>
          <p:nvPr/>
        </p:nvSpPr>
        <p:spPr>
          <a:xfrm>
            <a:off x="11167389" y="3688693"/>
            <a:ext cx="885149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rgbClr val="C00000"/>
                </a:solidFill>
                <a:latin typeface="UTM Avo" panose="02040603050506020204" pitchFamily="18" charset="0"/>
              </a:rPr>
              <a:t>12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24" y="1726551"/>
            <a:ext cx="11751058" cy="478600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692048" y="1933712"/>
            <a:ext cx="7239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UTM Avo" panose="02040603050506020204" pitchFamily="18" charset="0"/>
              </a:rPr>
              <a:t>15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06065" y="1933712"/>
            <a:ext cx="7239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UTM Avo" panose="02040603050506020204" pitchFamily="18" charset="0"/>
              </a:rPr>
              <a:t>16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12621" y="4796527"/>
            <a:ext cx="7239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UTM Avo" panose="02040603050506020204" pitchFamily="18" charset="0"/>
              </a:rPr>
              <a:t>11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40688" y="4796528"/>
            <a:ext cx="7239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UTM Avo" panose="02040603050506020204" pitchFamily="18" charset="0"/>
              </a:rPr>
              <a:t>14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82451" y="4796527"/>
            <a:ext cx="7239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UTM Avo" panose="02040603050506020204" pitchFamily="18" charset="0"/>
              </a:rPr>
              <a:t>13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805" y="482600"/>
            <a:ext cx="3562985" cy="584200"/>
          </a:xfrm>
          <a:prstGeom prst="rect">
            <a:avLst/>
          </a:prstGeom>
        </p:spPr>
      </p:pic>
      <p:pic>
        <p:nvPicPr>
          <p:cNvPr id="3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985" y="482600"/>
            <a:ext cx="2614295" cy="584200"/>
          </a:xfrm>
          <a:prstGeom prst="rect">
            <a:avLst/>
          </a:prstGeom>
        </p:spPr>
      </p:pic>
      <p:pic>
        <p:nvPicPr>
          <p:cNvPr id="4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475" y="482600"/>
            <a:ext cx="2614295" cy="584200"/>
          </a:xfrm>
          <a:prstGeom prst="rect">
            <a:avLst/>
          </a:prstGeom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530CFE76-B482-C5DC-1514-4499CCA32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259" y="781543"/>
            <a:ext cx="13448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3F193E1-E557-E986-403F-0DF2312712D8}"/>
              </a:ext>
            </a:extLst>
          </p:cNvPr>
          <p:cNvSpPr/>
          <p:nvPr/>
        </p:nvSpPr>
        <p:spPr>
          <a:xfrm>
            <a:off x="548640" y="777908"/>
            <a:ext cx="613186" cy="588410"/>
          </a:xfrm>
          <a:prstGeom prst="ellipse">
            <a:avLst/>
          </a:prstGeom>
          <a:solidFill>
            <a:srgbClr val="5B9BD5"/>
          </a:solidFill>
          <a:ln w="38100" cap="flat" cmpd="sng" algn="ctr">
            <a:solidFill>
              <a:srgbClr val="0070C0"/>
            </a:solidFill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07080" y="3836265"/>
            <a:ext cx="415636" cy="413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483180" y="3836265"/>
            <a:ext cx="415636" cy="413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8" t="27371"/>
          <a:stretch/>
        </p:blipFill>
        <p:spPr>
          <a:xfrm>
            <a:off x="1" y="2383972"/>
            <a:ext cx="12192000" cy="214721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537908" y="3183883"/>
            <a:ext cx="702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highlight>
                  <a:srgbClr val="FAED60"/>
                </a:highlight>
                <a:latin typeface="UTM Avo" panose="02040603050506020204" pitchFamily="18" charset="0"/>
              </a:rPr>
              <a:t>12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41333" y="3183883"/>
            <a:ext cx="805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highlight>
                  <a:srgbClr val="FAED60"/>
                </a:highlight>
                <a:latin typeface="UTM Avo" panose="02040603050506020204" pitchFamily="18" charset="0"/>
              </a:rPr>
              <a:t>14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582365" y="3216662"/>
            <a:ext cx="805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highlight>
                  <a:srgbClr val="FAED60"/>
                </a:highlight>
                <a:latin typeface="UTM Avo" panose="02040603050506020204" pitchFamily="18" charset="0"/>
              </a:rPr>
              <a:t>15</a:t>
            </a:r>
          </a:p>
        </p:txBody>
      </p:sp>
      <p:sp>
        <p:nvSpPr>
          <p:cNvPr id="8" name="Rectangle 4"/>
          <p:cNvSpPr/>
          <p:nvPr/>
        </p:nvSpPr>
        <p:spPr>
          <a:xfrm>
            <a:off x="3360887" y="6104855"/>
            <a:ext cx="415636" cy="413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ectangle 20"/>
          <p:cNvSpPr/>
          <p:nvPr/>
        </p:nvSpPr>
        <p:spPr>
          <a:xfrm>
            <a:off x="11412060" y="5817465"/>
            <a:ext cx="415636" cy="413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15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145" y="441960"/>
            <a:ext cx="2614295" cy="584200"/>
          </a:xfrm>
          <a:prstGeom prst="rect">
            <a:avLst/>
          </a:prstGeom>
        </p:spPr>
      </p:pic>
      <p:pic>
        <p:nvPicPr>
          <p:cNvPr id="16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075" y="485775"/>
            <a:ext cx="2614295" cy="584200"/>
          </a:xfrm>
          <a:prstGeom prst="rect">
            <a:avLst/>
          </a:prstGeom>
        </p:spPr>
      </p:pic>
      <p:pic>
        <p:nvPicPr>
          <p:cNvPr id="17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925" y="429895"/>
            <a:ext cx="2614295" cy="584200"/>
          </a:xfrm>
          <a:prstGeom prst="rect">
            <a:avLst/>
          </a:prstGeom>
        </p:spPr>
      </p:pic>
      <p:pic>
        <p:nvPicPr>
          <p:cNvPr id="19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730" y="445135"/>
            <a:ext cx="1936115" cy="584200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0" y="4250055"/>
            <a:ext cx="12198985" cy="2607945"/>
            <a:chOff x="0" y="3698571"/>
            <a:chExt cx="12198968" cy="3159429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>
              <a:fillRect/>
            </a:stretch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" name="Text Box 5">
            <a:extLst>
              <a:ext uri="{FF2B5EF4-FFF2-40B4-BE49-F238E27FC236}">
                <a16:creationId xmlns:a16="http://schemas.microsoft.com/office/drawing/2014/main" id="{0BF3854A-CEB7-0CF7-2AA9-A66151A58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259" y="781543"/>
            <a:ext cx="13448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B477E54-9046-CCED-DAE0-906E2C47862A}"/>
              </a:ext>
            </a:extLst>
          </p:cNvPr>
          <p:cNvSpPr/>
          <p:nvPr/>
        </p:nvSpPr>
        <p:spPr>
          <a:xfrm>
            <a:off x="548640" y="777908"/>
            <a:ext cx="613186" cy="588410"/>
          </a:xfrm>
          <a:prstGeom prst="ellipse">
            <a:avLst/>
          </a:prstGeom>
          <a:solidFill>
            <a:srgbClr val="5B9BD5"/>
          </a:solidFill>
          <a:ln w="38100" cap="flat" cmpd="sng" algn="ctr">
            <a:solidFill>
              <a:srgbClr val="0070C0"/>
            </a:solidFill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/>
      <p:bldP spid="28" grpId="0" bldLvl="0"/>
      <p:bldP spid="34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983" y="2500190"/>
            <a:ext cx="12192635" cy="2147213"/>
          </a:xfrm>
          <a:prstGeom prst="rect">
            <a:avLst/>
          </a:prstGeom>
        </p:spPr>
      </p:pic>
      <p:sp>
        <p:nvSpPr>
          <p:cNvPr id="11" name="TextBox 30"/>
          <p:cNvSpPr txBox="1"/>
          <p:nvPr/>
        </p:nvSpPr>
        <p:spPr>
          <a:xfrm>
            <a:off x="2538292" y="3224060"/>
            <a:ext cx="926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highlight>
                  <a:srgbClr val="FAED61"/>
                </a:highlight>
                <a:latin typeface="UTM Avo" panose="02040603050506020204" pitchFamily="18" charset="0"/>
              </a:rPr>
              <a:t>15</a:t>
            </a:r>
          </a:p>
        </p:txBody>
      </p:sp>
      <p:sp>
        <p:nvSpPr>
          <p:cNvPr id="12" name="TextBox 32"/>
          <p:cNvSpPr txBox="1"/>
          <p:nvPr/>
        </p:nvSpPr>
        <p:spPr>
          <a:xfrm>
            <a:off x="6571518" y="3180245"/>
            <a:ext cx="926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highlight>
                  <a:srgbClr val="FAED61"/>
                </a:highlight>
                <a:latin typeface="UTM Avo" panose="02040603050506020204" pitchFamily="18" charset="0"/>
              </a:rPr>
              <a:t>13</a:t>
            </a:r>
          </a:p>
        </p:txBody>
      </p:sp>
      <p:sp>
        <p:nvSpPr>
          <p:cNvPr id="13" name="TextBox 33"/>
          <p:cNvSpPr txBox="1"/>
          <p:nvPr/>
        </p:nvSpPr>
        <p:spPr>
          <a:xfrm>
            <a:off x="8585200" y="3180245"/>
            <a:ext cx="926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highlight>
                  <a:srgbClr val="FAED61"/>
                </a:highlight>
                <a:latin typeface="UTM Avo" panose="02040603050506020204" pitchFamily="18" charset="0"/>
              </a:rPr>
              <a:t>12</a:t>
            </a:r>
          </a:p>
        </p:txBody>
      </p:sp>
      <p:sp>
        <p:nvSpPr>
          <p:cNvPr id="14" name="TextBox 36"/>
          <p:cNvSpPr txBox="1"/>
          <p:nvPr/>
        </p:nvSpPr>
        <p:spPr>
          <a:xfrm>
            <a:off x="10675864" y="3210175"/>
            <a:ext cx="926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highlight>
                  <a:srgbClr val="FAED61"/>
                </a:highlight>
                <a:latin typeface="UTM Avo" panose="02040603050506020204" pitchFamily="18" charset="0"/>
              </a:rPr>
              <a:t>11</a:t>
            </a:r>
          </a:p>
        </p:txBody>
      </p:sp>
      <p:pic>
        <p:nvPicPr>
          <p:cNvPr id="15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145" y="441960"/>
            <a:ext cx="2614295" cy="584200"/>
          </a:xfrm>
          <a:prstGeom prst="rect">
            <a:avLst/>
          </a:prstGeom>
        </p:spPr>
      </p:pic>
      <p:pic>
        <p:nvPicPr>
          <p:cNvPr id="16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075" y="485775"/>
            <a:ext cx="2614295" cy="584200"/>
          </a:xfrm>
          <a:prstGeom prst="rect">
            <a:avLst/>
          </a:prstGeom>
        </p:spPr>
      </p:pic>
      <p:pic>
        <p:nvPicPr>
          <p:cNvPr id="17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925" y="429895"/>
            <a:ext cx="2614295" cy="584200"/>
          </a:xfrm>
          <a:prstGeom prst="rect">
            <a:avLst/>
          </a:prstGeom>
        </p:spPr>
      </p:pic>
      <p:pic>
        <p:nvPicPr>
          <p:cNvPr id="19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730" y="445135"/>
            <a:ext cx="1936115" cy="584200"/>
          </a:xfrm>
          <a:prstGeom prst="rect">
            <a:avLst/>
          </a:prstGeom>
        </p:spPr>
      </p:pic>
      <p:pic>
        <p:nvPicPr>
          <p:cNvPr id="2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5" y="485775"/>
            <a:ext cx="1936115" cy="584200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0" y="4237990"/>
            <a:ext cx="12198985" cy="2620010"/>
            <a:chOff x="0" y="3698571"/>
            <a:chExt cx="12198968" cy="3159429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>
              <a:fillRect/>
            </a:stretch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/>
      <p:bldP spid="12" grpId="0" bldLvl="0"/>
      <p:bldP spid="13" grpId="1" bldLvl="0"/>
      <p:bldP spid="14" grpId="1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988" y="1719942"/>
            <a:ext cx="8638024" cy="4985657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9C9ED8B3-0E70-9153-C7FD-6218E107B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259" y="781543"/>
            <a:ext cx="84516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đếm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bánh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loại</a:t>
            </a:r>
            <a:endParaRPr lang="en-US" altLang="en-US" sz="3200" b="1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38A57AF-EC4A-1275-ECC4-BD32B982FC37}"/>
              </a:ext>
            </a:extLst>
          </p:cNvPr>
          <p:cNvSpPr/>
          <p:nvPr/>
        </p:nvSpPr>
        <p:spPr>
          <a:xfrm>
            <a:off x="548640" y="777908"/>
            <a:ext cx="613186" cy="588410"/>
          </a:xfrm>
          <a:prstGeom prst="ellipse">
            <a:avLst/>
          </a:prstGeom>
          <a:solidFill>
            <a:srgbClr val="5B9BD5"/>
          </a:solidFill>
          <a:ln w="38100" cap="flat" cmpd="sng" algn="ctr">
            <a:solidFill>
              <a:srgbClr val="0070C0"/>
            </a:solidFill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clrChange>
              <a:clrFrom>
                <a:srgbClr val="CFE4E5"/>
              </a:clrFrom>
              <a:clrTo>
                <a:srgbClr val="CFE4E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612" y="1822092"/>
            <a:ext cx="3797459" cy="32279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592" y="2834979"/>
            <a:ext cx="3845670" cy="208332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5215" y="1838960"/>
            <a:ext cx="3104515" cy="330962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363980" y="5427980"/>
            <a:ext cx="11207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15</a:t>
            </a:r>
            <a:endParaRPr lang="vi-VN" alt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94070" y="5427980"/>
            <a:ext cx="9709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B05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917430" y="5427980"/>
            <a:ext cx="9163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 dirty="0">
                <a:solidFill>
                  <a:srgbClr val="FFC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16</a:t>
            </a:r>
            <a:endParaRPr lang="vi-VN" altLang="en-US" sz="4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" y="474345"/>
            <a:ext cx="5653405" cy="1108710"/>
          </a:xfrm>
          <a:prstGeom prst="rect">
            <a:avLst/>
          </a:prstGeom>
        </p:spPr>
      </p:pic>
      <p:pic>
        <p:nvPicPr>
          <p:cNvPr id="3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870" y="474345"/>
            <a:ext cx="5653405" cy="110871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05" y="226060"/>
            <a:ext cx="1584325" cy="121793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613" y="552184"/>
            <a:ext cx="512946" cy="56575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321" y="665790"/>
            <a:ext cx="392252" cy="3394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36" grpId="0" bldLvl="0" animBg="1"/>
      <p:bldP spid="3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36"/>
            <a:ext cx="12220284" cy="684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06051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60</Words>
  <Application>Microsoft Office PowerPoint</Application>
  <PresentationFormat>Widescreen</PresentationFormat>
  <Paragraphs>32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Times New Roman</vt:lpstr>
      <vt:lpstr>宋体</vt:lpstr>
      <vt:lpstr>宋体</vt:lpstr>
      <vt:lpstr>Calibri</vt:lpstr>
      <vt:lpstr>UTM Avo</vt:lpstr>
      <vt:lpstr>Green Color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Hòa Vũ Thúy</cp:lastModifiedBy>
  <cp:revision>65</cp:revision>
  <dcterms:created xsi:type="dcterms:W3CDTF">2021-11-01T08:16:00Z</dcterms:created>
  <dcterms:modified xsi:type="dcterms:W3CDTF">2026-01-21T15:28:48Z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052DD3AE4CE9415B94B32849009DE44B</vt:lpwstr>
  </property>
  <property fmtid="{D5CDD505-2E9C-101B-9397-08002B2CF9AE}" pid="3" name="KSOProductBuildVer">
    <vt:lpwstr>1033-11.2.0.10382</vt:lpwstr>
  </property>
</Properties>
</file>