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90" r:id="rId3"/>
  </p:sldMasterIdLst>
  <p:notesMasterIdLst>
    <p:notesMasterId r:id="rId30"/>
  </p:notesMasterIdLst>
  <p:handoutMasterIdLst>
    <p:handoutMasterId r:id="rId31"/>
  </p:handoutMasterIdLst>
  <p:sldIdLst>
    <p:sldId id="290" r:id="rId4"/>
    <p:sldId id="373" r:id="rId5"/>
    <p:sldId id="378" r:id="rId6"/>
    <p:sldId id="415" r:id="rId7"/>
    <p:sldId id="392" r:id="rId8"/>
    <p:sldId id="393" r:id="rId9"/>
    <p:sldId id="394" r:id="rId10"/>
    <p:sldId id="396" r:id="rId11"/>
    <p:sldId id="399" r:id="rId12"/>
    <p:sldId id="400" r:id="rId13"/>
    <p:sldId id="416" r:id="rId14"/>
    <p:sldId id="395" r:id="rId15"/>
    <p:sldId id="417" r:id="rId16"/>
    <p:sldId id="472" r:id="rId17"/>
    <p:sldId id="473" r:id="rId18"/>
    <p:sldId id="474" r:id="rId19"/>
    <p:sldId id="475" r:id="rId20"/>
    <p:sldId id="476" r:id="rId21"/>
    <p:sldId id="477" r:id="rId22"/>
    <p:sldId id="479" r:id="rId23"/>
    <p:sldId id="480" r:id="rId24"/>
    <p:sldId id="478" r:id="rId25"/>
    <p:sldId id="481" r:id="rId26"/>
    <p:sldId id="482" r:id="rId27"/>
    <p:sldId id="261" r:id="rId28"/>
    <p:sldId id="269" r:id="rId29"/>
  </p:sldIdLst>
  <p:sldSz cx="12192000" cy="6858000"/>
  <p:notesSz cx="6858000" cy="9144000"/>
  <p:embeddedFontLs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宋体" panose="02010600030101010101" pitchFamily="2" charset="-122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EE59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9199" autoAdjust="0"/>
  </p:normalViewPr>
  <p:slideViewPr>
    <p:cSldViewPr snapToGrid="0">
      <p:cViewPr varScale="1">
        <p:scale>
          <a:sx n="67" d="100"/>
          <a:sy n="67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1/21/2026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16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64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2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7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26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99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64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12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1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3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36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54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84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0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076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96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783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31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40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493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006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809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962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162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35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7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821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hyperlink" Target="https://www.hoc10.vn/doc-sach/toan-1/1/3/86/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hyperlink" Target="https://www.hoc10.vn/doc-sach/toan-1/1/3/86/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hyperlink" Target="https://www.hoc10.vn/doc-sach/toan-1/1/3/86/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hyperlink" Target="https://www.hoc10.vn/doc-sach/toan-1/1/3/86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0" y="1698750"/>
            <a:ext cx="12304971" cy="346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 :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11, 12, 13, 14, 15, 16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06725" y="2134870"/>
            <a:ext cx="156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23BDF-3253-4C97-B4E7-AB88588FB0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959" y="606520"/>
            <a:ext cx="2492772" cy="290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08DFF-7F83-4E60-9625-09D607A764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959" y="3724687"/>
            <a:ext cx="2492772" cy="2908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 cstate="email">
              <a:alphaModFix amt="2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615173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482057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81238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188284" y="450358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308884"/>
            <a:ext cx="5804535" cy="163053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19"/>
            <a:extLst>
              <a:ext uri="{FF2B5EF4-FFF2-40B4-BE49-F238E27FC236}">
                <a16:creationId xmlns:a16="http://schemas.microsoft.com/office/drawing/2014/main" id="{7A250093-5795-A249-F307-0BBE087CD6F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7" y="308931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310" y="1699693"/>
            <a:ext cx="11549380" cy="4239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9339" y="5176929"/>
            <a:ext cx="83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FF"/>
                </a:highlight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2454D-6850-464C-BFC4-7685B85A7174}"/>
              </a:ext>
            </a:extLst>
          </p:cNvPr>
          <p:cNvSpPr txBox="1"/>
          <p:nvPr/>
        </p:nvSpPr>
        <p:spPr>
          <a:xfrm>
            <a:off x="8986792" y="5190987"/>
            <a:ext cx="83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FF"/>
                </a:highlight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A80F5-D927-4E42-A9D9-012BE52F8EFF}"/>
              </a:ext>
            </a:extLst>
          </p:cNvPr>
          <p:cNvSpPr txBox="1"/>
          <p:nvPr/>
        </p:nvSpPr>
        <p:spPr>
          <a:xfrm>
            <a:off x="10704245" y="5201035"/>
            <a:ext cx="83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FF"/>
                </a:highlight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E439ACC-2EF6-659C-3A0B-27B60F6DA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259" y="781543"/>
            <a:ext cx="13448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0EE43F-4D0A-9EEE-2F0A-4EC229935955}"/>
              </a:ext>
            </a:extLst>
          </p:cNvPr>
          <p:cNvSpPr/>
          <p:nvPr/>
        </p:nvSpPr>
        <p:spPr>
          <a:xfrm>
            <a:off x="548640" y="777908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 cstate="email">
              <a:alphaModFix amt="2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615173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482057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81238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188284" y="450358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1">
            <a:hlinkClick r:id="rId19"/>
            <a:extLst>
              <a:ext uri="{FF2B5EF4-FFF2-40B4-BE49-F238E27FC236}">
                <a16:creationId xmlns:a16="http://schemas.microsoft.com/office/drawing/2014/main" id="{7A250093-5795-A249-F307-0BBE087CD6F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7" y="308931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50"/>
            <a:ext cx="12225337" cy="68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"/>
            <a:ext cx="12195182" cy="68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07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58"/>
            <a:ext cx="12205464" cy="68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0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04"/>
            <a:ext cx="12160512" cy="68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1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76"/>
            <a:ext cx="12157220" cy="68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9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62"/>
            <a:ext cx="12184078" cy="68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 cstate="email">
              <a:alphaModFix amt="2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615173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482057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81238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188284" y="450358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>
            <a:hlinkClick r:id="rId19"/>
            <a:extLst>
              <a:ext uri="{FF2B5EF4-FFF2-40B4-BE49-F238E27FC236}">
                <a16:creationId xmlns:a16="http://schemas.microsoft.com/office/drawing/2014/main" id="{7A250093-5795-A249-F307-0BBE087CD6F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7" y="3089319"/>
            <a:ext cx="2169519" cy="120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0"/>
            <a:ext cx="12198336" cy="6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22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"/>
            <a:ext cx="12188021" cy="68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2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7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23580"/>
            <a:ext cx="12378186" cy="68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12203906" cy="68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67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620867" y="14591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76944" y="2780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MỪNG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8089098" y="26402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933021" y="14591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21C611E-6BE5-B79A-3801-98D1DA1FE4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6" name="Picture 5" descr="A cartoon panda holding bamboo&#10;&#10;Description automatically generated">
            <a:extLst>
              <a:ext uri="{FF2B5EF4-FFF2-40B4-BE49-F238E27FC236}">
                <a16:creationId xmlns:a16="http://schemas.microsoft.com/office/drawing/2014/main" id="{A3E458C6-C561-1AC6-52DD-B92DAC547D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809" y="3129103"/>
            <a:ext cx="4177219" cy="41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23D15-E59A-C1B0-BD8D-63DC1301C7AF}"/>
              </a:ext>
            </a:extLst>
          </p:cNvPr>
          <p:cNvSpPr txBox="1"/>
          <p:nvPr/>
        </p:nvSpPr>
        <p:spPr>
          <a:xfrm>
            <a:off x="8033655" y="658681"/>
            <a:ext cx="316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nhóm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4AE60-3406-997B-1E1B-878FA1FBD420}"/>
              </a:ext>
            </a:extLst>
          </p:cNvPr>
          <p:cNvSpPr txBox="1"/>
          <p:nvPr/>
        </p:nvSpPr>
        <p:spPr>
          <a:xfrm>
            <a:off x="7636746" y="1336431"/>
            <a:ext cx="3959051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Quan </a:t>
            </a:r>
            <a:r>
              <a:rPr lang="en-US" sz="2400" dirty="0" err="1">
                <a:latin typeface="UTM Avo" panose="02040603050506020204" pitchFamily="18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đếm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bức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 cstate="email">
              <a:alphaModFix amt="2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615173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482057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812382" y="4478270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188284" y="450358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19"/>
            <a:extLst>
              <a:ext uri="{FF2B5EF4-FFF2-40B4-BE49-F238E27FC236}">
                <a16:creationId xmlns:a16="http://schemas.microsoft.com/office/drawing/2014/main" id="{7A250093-5795-A249-F307-0BBE087CD6F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7" y="308931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3695" y="2095500"/>
            <a:ext cx="2847975" cy="215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4407" y="630446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05579" y="5520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232729" y="4812169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99295" y="5520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03513" y="1613658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Thảo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luận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thành</a:t>
            </a:r>
            <a:endParaRPr lang="en-US" altLang="zh-CN" sz="3600" b="1" dirty="0">
              <a:latin typeface="UTM Avo" panose="02040603050506020204" pitchFamily="18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11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đến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8080" y="683895"/>
            <a:ext cx="2321560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2650" y="800735"/>
            <a:ext cx="2548255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742852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5050" y="909955"/>
            <a:ext cx="2268220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27452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3015" y="1249045"/>
            <a:ext cx="2073275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275" y="1248410"/>
            <a:ext cx="215138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2985" y="1386205"/>
            <a:ext cx="2217420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647081" y="2009069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Lấy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que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tương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ứng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112</Words>
  <Application>Microsoft Office PowerPoint</Application>
  <PresentationFormat>Widescreen</PresentationFormat>
  <Paragraphs>47</Paragraphs>
  <Slides>26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UTM Avo</vt:lpstr>
      <vt:lpstr>Arial</vt:lpstr>
      <vt:lpstr>Times New Roman</vt:lpstr>
      <vt:lpstr>百变马丁</vt:lpstr>
      <vt:lpstr>宋体</vt:lpstr>
      <vt:lpstr>宋体</vt:lpstr>
      <vt:lpstr>Calibri Light</vt:lpstr>
      <vt:lpstr>Calibri</vt:lpstr>
      <vt:lpstr>Green Color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Hòa Vũ Thúy</cp:lastModifiedBy>
  <cp:revision>64</cp:revision>
  <dcterms:created xsi:type="dcterms:W3CDTF">2021-11-01T08:16:00Z</dcterms:created>
  <dcterms:modified xsi:type="dcterms:W3CDTF">2026-01-21T15:27:56Z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