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84" r:id="rId21"/>
  </p:sldIdLst>
  <p:sldSz cx="18288000" cy="10287000"/>
  <p:notesSz cx="6858000" cy="9144000"/>
  <p:embeddedFontLst>
    <p:embeddedFont>
      <p:font typeface="UTM Avo" panose="020406030505060202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 autoAdjust="0"/>
    <p:restoredTop sz="93357" autoAdjust="0"/>
  </p:normalViewPr>
  <p:slideViewPr>
    <p:cSldViewPr>
      <p:cViewPr varScale="1">
        <p:scale>
          <a:sx n="44" d="100"/>
          <a:sy n="44" d="100"/>
        </p:scale>
        <p:origin x="870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FBCA192-A554-EB4E-80A2-37FCFCC54AE1}"/>
              </a:ext>
            </a:extLst>
          </p:cNvPr>
          <p:cNvSpPr txBox="1"/>
          <p:nvPr userDrawn="1"/>
        </p:nvSpPr>
        <p:spPr>
          <a:xfrm>
            <a:off x="2325060" y="13748975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7042E4-ECBD-D448-8C29-029A81AA929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6241" y="-313715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7B9E6-FA77-BA41-96B8-F7C8D088ED4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102" y="12719281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B53EE5-8F06-CD46-ADA2-F878456FC8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88693" y="-27075494"/>
            <a:ext cx="3731495" cy="382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597F8-D37D-6940-A0C6-670350C584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2" y="-27113594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5732BE-2C8C-E04C-B6A6-4DA99A49B1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88693" y="30433736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4876E-E862-F94A-9646-4E0DA3B152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2" y="30460950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6.svg"/><Relationship Id="rId7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180" y="8563781"/>
            <a:ext cx="18266820" cy="1723219"/>
            <a:chOff x="0" y="0"/>
            <a:chExt cx="4811014" cy="4538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1014" cy="453852"/>
            </a:xfrm>
            <a:custGeom>
              <a:avLst/>
              <a:gdLst/>
              <a:ahLst/>
              <a:cxnLst/>
              <a:rect l="l" t="t" r="r" b="b"/>
              <a:pathLst>
                <a:path w="4811014" h="453852">
                  <a:moveTo>
                    <a:pt x="0" y="0"/>
                  </a:moveTo>
                  <a:lnTo>
                    <a:pt x="4811014" y="0"/>
                  </a:lnTo>
                  <a:lnTo>
                    <a:pt x="4811014" y="453852"/>
                  </a:lnTo>
                  <a:lnTo>
                    <a:pt x="0" y="453852"/>
                  </a:lnTo>
                  <a:close/>
                </a:path>
              </a:pathLst>
            </a:custGeom>
            <a:solidFill>
              <a:srgbClr val="A5544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1014" cy="491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717946" y="5310591"/>
            <a:ext cx="4172167" cy="4114800"/>
          </a:xfrm>
          <a:custGeom>
            <a:avLst/>
            <a:gdLst/>
            <a:ahLst/>
            <a:cxnLst/>
            <a:rect l="l" t="t" r="r" b="b"/>
            <a:pathLst>
              <a:path w="4172167" h="4114800">
                <a:moveTo>
                  <a:pt x="0" y="0"/>
                </a:moveTo>
                <a:lnTo>
                  <a:pt x="4172167" y="0"/>
                </a:lnTo>
                <a:lnTo>
                  <a:pt x="4172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43241" y="6743042"/>
            <a:ext cx="4644759" cy="2682348"/>
          </a:xfrm>
          <a:custGeom>
            <a:avLst/>
            <a:gdLst/>
            <a:ahLst/>
            <a:cxnLst/>
            <a:rect l="l" t="t" r="r" b="b"/>
            <a:pathLst>
              <a:path w="4644759" h="2682348">
                <a:moveTo>
                  <a:pt x="0" y="0"/>
                </a:moveTo>
                <a:lnTo>
                  <a:pt x="4644759" y="0"/>
                </a:lnTo>
                <a:lnTo>
                  <a:pt x="4644759" y="2682349"/>
                </a:lnTo>
                <a:lnTo>
                  <a:pt x="0" y="268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180" y="6263478"/>
            <a:ext cx="4644759" cy="2682348"/>
          </a:xfrm>
          <a:custGeom>
            <a:avLst/>
            <a:gdLst/>
            <a:ahLst/>
            <a:cxnLst/>
            <a:rect l="l" t="t" r="r" b="b"/>
            <a:pathLst>
              <a:path w="4644759" h="2682348">
                <a:moveTo>
                  <a:pt x="0" y="0"/>
                </a:moveTo>
                <a:lnTo>
                  <a:pt x="4644759" y="0"/>
                </a:lnTo>
                <a:lnTo>
                  <a:pt x="4644759" y="2682348"/>
                </a:lnTo>
                <a:lnTo>
                  <a:pt x="0" y="268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3366507"/>
            <a:ext cx="10364268" cy="6905193"/>
          </a:xfrm>
          <a:custGeom>
            <a:avLst/>
            <a:gdLst/>
            <a:ahLst/>
            <a:cxnLst/>
            <a:rect l="l" t="t" r="r" b="b"/>
            <a:pathLst>
              <a:path w="10364268" h="6905193">
                <a:moveTo>
                  <a:pt x="0" y="0"/>
                </a:moveTo>
                <a:lnTo>
                  <a:pt x="10364268" y="0"/>
                </a:lnTo>
                <a:lnTo>
                  <a:pt x="10364268" y="6905193"/>
                </a:lnTo>
                <a:lnTo>
                  <a:pt x="0" y="69051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00830" y="2940739"/>
            <a:ext cx="5178567" cy="7009904"/>
          </a:xfrm>
          <a:custGeom>
            <a:avLst/>
            <a:gdLst/>
            <a:ahLst/>
            <a:cxnLst/>
            <a:rect l="l" t="t" r="r" b="b"/>
            <a:pathLst>
              <a:path w="5178567" h="7009904">
                <a:moveTo>
                  <a:pt x="0" y="0"/>
                </a:moveTo>
                <a:lnTo>
                  <a:pt x="5178566" y="0"/>
                </a:lnTo>
                <a:lnTo>
                  <a:pt x="5178566" y="7009905"/>
                </a:lnTo>
                <a:lnTo>
                  <a:pt x="0" y="70099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45FD4B-EF8F-F841-8E72-968B5C61A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00" y="871158"/>
            <a:ext cx="17475200" cy="302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5442BE-7389-0341-9759-2C6A1DE41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7600" y="4031134"/>
            <a:ext cx="3871097" cy="188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987A08-DA7E-5249-8793-81CE67301E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190500"/>
            <a:ext cx="1333500" cy="16904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BF88D7-13AF-4161-B69D-78E543E70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116" y="8341653"/>
            <a:ext cx="1895784" cy="1945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174" y="678922"/>
            <a:ext cx="16897653" cy="8929156"/>
            <a:chOff x="0" y="0"/>
            <a:chExt cx="4450411" cy="2351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0411" cy="2351712"/>
            </a:xfrm>
            <a:custGeom>
              <a:avLst/>
              <a:gdLst/>
              <a:ahLst/>
              <a:cxnLst/>
              <a:rect l="l" t="t" r="r" b="b"/>
              <a:pathLst>
                <a:path w="4450411" h="2351712">
                  <a:moveTo>
                    <a:pt x="32530" y="0"/>
                  </a:moveTo>
                  <a:lnTo>
                    <a:pt x="4417881" y="0"/>
                  </a:lnTo>
                  <a:cubicBezTo>
                    <a:pt x="4435846" y="0"/>
                    <a:pt x="4450411" y="14564"/>
                    <a:pt x="4450411" y="32530"/>
                  </a:cubicBezTo>
                  <a:lnTo>
                    <a:pt x="4450411" y="2319182"/>
                  </a:lnTo>
                  <a:cubicBezTo>
                    <a:pt x="4450411" y="2327810"/>
                    <a:pt x="4446983" y="2336084"/>
                    <a:pt x="4440883" y="2342184"/>
                  </a:cubicBezTo>
                  <a:cubicBezTo>
                    <a:pt x="4434782" y="2348285"/>
                    <a:pt x="4426508" y="2351712"/>
                    <a:pt x="4417881" y="2351712"/>
                  </a:cubicBezTo>
                  <a:lnTo>
                    <a:pt x="32530" y="2351712"/>
                  </a:lnTo>
                  <a:cubicBezTo>
                    <a:pt x="14564" y="2351712"/>
                    <a:pt x="0" y="2337148"/>
                    <a:pt x="0" y="2319182"/>
                  </a:cubicBezTo>
                  <a:lnTo>
                    <a:pt x="0" y="32530"/>
                  </a:lnTo>
                  <a:cubicBezTo>
                    <a:pt x="0" y="14564"/>
                    <a:pt x="14564" y="0"/>
                    <a:pt x="32530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0411" cy="238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6400" y="2216971"/>
            <a:ext cx="1220054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028700" y="2694811"/>
            <a:ext cx="8490400" cy="6296020"/>
          </a:xfrm>
          <a:custGeom>
            <a:avLst/>
            <a:gdLst/>
            <a:ahLst/>
            <a:cxnLst/>
            <a:rect l="l" t="t" r="r" b="b"/>
            <a:pathLst>
              <a:path w="8490400" h="6296020">
                <a:moveTo>
                  <a:pt x="0" y="0"/>
                </a:moveTo>
                <a:lnTo>
                  <a:pt x="8490400" y="0"/>
                </a:lnTo>
                <a:lnTo>
                  <a:pt x="8490400" y="6296020"/>
                </a:lnTo>
                <a:lnTo>
                  <a:pt x="0" y="629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594" t="-191029" r="-24172" b="-1434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519100" y="4084776"/>
            <a:ext cx="7356355" cy="389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2"/>
              </a:lnSpc>
              <a:spcBef>
                <a:spcPct val="0"/>
              </a:spcBef>
            </a:pP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Các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bạn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che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ấm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đàn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trâu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khi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trời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rét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Giúp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đàn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trâu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không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bị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lạnh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0069FF-C60A-7F4B-BDE6-0662A9EAF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3" y="816082"/>
            <a:ext cx="15379700" cy="170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174" y="678922"/>
            <a:ext cx="16897653" cy="8929156"/>
            <a:chOff x="0" y="0"/>
            <a:chExt cx="4450411" cy="2351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0411" cy="2351712"/>
            </a:xfrm>
            <a:custGeom>
              <a:avLst/>
              <a:gdLst/>
              <a:ahLst/>
              <a:cxnLst/>
              <a:rect l="l" t="t" r="r" b="b"/>
              <a:pathLst>
                <a:path w="4450411" h="2351712">
                  <a:moveTo>
                    <a:pt x="32530" y="0"/>
                  </a:moveTo>
                  <a:lnTo>
                    <a:pt x="4417881" y="0"/>
                  </a:lnTo>
                  <a:cubicBezTo>
                    <a:pt x="4435846" y="0"/>
                    <a:pt x="4450411" y="14564"/>
                    <a:pt x="4450411" y="32530"/>
                  </a:cubicBezTo>
                  <a:lnTo>
                    <a:pt x="4450411" y="2319182"/>
                  </a:lnTo>
                  <a:cubicBezTo>
                    <a:pt x="4450411" y="2327810"/>
                    <a:pt x="4446983" y="2336084"/>
                    <a:pt x="4440883" y="2342184"/>
                  </a:cubicBezTo>
                  <a:cubicBezTo>
                    <a:pt x="4434782" y="2348285"/>
                    <a:pt x="4426508" y="2351712"/>
                    <a:pt x="4417881" y="2351712"/>
                  </a:cubicBezTo>
                  <a:lnTo>
                    <a:pt x="32530" y="2351712"/>
                  </a:lnTo>
                  <a:cubicBezTo>
                    <a:pt x="14564" y="2351712"/>
                    <a:pt x="0" y="2337148"/>
                    <a:pt x="0" y="2319182"/>
                  </a:cubicBezTo>
                  <a:lnTo>
                    <a:pt x="0" y="32530"/>
                  </a:lnTo>
                  <a:cubicBezTo>
                    <a:pt x="0" y="14564"/>
                    <a:pt x="14564" y="0"/>
                    <a:pt x="32530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0411" cy="238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6400" y="2216971"/>
            <a:ext cx="1220054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5677047" y="4436493"/>
            <a:ext cx="6347466" cy="6030093"/>
          </a:xfrm>
          <a:custGeom>
            <a:avLst/>
            <a:gdLst/>
            <a:ahLst/>
            <a:cxnLst/>
            <a:rect l="l" t="t" r="r" b="b"/>
            <a:pathLst>
              <a:path w="6347466" h="6030093">
                <a:moveTo>
                  <a:pt x="0" y="0"/>
                </a:moveTo>
                <a:lnTo>
                  <a:pt x="6347467" y="0"/>
                </a:lnTo>
                <a:lnTo>
                  <a:pt x="6347467" y="6030093"/>
                </a:lnTo>
                <a:lnTo>
                  <a:pt x="0" y="6030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949EC3-374D-3A4A-8B46-6BC3BE256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3" y="816082"/>
            <a:ext cx="15379700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E6CB10-7778-5F47-8F38-4F5D3D6CF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400" y="2137338"/>
            <a:ext cx="14427200" cy="2679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3032" y="469705"/>
            <a:ext cx="14161935" cy="8476121"/>
            <a:chOff x="0" y="0"/>
            <a:chExt cx="3729892" cy="2232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9892" cy="2232394"/>
            </a:xfrm>
            <a:custGeom>
              <a:avLst/>
              <a:gdLst/>
              <a:ahLst/>
              <a:cxnLst/>
              <a:rect l="l" t="t" r="r" b="b"/>
              <a:pathLst>
                <a:path w="3729892" h="2232394">
                  <a:moveTo>
                    <a:pt x="38814" y="0"/>
                  </a:moveTo>
                  <a:lnTo>
                    <a:pt x="3691079" y="0"/>
                  </a:lnTo>
                  <a:cubicBezTo>
                    <a:pt x="3712515" y="0"/>
                    <a:pt x="3729892" y="17377"/>
                    <a:pt x="3729892" y="38814"/>
                  </a:cubicBezTo>
                  <a:lnTo>
                    <a:pt x="3729892" y="2193580"/>
                  </a:lnTo>
                  <a:cubicBezTo>
                    <a:pt x="3729892" y="2215017"/>
                    <a:pt x="3712515" y="2232394"/>
                    <a:pt x="3691079" y="2232394"/>
                  </a:cubicBezTo>
                  <a:lnTo>
                    <a:pt x="38814" y="2232394"/>
                  </a:lnTo>
                  <a:cubicBezTo>
                    <a:pt x="17377" y="2232394"/>
                    <a:pt x="0" y="2215017"/>
                    <a:pt x="0" y="2193580"/>
                  </a:cubicBezTo>
                  <a:lnTo>
                    <a:pt x="0" y="38814"/>
                  </a:lnTo>
                  <a:cubicBezTo>
                    <a:pt x="0" y="17377"/>
                    <a:pt x="17377" y="0"/>
                    <a:pt x="38814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29892" cy="2270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42094" y="6223574"/>
            <a:ext cx="382873" cy="514337"/>
            <a:chOff x="0" y="0"/>
            <a:chExt cx="60504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5049" cy="812800"/>
            </a:xfrm>
            <a:custGeom>
              <a:avLst/>
              <a:gdLst/>
              <a:ahLst/>
              <a:cxnLst/>
              <a:rect l="l" t="t" r="r" b="b"/>
              <a:pathLst>
                <a:path w="605049" h="812800">
                  <a:moveTo>
                    <a:pt x="302525" y="0"/>
                  </a:moveTo>
                  <a:cubicBezTo>
                    <a:pt x="135445" y="0"/>
                    <a:pt x="0" y="181951"/>
                    <a:pt x="0" y="406400"/>
                  </a:cubicBezTo>
                  <a:cubicBezTo>
                    <a:pt x="0" y="630849"/>
                    <a:pt x="135445" y="812800"/>
                    <a:pt x="302525" y="812800"/>
                  </a:cubicBezTo>
                  <a:cubicBezTo>
                    <a:pt x="469604" y="812800"/>
                    <a:pt x="605049" y="630849"/>
                    <a:pt x="605049" y="406400"/>
                  </a:cubicBezTo>
                  <a:cubicBezTo>
                    <a:pt x="605049" y="181951"/>
                    <a:pt x="469604" y="0"/>
                    <a:pt x="302525" y="0"/>
                  </a:cubicBezTo>
                  <a:close/>
                </a:path>
              </a:pathLst>
            </a:custGeom>
            <a:solidFill>
              <a:srgbClr val="C0857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6723" y="38100"/>
              <a:ext cx="491603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89278" y="6480743"/>
            <a:ext cx="131463" cy="364161"/>
            <a:chOff x="0" y="0"/>
            <a:chExt cx="293423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423" cy="812800"/>
            </a:xfrm>
            <a:custGeom>
              <a:avLst/>
              <a:gdLst/>
              <a:ahLst/>
              <a:cxnLst/>
              <a:rect l="l" t="t" r="r" b="b"/>
              <a:pathLst>
                <a:path w="293423" h="812800">
                  <a:moveTo>
                    <a:pt x="146712" y="0"/>
                  </a:moveTo>
                  <a:cubicBezTo>
                    <a:pt x="65685" y="0"/>
                    <a:pt x="0" y="181951"/>
                    <a:pt x="0" y="406400"/>
                  </a:cubicBezTo>
                  <a:cubicBezTo>
                    <a:pt x="0" y="630849"/>
                    <a:pt x="65685" y="812800"/>
                    <a:pt x="146712" y="812800"/>
                  </a:cubicBezTo>
                  <a:cubicBezTo>
                    <a:pt x="227738" y="812800"/>
                    <a:pt x="293423" y="630849"/>
                    <a:pt x="293423" y="406400"/>
                  </a:cubicBezTo>
                  <a:cubicBezTo>
                    <a:pt x="293423" y="181951"/>
                    <a:pt x="227738" y="0"/>
                    <a:pt x="146712" y="0"/>
                  </a:cubicBezTo>
                  <a:close/>
                </a:path>
              </a:pathLst>
            </a:custGeom>
            <a:solidFill>
              <a:srgbClr val="C0857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7508" y="38100"/>
              <a:ext cx="23840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1180" y="8563781"/>
            <a:ext cx="18266820" cy="1723219"/>
            <a:chOff x="0" y="0"/>
            <a:chExt cx="4811014" cy="453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1014" cy="453852"/>
            </a:xfrm>
            <a:custGeom>
              <a:avLst/>
              <a:gdLst/>
              <a:ahLst/>
              <a:cxnLst/>
              <a:rect l="l" t="t" r="r" b="b"/>
              <a:pathLst>
                <a:path w="4811014" h="453852">
                  <a:moveTo>
                    <a:pt x="0" y="0"/>
                  </a:moveTo>
                  <a:lnTo>
                    <a:pt x="4811014" y="0"/>
                  </a:lnTo>
                  <a:lnTo>
                    <a:pt x="4811014" y="453852"/>
                  </a:lnTo>
                  <a:lnTo>
                    <a:pt x="0" y="453852"/>
                  </a:lnTo>
                  <a:close/>
                </a:path>
              </a:pathLst>
            </a:custGeom>
            <a:solidFill>
              <a:srgbClr val="A5544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1014" cy="491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3130239" y="6577747"/>
            <a:ext cx="10386544" cy="2847644"/>
          </a:xfrm>
          <a:custGeom>
            <a:avLst/>
            <a:gdLst/>
            <a:ahLst/>
            <a:cxnLst/>
            <a:rect l="l" t="t" r="r" b="b"/>
            <a:pathLst>
              <a:path w="10386544" h="2847644">
                <a:moveTo>
                  <a:pt x="0" y="0"/>
                </a:moveTo>
                <a:lnTo>
                  <a:pt x="10386543" y="0"/>
                </a:lnTo>
                <a:lnTo>
                  <a:pt x="10386543" y="2847644"/>
                </a:lnTo>
                <a:lnTo>
                  <a:pt x="0" y="2847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6306" y="2754601"/>
            <a:ext cx="4605063" cy="6937947"/>
          </a:xfrm>
          <a:custGeom>
            <a:avLst/>
            <a:gdLst/>
            <a:ahLst/>
            <a:cxnLst/>
            <a:rect l="l" t="t" r="r" b="b"/>
            <a:pathLst>
              <a:path w="4605063" h="6937947">
                <a:moveTo>
                  <a:pt x="0" y="0"/>
                </a:moveTo>
                <a:lnTo>
                  <a:pt x="4605062" y="0"/>
                </a:lnTo>
                <a:lnTo>
                  <a:pt x="4605062" y="6937947"/>
                </a:lnTo>
                <a:lnTo>
                  <a:pt x="0" y="6937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50419" y="6480743"/>
            <a:ext cx="10386544" cy="2847644"/>
          </a:xfrm>
          <a:custGeom>
            <a:avLst/>
            <a:gdLst/>
            <a:ahLst/>
            <a:cxnLst/>
            <a:rect l="l" t="t" r="r" b="b"/>
            <a:pathLst>
              <a:path w="10386544" h="2847644">
                <a:moveTo>
                  <a:pt x="0" y="0"/>
                </a:moveTo>
                <a:lnTo>
                  <a:pt x="10386544" y="0"/>
                </a:lnTo>
                <a:lnTo>
                  <a:pt x="10386544" y="2847644"/>
                </a:lnTo>
                <a:lnTo>
                  <a:pt x="0" y="2847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807669" y="716226"/>
            <a:ext cx="7200900" cy="82296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ECAD15-D904-B646-8B19-B4E5876B3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194" y="1680446"/>
            <a:ext cx="11963400" cy="543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174" y="678922"/>
            <a:ext cx="16897653" cy="8929156"/>
            <a:chOff x="0" y="0"/>
            <a:chExt cx="4450411" cy="2351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0411" cy="2351712"/>
            </a:xfrm>
            <a:custGeom>
              <a:avLst/>
              <a:gdLst/>
              <a:ahLst/>
              <a:cxnLst/>
              <a:rect l="l" t="t" r="r" b="b"/>
              <a:pathLst>
                <a:path w="4450411" h="2351712">
                  <a:moveTo>
                    <a:pt x="32530" y="0"/>
                  </a:moveTo>
                  <a:lnTo>
                    <a:pt x="4417881" y="0"/>
                  </a:lnTo>
                  <a:cubicBezTo>
                    <a:pt x="4435846" y="0"/>
                    <a:pt x="4450411" y="14564"/>
                    <a:pt x="4450411" y="32530"/>
                  </a:cubicBezTo>
                  <a:lnTo>
                    <a:pt x="4450411" y="2319182"/>
                  </a:lnTo>
                  <a:cubicBezTo>
                    <a:pt x="4450411" y="2327810"/>
                    <a:pt x="4446983" y="2336084"/>
                    <a:pt x="4440883" y="2342184"/>
                  </a:cubicBezTo>
                  <a:cubicBezTo>
                    <a:pt x="4434782" y="2348285"/>
                    <a:pt x="4426508" y="2351712"/>
                    <a:pt x="4417881" y="2351712"/>
                  </a:cubicBezTo>
                  <a:lnTo>
                    <a:pt x="32530" y="2351712"/>
                  </a:lnTo>
                  <a:cubicBezTo>
                    <a:pt x="14564" y="2351712"/>
                    <a:pt x="0" y="2337148"/>
                    <a:pt x="0" y="2319182"/>
                  </a:cubicBezTo>
                  <a:lnTo>
                    <a:pt x="0" y="32530"/>
                  </a:lnTo>
                  <a:cubicBezTo>
                    <a:pt x="0" y="14564"/>
                    <a:pt x="14564" y="0"/>
                    <a:pt x="32530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0411" cy="238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6400" y="2216971"/>
            <a:ext cx="1220054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272902" y="4292989"/>
            <a:ext cx="6868196" cy="3694315"/>
          </a:xfrm>
          <a:custGeom>
            <a:avLst/>
            <a:gdLst/>
            <a:ahLst/>
            <a:cxnLst/>
            <a:rect l="l" t="t" r="r" b="b"/>
            <a:pathLst>
              <a:path w="6868196" h="3694315">
                <a:moveTo>
                  <a:pt x="0" y="0"/>
                </a:moveTo>
                <a:lnTo>
                  <a:pt x="6868196" y="0"/>
                </a:lnTo>
                <a:lnTo>
                  <a:pt x="6868196" y="3694315"/>
                </a:lnTo>
                <a:lnTo>
                  <a:pt x="0" y="3694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40" t="-33399" r="-24140" b="-12838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88056" y="3866426"/>
            <a:ext cx="8421904" cy="4120878"/>
          </a:xfrm>
          <a:custGeom>
            <a:avLst/>
            <a:gdLst/>
            <a:ahLst/>
            <a:cxnLst/>
            <a:rect l="l" t="t" r="r" b="b"/>
            <a:pathLst>
              <a:path w="8421904" h="4120878">
                <a:moveTo>
                  <a:pt x="0" y="0"/>
                </a:moveTo>
                <a:lnTo>
                  <a:pt x="8421904" y="0"/>
                </a:lnTo>
                <a:lnTo>
                  <a:pt x="8421904" y="4120878"/>
                </a:lnTo>
                <a:lnTo>
                  <a:pt x="0" y="412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82" t="-136617" r="-12516" b="-7134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06FD42-446B-094B-8304-9D68F8047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3" y="816082"/>
            <a:ext cx="15379700" cy="170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A5D783-FFEB-114E-9E0D-36DA0D2F2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902" y="2626495"/>
            <a:ext cx="16078200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174" y="678922"/>
            <a:ext cx="16897653" cy="8929156"/>
            <a:chOff x="0" y="0"/>
            <a:chExt cx="4450411" cy="2351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0411" cy="2351712"/>
            </a:xfrm>
            <a:custGeom>
              <a:avLst/>
              <a:gdLst/>
              <a:ahLst/>
              <a:cxnLst/>
              <a:rect l="l" t="t" r="r" b="b"/>
              <a:pathLst>
                <a:path w="4450411" h="2351712">
                  <a:moveTo>
                    <a:pt x="32530" y="0"/>
                  </a:moveTo>
                  <a:lnTo>
                    <a:pt x="4417881" y="0"/>
                  </a:lnTo>
                  <a:cubicBezTo>
                    <a:pt x="4435846" y="0"/>
                    <a:pt x="4450411" y="14564"/>
                    <a:pt x="4450411" y="32530"/>
                  </a:cubicBezTo>
                  <a:lnTo>
                    <a:pt x="4450411" y="2319182"/>
                  </a:lnTo>
                  <a:cubicBezTo>
                    <a:pt x="4450411" y="2327810"/>
                    <a:pt x="4446983" y="2336084"/>
                    <a:pt x="4440883" y="2342184"/>
                  </a:cubicBezTo>
                  <a:cubicBezTo>
                    <a:pt x="4434782" y="2348285"/>
                    <a:pt x="4426508" y="2351712"/>
                    <a:pt x="4417881" y="2351712"/>
                  </a:cubicBezTo>
                  <a:lnTo>
                    <a:pt x="32530" y="2351712"/>
                  </a:lnTo>
                  <a:cubicBezTo>
                    <a:pt x="14564" y="2351712"/>
                    <a:pt x="0" y="2337148"/>
                    <a:pt x="0" y="2319182"/>
                  </a:cubicBezTo>
                  <a:lnTo>
                    <a:pt x="0" y="32530"/>
                  </a:lnTo>
                  <a:cubicBezTo>
                    <a:pt x="0" y="14564"/>
                    <a:pt x="14564" y="0"/>
                    <a:pt x="32530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0411" cy="238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6400" y="2216971"/>
            <a:ext cx="1220054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375471" y="3509624"/>
            <a:ext cx="6868196" cy="3694315"/>
          </a:xfrm>
          <a:custGeom>
            <a:avLst/>
            <a:gdLst/>
            <a:ahLst/>
            <a:cxnLst/>
            <a:rect l="l" t="t" r="r" b="b"/>
            <a:pathLst>
              <a:path w="6868196" h="3694315">
                <a:moveTo>
                  <a:pt x="0" y="0"/>
                </a:moveTo>
                <a:lnTo>
                  <a:pt x="6868196" y="0"/>
                </a:lnTo>
                <a:lnTo>
                  <a:pt x="6868196" y="3694315"/>
                </a:lnTo>
                <a:lnTo>
                  <a:pt x="0" y="3694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40" t="-33399" r="-24140" b="-12838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90625" y="3083061"/>
            <a:ext cx="8421904" cy="4120878"/>
          </a:xfrm>
          <a:custGeom>
            <a:avLst/>
            <a:gdLst/>
            <a:ahLst/>
            <a:cxnLst/>
            <a:rect l="l" t="t" r="r" b="b"/>
            <a:pathLst>
              <a:path w="8421904" h="4120878">
                <a:moveTo>
                  <a:pt x="0" y="0"/>
                </a:moveTo>
                <a:lnTo>
                  <a:pt x="8421904" y="0"/>
                </a:lnTo>
                <a:lnTo>
                  <a:pt x="8421904" y="4120878"/>
                </a:lnTo>
                <a:lnTo>
                  <a:pt x="0" y="412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82" t="-136617" r="-12516" b="-713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80571" y="7797937"/>
            <a:ext cx="1567872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9"/>
              </a:lnSpc>
            </a:pP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Hoạt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động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theo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nhóm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4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diễn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lại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tình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huống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6E6AB9-C53A-4845-A25A-D153297D7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3" y="816082"/>
            <a:ext cx="15379700" cy="170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174" y="678922"/>
            <a:ext cx="16897653" cy="8929156"/>
            <a:chOff x="0" y="0"/>
            <a:chExt cx="4450411" cy="2351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0411" cy="2351712"/>
            </a:xfrm>
            <a:custGeom>
              <a:avLst/>
              <a:gdLst/>
              <a:ahLst/>
              <a:cxnLst/>
              <a:rect l="l" t="t" r="r" b="b"/>
              <a:pathLst>
                <a:path w="4450411" h="2351712">
                  <a:moveTo>
                    <a:pt x="32530" y="0"/>
                  </a:moveTo>
                  <a:lnTo>
                    <a:pt x="4417881" y="0"/>
                  </a:lnTo>
                  <a:cubicBezTo>
                    <a:pt x="4435846" y="0"/>
                    <a:pt x="4450411" y="14564"/>
                    <a:pt x="4450411" y="32530"/>
                  </a:cubicBezTo>
                  <a:lnTo>
                    <a:pt x="4450411" y="2319182"/>
                  </a:lnTo>
                  <a:cubicBezTo>
                    <a:pt x="4450411" y="2327810"/>
                    <a:pt x="4446983" y="2336084"/>
                    <a:pt x="4440883" y="2342184"/>
                  </a:cubicBezTo>
                  <a:cubicBezTo>
                    <a:pt x="4434782" y="2348285"/>
                    <a:pt x="4426508" y="2351712"/>
                    <a:pt x="4417881" y="2351712"/>
                  </a:cubicBezTo>
                  <a:lnTo>
                    <a:pt x="32530" y="2351712"/>
                  </a:lnTo>
                  <a:cubicBezTo>
                    <a:pt x="14564" y="2351712"/>
                    <a:pt x="0" y="2337148"/>
                    <a:pt x="0" y="2319182"/>
                  </a:cubicBezTo>
                  <a:lnTo>
                    <a:pt x="0" y="32530"/>
                  </a:lnTo>
                  <a:cubicBezTo>
                    <a:pt x="0" y="14564"/>
                    <a:pt x="14564" y="0"/>
                    <a:pt x="32530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0411" cy="238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6400" y="2216971"/>
            <a:ext cx="1220054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4521184" y="2535188"/>
            <a:ext cx="9245632" cy="4973107"/>
          </a:xfrm>
          <a:custGeom>
            <a:avLst/>
            <a:gdLst/>
            <a:ahLst/>
            <a:cxnLst/>
            <a:rect l="l" t="t" r="r" b="b"/>
            <a:pathLst>
              <a:path w="9245632" h="4973107">
                <a:moveTo>
                  <a:pt x="0" y="0"/>
                </a:moveTo>
                <a:lnTo>
                  <a:pt x="9245632" y="0"/>
                </a:lnTo>
                <a:lnTo>
                  <a:pt x="9245632" y="4973107"/>
                </a:lnTo>
                <a:lnTo>
                  <a:pt x="0" y="4973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140" t="-33399" r="-24140" b="-12838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04636" y="7715250"/>
            <a:ext cx="15678729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Khuyên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bạn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nam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không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được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đuổi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đánh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con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chó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phải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bảo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vệ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chăm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sóc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nó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95AAD6-8C3C-6C42-AF90-79B662494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3" y="816082"/>
            <a:ext cx="15379700" cy="170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174" y="678922"/>
            <a:ext cx="16897653" cy="8929156"/>
            <a:chOff x="0" y="0"/>
            <a:chExt cx="4450411" cy="2351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0411" cy="2351712"/>
            </a:xfrm>
            <a:custGeom>
              <a:avLst/>
              <a:gdLst/>
              <a:ahLst/>
              <a:cxnLst/>
              <a:rect l="l" t="t" r="r" b="b"/>
              <a:pathLst>
                <a:path w="4450411" h="2351712">
                  <a:moveTo>
                    <a:pt x="32530" y="0"/>
                  </a:moveTo>
                  <a:lnTo>
                    <a:pt x="4417881" y="0"/>
                  </a:lnTo>
                  <a:cubicBezTo>
                    <a:pt x="4435846" y="0"/>
                    <a:pt x="4450411" y="14564"/>
                    <a:pt x="4450411" y="32530"/>
                  </a:cubicBezTo>
                  <a:lnTo>
                    <a:pt x="4450411" y="2319182"/>
                  </a:lnTo>
                  <a:cubicBezTo>
                    <a:pt x="4450411" y="2327810"/>
                    <a:pt x="4446983" y="2336084"/>
                    <a:pt x="4440883" y="2342184"/>
                  </a:cubicBezTo>
                  <a:cubicBezTo>
                    <a:pt x="4434782" y="2348285"/>
                    <a:pt x="4426508" y="2351712"/>
                    <a:pt x="4417881" y="2351712"/>
                  </a:cubicBezTo>
                  <a:lnTo>
                    <a:pt x="32530" y="2351712"/>
                  </a:lnTo>
                  <a:cubicBezTo>
                    <a:pt x="14564" y="2351712"/>
                    <a:pt x="0" y="2337148"/>
                    <a:pt x="0" y="2319182"/>
                  </a:cubicBezTo>
                  <a:lnTo>
                    <a:pt x="0" y="32530"/>
                  </a:lnTo>
                  <a:cubicBezTo>
                    <a:pt x="0" y="14564"/>
                    <a:pt x="14564" y="0"/>
                    <a:pt x="32530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0411" cy="238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6400" y="2216971"/>
            <a:ext cx="1220054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304636" y="7715250"/>
            <a:ext cx="15678729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Khuyên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mọi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người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nên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thả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con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rùa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về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biển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chúng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ta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phải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bảo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vệ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loài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rùa</a:t>
            </a:r>
            <a:r>
              <a:rPr lang="en-US" sz="50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3667626" y="2550616"/>
            <a:ext cx="9931566" cy="4859563"/>
          </a:xfrm>
          <a:custGeom>
            <a:avLst/>
            <a:gdLst/>
            <a:ahLst/>
            <a:cxnLst/>
            <a:rect l="l" t="t" r="r" b="b"/>
            <a:pathLst>
              <a:path w="9931566" h="4859563">
                <a:moveTo>
                  <a:pt x="0" y="0"/>
                </a:moveTo>
                <a:lnTo>
                  <a:pt x="9931565" y="0"/>
                </a:lnTo>
                <a:lnTo>
                  <a:pt x="9931565" y="4859563"/>
                </a:lnTo>
                <a:lnTo>
                  <a:pt x="0" y="485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82" t="-136617" r="-12516" b="-7134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A3BDED-00F7-B34A-9AA4-BD28BEC5E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3" y="816082"/>
            <a:ext cx="15379700" cy="170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8662" y="2501249"/>
            <a:ext cx="16560638" cy="7305879"/>
            <a:chOff x="0" y="0"/>
            <a:chExt cx="4568797" cy="2015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8797" cy="2015567"/>
            </a:xfrm>
            <a:custGeom>
              <a:avLst/>
              <a:gdLst/>
              <a:ahLst/>
              <a:cxnLst/>
              <a:rect l="l" t="t" r="r" b="b"/>
              <a:pathLst>
                <a:path w="4568797" h="2015567">
                  <a:moveTo>
                    <a:pt x="33192" y="0"/>
                  </a:moveTo>
                  <a:lnTo>
                    <a:pt x="4535605" y="0"/>
                  </a:lnTo>
                  <a:cubicBezTo>
                    <a:pt x="4544408" y="0"/>
                    <a:pt x="4552850" y="3497"/>
                    <a:pt x="4559075" y="9722"/>
                  </a:cubicBezTo>
                  <a:cubicBezTo>
                    <a:pt x="4565300" y="15946"/>
                    <a:pt x="4568797" y="24389"/>
                    <a:pt x="4568797" y="33192"/>
                  </a:cubicBezTo>
                  <a:lnTo>
                    <a:pt x="4568797" y="1982375"/>
                  </a:lnTo>
                  <a:cubicBezTo>
                    <a:pt x="4568797" y="1991178"/>
                    <a:pt x="4565300" y="1999621"/>
                    <a:pt x="4559075" y="2005845"/>
                  </a:cubicBezTo>
                  <a:cubicBezTo>
                    <a:pt x="4552850" y="2012070"/>
                    <a:pt x="4544408" y="2015567"/>
                    <a:pt x="4535605" y="2015567"/>
                  </a:cubicBezTo>
                  <a:lnTo>
                    <a:pt x="33192" y="2015567"/>
                  </a:lnTo>
                  <a:cubicBezTo>
                    <a:pt x="24389" y="2015567"/>
                    <a:pt x="15946" y="2012070"/>
                    <a:pt x="9722" y="2005845"/>
                  </a:cubicBezTo>
                  <a:cubicBezTo>
                    <a:pt x="3497" y="1999621"/>
                    <a:pt x="0" y="1991178"/>
                    <a:pt x="0" y="1982375"/>
                  </a:cubicBezTo>
                  <a:lnTo>
                    <a:pt x="0" y="33192"/>
                  </a:lnTo>
                  <a:cubicBezTo>
                    <a:pt x="0" y="24389"/>
                    <a:pt x="3497" y="15946"/>
                    <a:pt x="9722" y="9722"/>
                  </a:cubicBezTo>
                  <a:cubicBezTo>
                    <a:pt x="15946" y="3497"/>
                    <a:pt x="24389" y="0"/>
                    <a:pt x="33192" y="0"/>
                  </a:cubicBezTo>
                  <a:close/>
                </a:path>
              </a:pathLst>
            </a:custGeom>
            <a:solidFill>
              <a:srgbClr val="FFA961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68797" cy="205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317027" y="0"/>
            <a:ext cx="5753789" cy="3229314"/>
          </a:xfrm>
          <a:custGeom>
            <a:avLst/>
            <a:gdLst/>
            <a:ahLst/>
            <a:cxnLst/>
            <a:rect l="l" t="t" r="r" b="b"/>
            <a:pathLst>
              <a:path w="5753789" h="3229314">
                <a:moveTo>
                  <a:pt x="0" y="0"/>
                </a:moveTo>
                <a:lnTo>
                  <a:pt x="5753789" y="0"/>
                </a:lnTo>
                <a:lnTo>
                  <a:pt x="5753789" y="3229314"/>
                </a:lnTo>
                <a:lnTo>
                  <a:pt x="0" y="32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37590" y="3124539"/>
            <a:ext cx="15831210" cy="6455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563"/>
              </a:lnSpc>
            </a:pP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Không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đánh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đập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chó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mèo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vật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nuôi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có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thể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bị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chúng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cắn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lại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Chúng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ta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không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nên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ăn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thịt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thú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rừng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không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nuôi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giữ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những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con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vật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hoang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dã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chúng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ta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cần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thả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động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vật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hoang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dã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về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với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môi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trường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sống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tự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nhiên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của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205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chúng</a:t>
            </a:r>
            <a:r>
              <a:rPr lang="en-US" sz="6205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13026A-1527-4C47-B029-A75DA0B4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353" y="1045720"/>
            <a:ext cx="7683500" cy="166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3032" y="469705"/>
            <a:ext cx="14161935" cy="8476121"/>
            <a:chOff x="0" y="0"/>
            <a:chExt cx="3729892" cy="2232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9892" cy="2232394"/>
            </a:xfrm>
            <a:custGeom>
              <a:avLst/>
              <a:gdLst/>
              <a:ahLst/>
              <a:cxnLst/>
              <a:rect l="l" t="t" r="r" b="b"/>
              <a:pathLst>
                <a:path w="3729892" h="2232394">
                  <a:moveTo>
                    <a:pt x="38814" y="0"/>
                  </a:moveTo>
                  <a:lnTo>
                    <a:pt x="3691079" y="0"/>
                  </a:lnTo>
                  <a:cubicBezTo>
                    <a:pt x="3712515" y="0"/>
                    <a:pt x="3729892" y="17377"/>
                    <a:pt x="3729892" y="38814"/>
                  </a:cubicBezTo>
                  <a:lnTo>
                    <a:pt x="3729892" y="2193580"/>
                  </a:lnTo>
                  <a:cubicBezTo>
                    <a:pt x="3729892" y="2215017"/>
                    <a:pt x="3712515" y="2232394"/>
                    <a:pt x="3691079" y="2232394"/>
                  </a:cubicBezTo>
                  <a:lnTo>
                    <a:pt x="38814" y="2232394"/>
                  </a:lnTo>
                  <a:cubicBezTo>
                    <a:pt x="17377" y="2232394"/>
                    <a:pt x="0" y="2215017"/>
                    <a:pt x="0" y="2193580"/>
                  </a:cubicBezTo>
                  <a:lnTo>
                    <a:pt x="0" y="38814"/>
                  </a:lnTo>
                  <a:cubicBezTo>
                    <a:pt x="0" y="17377"/>
                    <a:pt x="17377" y="0"/>
                    <a:pt x="38814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29892" cy="2270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42094" y="6223574"/>
            <a:ext cx="382873" cy="514337"/>
            <a:chOff x="0" y="0"/>
            <a:chExt cx="60504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5049" cy="812800"/>
            </a:xfrm>
            <a:custGeom>
              <a:avLst/>
              <a:gdLst/>
              <a:ahLst/>
              <a:cxnLst/>
              <a:rect l="l" t="t" r="r" b="b"/>
              <a:pathLst>
                <a:path w="605049" h="812800">
                  <a:moveTo>
                    <a:pt x="302525" y="0"/>
                  </a:moveTo>
                  <a:cubicBezTo>
                    <a:pt x="135445" y="0"/>
                    <a:pt x="0" y="181951"/>
                    <a:pt x="0" y="406400"/>
                  </a:cubicBezTo>
                  <a:cubicBezTo>
                    <a:pt x="0" y="630849"/>
                    <a:pt x="135445" y="812800"/>
                    <a:pt x="302525" y="812800"/>
                  </a:cubicBezTo>
                  <a:cubicBezTo>
                    <a:pt x="469604" y="812800"/>
                    <a:pt x="605049" y="630849"/>
                    <a:pt x="605049" y="406400"/>
                  </a:cubicBezTo>
                  <a:cubicBezTo>
                    <a:pt x="605049" y="181951"/>
                    <a:pt x="469604" y="0"/>
                    <a:pt x="302525" y="0"/>
                  </a:cubicBezTo>
                  <a:close/>
                </a:path>
              </a:pathLst>
            </a:custGeom>
            <a:solidFill>
              <a:srgbClr val="C0857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6723" y="38100"/>
              <a:ext cx="491603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89278" y="6480743"/>
            <a:ext cx="131463" cy="364161"/>
            <a:chOff x="0" y="0"/>
            <a:chExt cx="293423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423" cy="812800"/>
            </a:xfrm>
            <a:custGeom>
              <a:avLst/>
              <a:gdLst/>
              <a:ahLst/>
              <a:cxnLst/>
              <a:rect l="l" t="t" r="r" b="b"/>
              <a:pathLst>
                <a:path w="293423" h="812800">
                  <a:moveTo>
                    <a:pt x="146712" y="0"/>
                  </a:moveTo>
                  <a:cubicBezTo>
                    <a:pt x="65685" y="0"/>
                    <a:pt x="0" y="181951"/>
                    <a:pt x="0" y="406400"/>
                  </a:cubicBezTo>
                  <a:cubicBezTo>
                    <a:pt x="0" y="630849"/>
                    <a:pt x="65685" y="812800"/>
                    <a:pt x="146712" y="812800"/>
                  </a:cubicBezTo>
                  <a:cubicBezTo>
                    <a:pt x="227738" y="812800"/>
                    <a:pt x="293423" y="630849"/>
                    <a:pt x="293423" y="406400"/>
                  </a:cubicBezTo>
                  <a:cubicBezTo>
                    <a:pt x="293423" y="181951"/>
                    <a:pt x="227738" y="0"/>
                    <a:pt x="146712" y="0"/>
                  </a:cubicBezTo>
                  <a:close/>
                </a:path>
              </a:pathLst>
            </a:custGeom>
            <a:solidFill>
              <a:srgbClr val="C0857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7508" y="38100"/>
              <a:ext cx="23840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1180" y="8563781"/>
            <a:ext cx="18266820" cy="1723219"/>
            <a:chOff x="0" y="0"/>
            <a:chExt cx="4811014" cy="453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1014" cy="453852"/>
            </a:xfrm>
            <a:custGeom>
              <a:avLst/>
              <a:gdLst/>
              <a:ahLst/>
              <a:cxnLst/>
              <a:rect l="l" t="t" r="r" b="b"/>
              <a:pathLst>
                <a:path w="4811014" h="453852">
                  <a:moveTo>
                    <a:pt x="0" y="0"/>
                  </a:moveTo>
                  <a:lnTo>
                    <a:pt x="4811014" y="0"/>
                  </a:lnTo>
                  <a:lnTo>
                    <a:pt x="4811014" y="453852"/>
                  </a:lnTo>
                  <a:lnTo>
                    <a:pt x="0" y="453852"/>
                  </a:lnTo>
                  <a:close/>
                </a:path>
              </a:pathLst>
            </a:custGeom>
            <a:solidFill>
              <a:srgbClr val="A5544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1014" cy="491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3130239" y="6577747"/>
            <a:ext cx="10386544" cy="2847644"/>
          </a:xfrm>
          <a:custGeom>
            <a:avLst/>
            <a:gdLst/>
            <a:ahLst/>
            <a:cxnLst/>
            <a:rect l="l" t="t" r="r" b="b"/>
            <a:pathLst>
              <a:path w="10386544" h="2847644">
                <a:moveTo>
                  <a:pt x="0" y="0"/>
                </a:moveTo>
                <a:lnTo>
                  <a:pt x="10386543" y="0"/>
                </a:lnTo>
                <a:lnTo>
                  <a:pt x="10386543" y="2847644"/>
                </a:lnTo>
                <a:lnTo>
                  <a:pt x="0" y="2847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6306" y="2754601"/>
            <a:ext cx="4605063" cy="6937947"/>
          </a:xfrm>
          <a:custGeom>
            <a:avLst/>
            <a:gdLst/>
            <a:ahLst/>
            <a:cxnLst/>
            <a:rect l="l" t="t" r="r" b="b"/>
            <a:pathLst>
              <a:path w="4605063" h="6937947">
                <a:moveTo>
                  <a:pt x="0" y="0"/>
                </a:moveTo>
                <a:lnTo>
                  <a:pt x="4605062" y="0"/>
                </a:lnTo>
                <a:lnTo>
                  <a:pt x="4605062" y="6937947"/>
                </a:lnTo>
                <a:lnTo>
                  <a:pt x="0" y="6937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50419" y="6480743"/>
            <a:ext cx="10386544" cy="2847644"/>
          </a:xfrm>
          <a:custGeom>
            <a:avLst/>
            <a:gdLst/>
            <a:ahLst/>
            <a:cxnLst/>
            <a:rect l="l" t="t" r="r" b="b"/>
            <a:pathLst>
              <a:path w="10386544" h="2847644">
                <a:moveTo>
                  <a:pt x="0" y="0"/>
                </a:moveTo>
                <a:lnTo>
                  <a:pt x="10386544" y="0"/>
                </a:lnTo>
                <a:lnTo>
                  <a:pt x="10386544" y="2847644"/>
                </a:lnTo>
                <a:lnTo>
                  <a:pt x="0" y="2847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807669" y="716226"/>
            <a:ext cx="7200900" cy="82296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C6E7B5-7C2E-E346-98CB-0433CA99E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299" y="1787007"/>
            <a:ext cx="11963400" cy="543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81756" y="726697"/>
            <a:ext cx="14161935" cy="6797229"/>
            <a:chOff x="0" y="0"/>
            <a:chExt cx="3729892" cy="17902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9892" cy="1790217"/>
            </a:xfrm>
            <a:custGeom>
              <a:avLst/>
              <a:gdLst/>
              <a:ahLst/>
              <a:cxnLst/>
              <a:rect l="l" t="t" r="r" b="b"/>
              <a:pathLst>
                <a:path w="3729892" h="1790217">
                  <a:moveTo>
                    <a:pt x="38814" y="0"/>
                  </a:moveTo>
                  <a:lnTo>
                    <a:pt x="3691079" y="0"/>
                  </a:lnTo>
                  <a:cubicBezTo>
                    <a:pt x="3712515" y="0"/>
                    <a:pt x="3729892" y="17377"/>
                    <a:pt x="3729892" y="38814"/>
                  </a:cubicBezTo>
                  <a:lnTo>
                    <a:pt x="3729892" y="1751403"/>
                  </a:lnTo>
                  <a:cubicBezTo>
                    <a:pt x="3729892" y="1772839"/>
                    <a:pt x="3712515" y="1790217"/>
                    <a:pt x="3691079" y="1790217"/>
                  </a:cubicBezTo>
                  <a:lnTo>
                    <a:pt x="38814" y="1790217"/>
                  </a:lnTo>
                  <a:cubicBezTo>
                    <a:pt x="17377" y="1790217"/>
                    <a:pt x="0" y="1772839"/>
                    <a:pt x="0" y="1751403"/>
                  </a:cubicBezTo>
                  <a:lnTo>
                    <a:pt x="0" y="38814"/>
                  </a:lnTo>
                  <a:cubicBezTo>
                    <a:pt x="0" y="17377"/>
                    <a:pt x="17377" y="0"/>
                    <a:pt x="38814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29892" cy="1828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42094" y="6223574"/>
            <a:ext cx="382873" cy="514337"/>
            <a:chOff x="0" y="0"/>
            <a:chExt cx="60504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5049" cy="812800"/>
            </a:xfrm>
            <a:custGeom>
              <a:avLst/>
              <a:gdLst/>
              <a:ahLst/>
              <a:cxnLst/>
              <a:rect l="l" t="t" r="r" b="b"/>
              <a:pathLst>
                <a:path w="605049" h="812800">
                  <a:moveTo>
                    <a:pt x="302525" y="0"/>
                  </a:moveTo>
                  <a:cubicBezTo>
                    <a:pt x="135445" y="0"/>
                    <a:pt x="0" y="181951"/>
                    <a:pt x="0" y="406400"/>
                  </a:cubicBezTo>
                  <a:cubicBezTo>
                    <a:pt x="0" y="630849"/>
                    <a:pt x="135445" y="812800"/>
                    <a:pt x="302525" y="812800"/>
                  </a:cubicBezTo>
                  <a:cubicBezTo>
                    <a:pt x="469604" y="812800"/>
                    <a:pt x="605049" y="630849"/>
                    <a:pt x="605049" y="406400"/>
                  </a:cubicBezTo>
                  <a:cubicBezTo>
                    <a:pt x="605049" y="181951"/>
                    <a:pt x="469604" y="0"/>
                    <a:pt x="302525" y="0"/>
                  </a:cubicBezTo>
                  <a:close/>
                </a:path>
              </a:pathLst>
            </a:custGeom>
            <a:solidFill>
              <a:srgbClr val="C0857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6723" y="38100"/>
              <a:ext cx="491603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89278" y="6480743"/>
            <a:ext cx="131463" cy="364161"/>
            <a:chOff x="0" y="0"/>
            <a:chExt cx="293423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423" cy="812800"/>
            </a:xfrm>
            <a:custGeom>
              <a:avLst/>
              <a:gdLst/>
              <a:ahLst/>
              <a:cxnLst/>
              <a:rect l="l" t="t" r="r" b="b"/>
              <a:pathLst>
                <a:path w="293423" h="812800">
                  <a:moveTo>
                    <a:pt x="146712" y="0"/>
                  </a:moveTo>
                  <a:cubicBezTo>
                    <a:pt x="65685" y="0"/>
                    <a:pt x="0" y="181951"/>
                    <a:pt x="0" y="406400"/>
                  </a:cubicBezTo>
                  <a:cubicBezTo>
                    <a:pt x="0" y="630849"/>
                    <a:pt x="65685" y="812800"/>
                    <a:pt x="146712" y="812800"/>
                  </a:cubicBezTo>
                  <a:cubicBezTo>
                    <a:pt x="227738" y="812800"/>
                    <a:pt x="293423" y="630849"/>
                    <a:pt x="293423" y="406400"/>
                  </a:cubicBezTo>
                  <a:cubicBezTo>
                    <a:pt x="293423" y="181951"/>
                    <a:pt x="227738" y="0"/>
                    <a:pt x="146712" y="0"/>
                  </a:cubicBezTo>
                  <a:close/>
                </a:path>
              </a:pathLst>
            </a:custGeom>
            <a:solidFill>
              <a:srgbClr val="C0857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7508" y="38100"/>
              <a:ext cx="23840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1180" y="8563781"/>
            <a:ext cx="18266820" cy="1723219"/>
            <a:chOff x="0" y="0"/>
            <a:chExt cx="4811014" cy="453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1014" cy="453852"/>
            </a:xfrm>
            <a:custGeom>
              <a:avLst/>
              <a:gdLst/>
              <a:ahLst/>
              <a:cxnLst/>
              <a:rect l="l" t="t" r="r" b="b"/>
              <a:pathLst>
                <a:path w="4811014" h="453852">
                  <a:moveTo>
                    <a:pt x="0" y="0"/>
                  </a:moveTo>
                  <a:lnTo>
                    <a:pt x="4811014" y="0"/>
                  </a:lnTo>
                  <a:lnTo>
                    <a:pt x="4811014" y="453852"/>
                  </a:lnTo>
                  <a:lnTo>
                    <a:pt x="0" y="453852"/>
                  </a:lnTo>
                  <a:close/>
                </a:path>
              </a:pathLst>
            </a:custGeom>
            <a:solidFill>
              <a:srgbClr val="A5544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1014" cy="491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3130239" y="6577747"/>
            <a:ext cx="10386544" cy="2847644"/>
          </a:xfrm>
          <a:custGeom>
            <a:avLst/>
            <a:gdLst/>
            <a:ahLst/>
            <a:cxnLst/>
            <a:rect l="l" t="t" r="r" b="b"/>
            <a:pathLst>
              <a:path w="10386544" h="2847644">
                <a:moveTo>
                  <a:pt x="0" y="0"/>
                </a:moveTo>
                <a:lnTo>
                  <a:pt x="10386543" y="0"/>
                </a:lnTo>
                <a:lnTo>
                  <a:pt x="10386543" y="2847644"/>
                </a:lnTo>
                <a:lnTo>
                  <a:pt x="0" y="2847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050419" y="6480743"/>
            <a:ext cx="10386544" cy="2847644"/>
          </a:xfrm>
          <a:custGeom>
            <a:avLst/>
            <a:gdLst/>
            <a:ahLst/>
            <a:cxnLst/>
            <a:rect l="l" t="t" r="r" b="b"/>
            <a:pathLst>
              <a:path w="10386544" h="2847644">
                <a:moveTo>
                  <a:pt x="0" y="0"/>
                </a:moveTo>
                <a:lnTo>
                  <a:pt x="10386544" y="0"/>
                </a:lnTo>
                <a:lnTo>
                  <a:pt x="10386544" y="2847644"/>
                </a:lnTo>
                <a:lnTo>
                  <a:pt x="0" y="2847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7847" y="1822358"/>
            <a:ext cx="5122926" cy="8229600"/>
          </a:xfrm>
          <a:custGeom>
            <a:avLst/>
            <a:gdLst/>
            <a:ahLst/>
            <a:cxnLst/>
            <a:rect l="l" t="t" r="r" b="b"/>
            <a:pathLst>
              <a:path w="5122926" h="8229600">
                <a:moveTo>
                  <a:pt x="0" y="0"/>
                </a:moveTo>
                <a:lnTo>
                  <a:pt x="5122926" y="0"/>
                </a:lnTo>
                <a:lnTo>
                  <a:pt x="51229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116602" y="2054551"/>
            <a:ext cx="10725491" cy="3263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2"/>
              </a:lnSpc>
            </a:pP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Cần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thực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hiện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việc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chăm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sóc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bảo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vệ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vật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nuôi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ở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nhà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ở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nơi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công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6378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cộng</a:t>
            </a:r>
            <a:r>
              <a:rPr lang="en-US" sz="6378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3032" y="469705"/>
            <a:ext cx="14161935" cy="8476121"/>
            <a:chOff x="0" y="0"/>
            <a:chExt cx="3729892" cy="2232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9892" cy="2232394"/>
            </a:xfrm>
            <a:custGeom>
              <a:avLst/>
              <a:gdLst/>
              <a:ahLst/>
              <a:cxnLst/>
              <a:rect l="l" t="t" r="r" b="b"/>
              <a:pathLst>
                <a:path w="3729892" h="2232394">
                  <a:moveTo>
                    <a:pt x="38814" y="0"/>
                  </a:moveTo>
                  <a:lnTo>
                    <a:pt x="3691079" y="0"/>
                  </a:lnTo>
                  <a:cubicBezTo>
                    <a:pt x="3712515" y="0"/>
                    <a:pt x="3729892" y="17377"/>
                    <a:pt x="3729892" y="38814"/>
                  </a:cubicBezTo>
                  <a:lnTo>
                    <a:pt x="3729892" y="2193580"/>
                  </a:lnTo>
                  <a:cubicBezTo>
                    <a:pt x="3729892" y="2215017"/>
                    <a:pt x="3712515" y="2232394"/>
                    <a:pt x="3691079" y="2232394"/>
                  </a:cubicBezTo>
                  <a:lnTo>
                    <a:pt x="38814" y="2232394"/>
                  </a:lnTo>
                  <a:cubicBezTo>
                    <a:pt x="17377" y="2232394"/>
                    <a:pt x="0" y="2215017"/>
                    <a:pt x="0" y="2193580"/>
                  </a:cubicBezTo>
                  <a:lnTo>
                    <a:pt x="0" y="38814"/>
                  </a:lnTo>
                  <a:cubicBezTo>
                    <a:pt x="0" y="17377"/>
                    <a:pt x="17377" y="0"/>
                    <a:pt x="38814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29892" cy="2270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42094" y="6223574"/>
            <a:ext cx="382873" cy="514337"/>
            <a:chOff x="0" y="0"/>
            <a:chExt cx="60504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5049" cy="812800"/>
            </a:xfrm>
            <a:custGeom>
              <a:avLst/>
              <a:gdLst/>
              <a:ahLst/>
              <a:cxnLst/>
              <a:rect l="l" t="t" r="r" b="b"/>
              <a:pathLst>
                <a:path w="605049" h="812800">
                  <a:moveTo>
                    <a:pt x="302525" y="0"/>
                  </a:moveTo>
                  <a:cubicBezTo>
                    <a:pt x="135445" y="0"/>
                    <a:pt x="0" y="181951"/>
                    <a:pt x="0" y="406400"/>
                  </a:cubicBezTo>
                  <a:cubicBezTo>
                    <a:pt x="0" y="630849"/>
                    <a:pt x="135445" y="812800"/>
                    <a:pt x="302525" y="812800"/>
                  </a:cubicBezTo>
                  <a:cubicBezTo>
                    <a:pt x="469604" y="812800"/>
                    <a:pt x="605049" y="630849"/>
                    <a:pt x="605049" y="406400"/>
                  </a:cubicBezTo>
                  <a:cubicBezTo>
                    <a:pt x="605049" y="181951"/>
                    <a:pt x="469604" y="0"/>
                    <a:pt x="302525" y="0"/>
                  </a:cubicBezTo>
                  <a:close/>
                </a:path>
              </a:pathLst>
            </a:custGeom>
            <a:solidFill>
              <a:srgbClr val="C0857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6723" y="38100"/>
              <a:ext cx="491603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89278" y="6480743"/>
            <a:ext cx="131463" cy="364161"/>
            <a:chOff x="0" y="0"/>
            <a:chExt cx="293423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423" cy="812800"/>
            </a:xfrm>
            <a:custGeom>
              <a:avLst/>
              <a:gdLst/>
              <a:ahLst/>
              <a:cxnLst/>
              <a:rect l="l" t="t" r="r" b="b"/>
              <a:pathLst>
                <a:path w="293423" h="812800">
                  <a:moveTo>
                    <a:pt x="146712" y="0"/>
                  </a:moveTo>
                  <a:cubicBezTo>
                    <a:pt x="65685" y="0"/>
                    <a:pt x="0" y="181951"/>
                    <a:pt x="0" y="406400"/>
                  </a:cubicBezTo>
                  <a:cubicBezTo>
                    <a:pt x="0" y="630849"/>
                    <a:pt x="65685" y="812800"/>
                    <a:pt x="146712" y="812800"/>
                  </a:cubicBezTo>
                  <a:cubicBezTo>
                    <a:pt x="227738" y="812800"/>
                    <a:pt x="293423" y="630849"/>
                    <a:pt x="293423" y="406400"/>
                  </a:cubicBezTo>
                  <a:cubicBezTo>
                    <a:pt x="293423" y="181951"/>
                    <a:pt x="227738" y="0"/>
                    <a:pt x="146712" y="0"/>
                  </a:cubicBezTo>
                  <a:close/>
                </a:path>
              </a:pathLst>
            </a:custGeom>
            <a:solidFill>
              <a:srgbClr val="C0857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7508" y="38100"/>
              <a:ext cx="23840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1180" y="8563781"/>
            <a:ext cx="18266820" cy="1723219"/>
            <a:chOff x="0" y="0"/>
            <a:chExt cx="4811014" cy="453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1014" cy="453852"/>
            </a:xfrm>
            <a:custGeom>
              <a:avLst/>
              <a:gdLst/>
              <a:ahLst/>
              <a:cxnLst/>
              <a:rect l="l" t="t" r="r" b="b"/>
              <a:pathLst>
                <a:path w="4811014" h="453852">
                  <a:moveTo>
                    <a:pt x="0" y="0"/>
                  </a:moveTo>
                  <a:lnTo>
                    <a:pt x="4811014" y="0"/>
                  </a:lnTo>
                  <a:lnTo>
                    <a:pt x="4811014" y="453852"/>
                  </a:lnTo>
                  <a:lnTo>
                    <a:pt x="0" y="453852"/>
                  </a:lnTo>
                  <a:close/>
                </a:path>
              </a:pathLst>
            </a:custGeom>
            <a:solidFill>
              <a:srgbClr val="A5544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1014" cy="491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3130239" y="6577747"/>
            <a:ext cx="10386544" cy="2847644"/>
          </a:xfrm>
          <a:custGeom>
            <a:avLst/>
            <a:gdLst/>
            <a:ahLst/>
            <a:cxnLst/>
            <a:rect l="l" t="t" r="r" b="b"/>
            <a:pathLst>
              <a:path w="10386544" h="2847644">
                <a:moveTo>
                  <a:pt x="0" y="0"/>
                </a:moveTo>
                <a:lnTo>
                  <a:pt x="10386543" y="0"/>
                </a:lnTo>
                <a:lnTo>
                  <a:pt x="10386543" y="2847644"/>
                </a:lnTo>
                <a:lnTo>
                  <a:pt x="0" y="2847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6306" y="2754601"/>
            <a:ext cx="4605063" cy="6937947"/>
          </a:xfrm>
          <a:custGeom>
            <a:avLst/>
            <a:gdLst/>
            <a:ahLst/>
            <a:cxnLst/>
            <a:rect l="l" t="t" r="r" b="b"/>
            <a:pathLst>
              <a:path w="4605063" h="6937947">
                <a:moveTo>
                  <a:pt x="0" y="0"/>
                </a:moveTo>
                <a:lnTo>
                  <a:pt x="4605062" y="0"/>
                </a:lnTo>
                <a:lnTo>
                  <a:pt x="4605062" y="6937947"/>
                </a:lnTo>
                <a:lnTo>
                  <a:pt x="0" y="6937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50419" y="6480743"/>
            <a:ext cx="10386544" cy="2847644"/>
          </a:xfrm>
          <a:custGeom>
            <a:avLst/>
            <a:gdLst/>
            <a:ahLst/>
            <a:cxnLst/>
            <a:rect l="l" t="t" r="r" b="b"/>
            <a:pathLst>
              <a:path w="10386544" h="2847644">
                <a:moveTo>
                  <a:pt x="0" y="0"/>
                </a:moveTo>
                <a:lnTo>
                  <a:pt x="10386544" y="0"/>
                </a:lnTo>
                <a:lnTo>
                  <a:pt x="10386544" y="2847644"/>
                </a:lnTo>
                <a:lnTo>
                  <a:pt x="0" y="2847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807669" y="716226"/>
            <a:ext cx="7200900" cy="82296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F3DCAD-E215-7E41-B954-A30523F83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931" y="1493017"/>
            <a:ext cx="119634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180" y="8563781"/>
            <a:ext cx="18266820" cy="1723219"/>
            <a:chOff x="0" y="0"/>
            <a:chExt cx="4811014" cy="4538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1014" cy="453852"/>
            </a:xfrm>
            <a:custGeom>
              <a:avLst/>
              <a:gdLst/>
              <a:ahLst/>
              <a:cxnLst/>
              <a:rect l="l" t="t" r="r" b="b"/>
              <a:pathLst>
                <a:path w="4811014" h="453852">
                  <a:moveTo>
                    <a:pt x="0" y="0"/>
                  </a:moveTo>
                  <a:lnTo>
                    <a:pt x="4811014" y="0"/>
                  </a:lnTo>
                  <a:lnTo>
                    <a:pt x="4811014" y="453852"/>
                  </a:lnTo>
                  <a:lnTo>
                    <a:pt x="0" y="453852"/>
                  </a:lnTo>
                  <a:close/>
                </a:path>
              </a:pathLst>
            </a:custGeom>
            <a:solidFill>
              <a:srgbClr val="A5544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1014" cy="491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717946" y="5310591"/>
            <a:ext cx="4172167" cy="4114800"/>
          </a:xfrm>
          <a:custGeom>
            <a:avLst/>
            <a:gdLst/>
            <a:ahLst/>
            <a:cxnLst/>
            <a:rect l="l" t="t" r="r" b="b"/>
            <a:pathLst>
              <a:path w="4172167" h="4114800">
                <a:moveTo>
                  <a:pt x="0" y="0"/>
                </a:moveTo>
                <a:lnTo>
                  <a:pt x="4172167" y="0"/>
                </a:lnTo>
                <a:lnTo>
                  <a:pt x="4172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43241" y="6743042"/>
            <a:ext cx="4644759" cy="2682348"/>
          </a:xfrm>
          <a:custGeom>
            <a:avLst/>
            <a:gdLst/>
            <a:ahLst/>
            <a:cxnLst/>
            <a:rect l="l" t="t" r="r" b="b"/>
            <a:pathLst>
              <a:path w="4644759" h="2682348">
                <a:moveTo>
                  <a:pt x="0" y="0"/>
                </a:moveTo>
                <a:lnTo>
                  <a:pt x="4644759" y="0"/>
                </a:lnTo>
                <a:lnTo>
                  <a:pt x="4644759" y="2682349"/>
                </a:lnTo>
                <a:lnTo>
                  <a:pt x="0" y="268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180" y="6263478"/>
            <a:ext cx="4644759" cy="2682348"/>
          </a:xfrm>
          <a:custGeom>
            <a:avLst/>
            <a:gdLst/>
            <a:ahLst/>
            <a:cxnLst/>
            <a:rect l="l" t="t" r="r" b="b"/>
            <a:pathLst>
              <a:path w="4644759" h="2682348">
                <a:moveTo>
                  <a:pt x="0" y="0"/>
                </a:moveTo>
                <a:lnTo>
                  <a:pt x="4644759" y="0"/>
                </a:lnTo>
                <a:lnTo>
                  <a:pt x="4644759" y="2682348"/>
                </a:lnTo>
                <a:lnTo>
                  <a:pt x="0" y="268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3366507"/>
            <a:ext cx="10364268" cy="6905193"/>
          </a:xfrm>
          <a:custGeom>
            <a:avLst/>
            <a:gdLst/>
            <a:ahLst/>
            <a:cxnLst/>
            <a:rect l="l" t="t" r="r" b="b"/>
            <a:pathLst>
              <a:path w="10364268" h="6905193">
                <a:moveTo>
                  <a:pt x="0" y="0"/>
                </a:moveTo>
                <a:lnTo>
                  <a:pt x="10364268" y="0"/>
                </a:lnTo>
                <a:lnTo>
                  <a:pt x="10364268" y="6905193"/>
                </a:lnTo>
                <a:lnTo>
                  <a:pt x="0" y="69051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00830" y="2940739"/>
            <a:ext cx="5178567" cy="7009904"/>
          </a:xfrm>
          <a:custGeom>
            <a:avLst/>
            <a:gdLst/>
            <a:ahLst/>
            <a:cxnLst/>
            <a:rect l="l" t="t" r="r" b="b"/>
            <a:pathLst>
              <a:path w="5178567" h="7009904">
                <a:moveTo>
                  <a:pt x="0" y="0"/>
                </a:moveTo>
                <a:lnTo>
                  <a:pt x="5178566" y="0"/>
                </a:lnTo>
                <a:lnTo>
                  <a:pt x="5178566" y="7009905"/>
                </a:lnTo>
                <a:lnTo>
                  <a:pt x="0" y="70099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65BB5A-6863-8E48-BCD5-F1DBF27A6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30795" y="1323845"/>
            <a:ext cx="22349590" cy="186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33DD6E6-20CB-BD43-AEF9-53EF305AAD4C}"/>
              </a:ext>
            </a:extLst>
          </p:cNvPr>
          <p:cNvGrpSpPr/>
          <p:nvPr/>
        </p:nvGrpSpPr>
        <p:grpSpPr>
          <a:xfrm>
            <a:off x="374229" y="0"/>
            <a:ext cx="7465331" cy="7273526"/>
            <a:chOff x="374229" y="0"/>
            <a:chExt cx="7465331" cy="7273526"/>
          </a:xfrm>
        </p:grpSpPr>
        <p:grpSp>
          <p:nvGrpSpPr>
            <p:cNvPr id="2" name="Group 2"/>
            <p:cNvGrpSpPr/>
            <p:nvPr/>
          </p:nvGrpSpPr>
          <p:grpSpPr>
            <a:xfrm>
              <a:off x="374229" y="2678964"/>
              <a:ext cx="7465331" cy="4594562"/>
              <a:chOff x="0" y="0"/>
              <a:chExt cx="1966178" cy="12100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66178" cy="1210090"/>
              </a:xfrm>
              <a:custGeom>
                <a:avLst/>
                <a:gdLst/>
                <a:ahLst/>
                <a:cxnLst/>
                <a:rect l="l" t="t" r="r" b="b"/>
                <a:pathLst>
                  <a:path w="1966178" h="1210090">
                    <a:moveTo>
                      <a:pt x="73631" y="0"/>
                    </a:moveTo>
                    <a:lnTo>
                      <a:pt x="1892547" y="0"/>
                    </a:lnTo>
                    <a:cubicBezTo>
                      <a:pt x="1933212" y="0"/>
                      <a:pt x="1966178" y="32966"/>
                      <a:pt x="1966178" y="73631"/>
                    </a:cubicBezTo>
                    <a:lnTo>
                      <a:pt x="1966178" y="1136460"/>
                    </a:lnTo>
                    <a:cubicBezTo>
                      <a:pt x="1966178" y="1177125"/>
                      <a:pt x="1933212" y="1210090"/>
                      <a:pt x="1892547" y="1210090"/>
                    </a:cubicBezTo>
                    <a:lnTo>
                      <a:pt x="73631" y="1210090"/>
                    </a:lnTo>
                    <a:cubicBezTo>
                      <a:pt x="32966" y="1210090"/>
                      <a:pt x="0" y="1177125"/>
                      <a:pt x="0" y="1136460"/>
                    </a:cubicBezTo>
                    <a:lnTo>
                      <a:pt x="0" y="73631"/>
                    </a:lnTo>
                    <a:cubicBezTo>
                      <a:pt x="0" y="32966"/>
                      <a:pt x="32966" y="0"/>
                      <a:pt x="73631" y="0"/>
                    </a:cubicBezTo>
                    <a:close/>
                  </a:path>
                </a:pathLst>
              </a:custGeom>
              <a:solidFill>
                <a:srgbClr val="FFA961">
                  <a:alpha val="93725"/>
                </a:srgbClr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1966178" cy="12481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99591" y="0"/>
              <a:ext cx="6027053" cy="3382683"/>
            </a:xfrm>
            <a:custGeom>
              <a:avLst/>
              <a:gdLst/>
              <a:ahLst/>
              <a:cxnLst/>
              <a:rect l="l" t="t" r="r" b="b"/>
              <a:pathLst>
                <a:path w="6027053" h="3382683">
                  <a:moveTo>
                    <a:pt x="0" y="0"/>
                  </a:moveTo>
                  <a:lnTo>
                    <a:pt x="6027053" y="0"/>
                  </a:lnTo>
                  <a:lnTo>
                    <a:pt x="6027053" y="3382683"/>
                  </a:lnTo>
                  <a:lnTo>
                    <a:pt x="0" y="3382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187146" y="3338038"/>
              <a:ext cx="5839498" cy="2933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9"/>
                </a:lnSpc>
              </a:pPr>
              <a:r>
                <a:rPr lang="en-US" sz="6499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Nhà</a:t>
              </a:r>
              <a:r>
                <a:rPr lang="en-US" sz="6499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6499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em</a:t>
              </a:r>
              <a:r>
                <a:rPr lang="en-US" sz="6499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6499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có</a:t>
              </a:r>
              <a:r>
                <a:rPr lang="en-US" sz="6499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6499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nuôi</a:t>
              </a:r>
              <a:r>
                <a:rPr lang="en-US" sz="6499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6499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những</a:t>
              </a:r>
              <a:r>
                <a:rPr lang="en-US" sz="6499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con </a:t>
              </a:r>
              <a:r>
                <a:rPr lang="en-US" sz="6499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vật</a:t>
              </a:r>
              <a:r>
                <a:rPr lang="en-US" sz="6499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6499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nào</a:t>
              </a:r>
              <a:r>
                <a:rPr lang="en-US" sz="6499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F017E4-B9C6-F54F-831F-DA4A23A89CD1}"/>
              </a:ext>
            </a:extLst>
          </p:cNvPr>
          <p:cNvGrpSpPr/>
          <p:nvPr/>
        </p:nvGrpSpPr>
        <p:grpSpPr>
          <a:xfrm>
            <a:off x="10264203" y="741682"/>
            <a:ext cx="7465331" cy="4594562"/>
            <a:chOff x="10264203" y="741682"/>
            <a:chExt cx="7465331" cy="4594562"/>
          </a:xfrm>
        </p:grpSpPr>
        <p:grpSp>
          <p:nvGrpSpPr>
            <p:cNvPr id="5" name="Group 5"/>
            <p:cNvGrpSpPr/>
            <p:nvPr/>
          </p:nvGrpSpPr>
          <p:grpSpPr>
            <a:xfrm>
              <a:off x="10264203" y="741682"/>
              <a:ext cx="7465331" cy="4594562"/>
              <a:chOff x="0" y="0"/>
              <a:chExt cx="1966178" cy="12100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66178" cy="1210090"/>
              </a:xfrm>
              <a:custGeom>
                <a:avLst/>
                <a:gdLst/>
                <a:ahLst/>
                <a:cxnLst/>
                <a:rect l="l" t="t" r="r" b="b"/>
                <a:pathLst>
                  <a:path w="1966178" h="1210090">
                    <a:moveTo>
                      <a:pt x="73631" y="0"/>
                    </a:moveTo>
                    <a:lnTo>
                      <a:pt x="1892547" y="0"/>
                    </a:lnTo>
                    <a:cubicBezTo>
                      <a:pt x="1933212" y="0"/>
                      <a:pt x="1966178" y="32966"/>
                      <a:pt x="1966178" y="73631"/>
                    </a:cubicBezTo>
                    <a:lnTo>
                      <a:pt x="1966178" y="1136460"/>
                    </a:lnTo>
                    <a:cubicBezTo>
                      <a:pt x="1966178" y="1177125"/>
                      <a:pt x="1933212" y="1210090"/>
                      <a:pt x="1892547" y="1210090"/>
                    </a:cubicBezTo>
                    <a:lnTo>
                      <a:pt x="73631" y="1210090"/>
                    </a:lnTo>
                    <a:cubicBezTo>
                      <a:pt x="32966" y="1210090"/>
                      <a:pt x="0" y="1177125"/>
                      <a:pt x="0" y="1136460"/>
                    </a:cubicBezTo>
                    <a:lnTo>
                      <a:pt x="0" y="73631"/>
                    </a:lnTo>
                    <a:cubicBezTo>
                      <a:pt x="0" y="32966"/>
                      <a:pt x="32966" y="0"/>
                      <a:pt x="73631" y="0"/>
                    </a:cubicBezTo>
                    <a:close/>
                  </a:path>
                </a:pathLst>
              </a:custGeom>
              <a:solidFill>
                <a:srgbClr val="E8F9FF">
                  <a:alpha val="93725"/>
                </a:srgbClr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966178" cy="12481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0905779" y="1359948"/>
              <a:ext cx="6182180" cy="2700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</a:pPr>
              <a:r>
                <a:rPr lang="en-US" sz="596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Em</a:t>
              </a:r>
              <a:r>
                <a:rPr lang="en-US" sz="596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96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thường</a:t>
              </a:r>
              <a:r>
                <a:rPr lang="en-US" sz="596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96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làm</a:t>
              </a:r>
              <a:r>
                <a:rPr lang="en-US" sz="596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96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gì</a:t>
              </a:r>
              <a:r>
                <a:rPr lang="en-US" sz="596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96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với</a:t>
              </a:r>
              <a:r>
                <a:rPr lang="en-US" sz="596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96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vật</a:t>
              </a:r>
              <a:r>
                <a:rPr lang="en-US" sz="596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96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nuôi</a:t>
              </a:r>
              <a:r>
                <a:rPr lang="en-US" sz="596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96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của</a:t>
              </a:r>
              <a:r>
                <a:rPr lang="en-US" sz="596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96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mình</a:t>
              </a:r>
              <a:r>
                <a:rPr lang="en-US" sz="596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?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7026644" y="3038963"/>
            <a:ext cx="6776914" cy="7248037"/>
          </a:xfrm>
          <a:custGeom>
            <a:avLst/>
            <a:gdLst/>
            <a:ahLst/>
            <a:cxnLst/>
            <a:rect l="l" t="t" r="r" b="b"/>
            <a:pathLst>
              <a:path w="6776914" h="7248037">
                <a:moveTo>
                  <a:pt x="0" y="0"/>
                </a:moveTo>
                <a:lnTo>
                  <a:pt x="6776914" y="0"/>
                </a:lnTo>
                <a:lnTo>
                  <a:pt x="6776914" y="7248037"/>
                </a:lnTo>
                <a:lnTo>
                  <a:pt x="0" y="7248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05094" y="4800125"/>
            <a:ext cx="3524441" cy="3462763"/>
          </a:xfrm>
          <a:custGeom>
            <a:avLst/>
            <a:gdLst/>
            <a:ahLst/>
            <a:cxnLst/>
            <a:rect l="l" t="t" r="r" b="b"/>
            <a:pathLst>
              <a:path w="3524441" h="3462763">
                <a:moveTo>
                  <a:pt x="0" y="0"/>
                </a:moveTo>
                <a:lnTo>
                  <a:pt x="3524441" y="0"/>
                </a:lnTo>
                <a:lnTo>
                  <a:pt x="3524441" y="3462763"/>
                </a:lnTo>
                <a:lnTo>
                  <a:pt x="0" y="3462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3032" y="469705"/>
            <a:ext cx="14161935" cy="8476121"/>
            <a:chOff x="0" y="0"/>
            <a:chExt cx="3729892" cy="2232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9892" cy="2232394"/>
            </a:xfrm>
            <a:custGeom>
              <a:avLst/>
              <a:gdLst/>
              <a:ahLst/>
              <a:cxnLst/>
              <a:rect l="l" t="t" r="r" b="b"/>
              <a:pathLst>
                <a:path w="3729892" h="2232394">
                  <a:moveTo>
                    <a:pt x="38814" y="0"/>
                  </a:moveTo>
                  <a:lnTo>
                    <a:pt x="3691079" y="0"/>
                  </a:lnTo>
                  <a:cubicBezTo>
                    <a:pt x="3712515" y="0"/>
                    <a:pt x="3729892" y="17377"/>
                    <a:pt x="3729892" y="38814"/>
                  </a:cubicBezTo>
                  <a:lnTo>
                    <a:pt x="3729892" y="2193580"/>
                  </a:lnTo>
                  <a:cubicBezTo>
                    <a:pt x="3729892" y="2215017"/>
                    <a:pt x="3712515" y="2232394"/>
                    <a:pt x="3691079" y="2232394"/>
                  </a:cubicBezTo>
                  <a:lnTo>
                    <a:pt x="38814" y="2232394"/>
                  </a:lnTo>
                  <a:cubicBezTo>
                    <a:pt x="17377" y="2232394"/>
                    <a:pt x="0" y="2215017"/>
                    <a:pt x="0" y="2193580"/>
                  </a:cubicBezTo>
                  <a:lnTo>
                    <a:pt x="0" y="38814"/>
                  </a:lnTo>
                  <a:cubicBezTo>
                    <a:pt x="0" y="17377"/>
                    <a:pt x="17377" y="0"/>
                    <a:pt x="38814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29892" cy="2270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42094" y="6223574"/>
            <a:ext cx="382873" cy="514337"/>
            <a:chOff x="0" y="0"/>
            <a:chExt cx="60504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5049" cy="812800"/>
            </a:xfrm>
            <a:custGeom>
              <a:avLst/>
              <a:gdLst/>
              <a:ahLst/>
              <a:cxnLst/>
              <a:rect l="l" t="t" r="r" b="b"/>
              <a:pathLst>
                <a:path w="605049" h="812800">
                  <a:moveTo>
                    <a:pt x="302525" y="0"/>
                  </a:moveTo>
                  <a:cubicBezTo>
                    <a:pt x="135445" y="0"/>
                    <a:pt x="0" y="181951"/>
                    <a:pt x="0" y="406400"/>
                  </a:cubicBezTo>
                  <a:cubicBezTo>
                    <a:pt x="0" y="630849"/>
                    <a:pt x="135445" y="812800"/>
                    <a:pt x="302525" y="812800"/>
                  </a:cubicBezTo>
                  <a:cubicBezTo>
                    <a:pt x="469604" y="812800"/>
                    <a:pt x="605049" y="630849"/>
                    <a:pt x="605049" y="406400"/>
                  </a:cubicBezTo>
                  <a:cubicBezTo>
                    <a:pt x="605049" y="181951"/>
                    <a:pt x="469604" y="0"/>
                    <a:pt x="302525" y="0"/>
                  </a:cubicBezTo>
                  <a:close/>
                </a:path>
              </a:pathLst>
            </a:custGeom>
            <a:solidFill>
              <a:srgbClr val="C0857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6723" y="38100"/>
              <a:ext cx="491603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89278" y="6480743"/>
            <a:ext cx="131463" cy="364161"/>
            <a:chOff x="0" y="0"/>
            <a:chExt cx="293423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423" cy="812800"/>
            </a:xfrm>
            <a:custGeom>
              <a:avLst/>
              <a:gdLst/>
              <a:ahLst/>
              <a:cxnLst/>
              <a:rect l="l" t="t" r="r" b="b"/>
              <a:pathLst>
                <a:path w="293423" h="812800">
                  <a:moveTo>
                    <a:pt x="146712" y="0"/>
                  </a:moveTo>
                  <a:cubicBezTo>
                    <a:pt x="65685" y="0"/>
                    <a:pt x="0" y="181951"/>
                    <a:pt x="0" y="406400"/>
                  </a:cubicBezTo>
                  <a:cubicBezTo>
                    <a:pt x="0" y="630849"/>
                    <a:pt x="65685" y="812800"/>
                    <a:pt x="146712" y="812800"/>
                  </a:cubicBezTo>
                  <a:cubicBezTo>
                    <a:pt x="227738" y="812800"/>
                    <a:pt x="293423" y="630849"/>
                    <a:pt x="293423" y="406400"/>
                  </a:cubicBezTo>
                  <a:cubicBezTo>
                    <a:pt x="293423" y="181951"/>
                    <a:pt x="227738" y="0"/>
                    <a:pt x="146712" y="0"/>
                  </a:cubicBezTo>
                  <a:close/>
                </a:path>
              </a:pathLst>
            </a:custGeom>
            <a:solidFill>
              <a:srgbClr val="C0857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7508" y="38100"/>
              <a:ext cx="238406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1180" y="8563781"/>
            <a:ext cx="18266820" cy="1723219"/>
            <a:chOff x="0" y="0"/>
            <a:chExt cx="4811014" cy="453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1014" cy="453852"/>
            </a:xfrm>
            <a:custGeom>
              <a:avLst/>
              <a:gdLst/>
              <a:ahLst/>
              <a:cxnLst/>
              <a:rect l="l" t="t" r="r" b="b"/>
              <a:pathLst>
                <a:path w="4811014" h="453852">
                  <a:moveTo>
                    <a:pt x="0" y="0"/>
                  </a:moveTo>
                  <a:lnTo>
                    <a:pt x="4811014" y="0"/>
                  </a:lnTo>
                  <a:lnTo>
                    <a:pt x="4811014" y="453852"/>
                  </a:lnTo>
                  <a:lnTo>
                    <a:pt x="0" y="453852"/>
                  </a:lnTo>
                  <a:close/>
                </a:path>
              </a:pathLst>
            </a:custGeom>
            <a:solidFill>
              <a:srgbClr val="A5544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1014" cy="491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3130239" y="6577747"/>
            <a:ext cx="10386544" cy="2847644"/>
          </a:xfrm>
          <a:custGeom>
            <a:avLst/>
            <a:gdLst/>
            <a:ahLst/>
            <a:cxnLst/>
            <a:rect l="l" t="t" r="r" b="b"/>
            <a:pathLst>
              <a:path w="10386544" h="2847644">
                <a:moveTo>
                  <a:pt x="0" y="0"/>
                </a:moveTo>
                <a:lnTo>
                  <a:pt x="10386543" y="0"/>
                </a:lnTo>
                <a:lnTo>
                  <a:pt x="10386543" y="2847644"/>
                </a:lnTo>
                <a:lnTo>
                  <a:pt x="0" y="2847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6306" y="2754601"/>
            <a:ext cx="4605063" cy="6937947"/>
          </a:xfrm>
          <a:custGeom>
            <a:avLst/>
            <a:gdLst/>
            <a:ahLst/>
            <a:cxnLst/>
            <a:rect l="l" t="t" r="r" b="b"/>
            <a:pathLst>
              <a:path w="4605063" h="6937947">
                <a:moveTo>
                  <a:pt x="0" y="0"/>
                </a:moveTo>
                <a:lnTo>
                  <a:pt x="4605062" y="0"/>
                </a:lnTo>
                <a:lnTo>
                  <a:pt x="4605062" y="6937947"/>
                </a:lnTo>
                <a:lnTo>
                  <a:pt x="0" y="6937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50419" y="6480743"/>
            <a:ext cx="10386544" cy="2847644"/>
          </a:xfrm>
          <a:custGeom>
            <a:avLst/>
            <a:gdLst/>
            <a:ahLst/>
            <a:cxnLst/>
            <a:rect l="l" t="t" r="r" b="b"/>
            <a:pathLst>
              <a:path w="10386544" h="2847644">
                <a:moveTo>
                  <a:pt x="0" y="0"/>
                </a:moveTo>
                <a:lnTo>
                  <a:pt x="10386544" y="0"/>
                </a:lnTo>
                <a:lnTo>
                  <a:pt x="10386544" y="2847644"/>
                </a:lnTo>
                <a:lnTo>
                  <a:pt x="0" y="2847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807669" y="716226"/>
            <a:ext cx="7200900" cy="82296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AD49E3-0CA3-7B4C-9B3A-55958B652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068" y="1694863"/>
            <a:ext cx="11963400" cy="5499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174" y="678922"/>
            <a:ext cx="16897653" cy="8929156"/>
            <a:chOff x="0" y="0"/>
            <a:chExt cx="4450411" cy="2351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0411" cy="2351712"/>
            </a:xfrm>
            <a:custGeom>
              <a:avLst/>
              <a:gdLst/>
              <a:ahLst/>
              <a:cxnLst/>
              <a:rect l="l" t="t" r="r" b="b"/>
              <a:pathLst>
                <a:path w="4450411" h="2351712">
                  <a:moveTo>
                    <a:pt x="32530" y="0"/>
                  </a:moveTo>
                  <a:lnTo>
                    <a:pt x="4417881" y="0"/>
                  </a:lnTo>
                  <a:cubicBezTo>
                    <a:pt x="4435846" y="0"/>
                    <a:pt x="4450411" y="14564"/>
                    <a:pt x="4450411" y="32530"/>
                  </a:cubicBezTo>
                  <a:lnTo>
                    <a:pt x="4450411" y="2319182"/>
                  </a:lnTo>
                  <a:cubicBezTo>
                    <a:pt x="4450411" y="2327810"/>
                    <a:pt x="4446983" y="2336084"/>
                    <a:pt x="4440883" y="2342184"/>
                  </a:cubicBezTo>
                  <a:cubicBezTo>
                    <a:pt x="4434782" y="2348285"/>
                    <a:pt x="4426508" y="2351712"/>
                    <a:pt x="4417881" y="2351712"/>
                  </a:cubicBezTo>
                  <a:lnTo>
                    <a:pt x="32530" y="2351712"/>
                  </a:lnTo>
                  <a:cubicBezTo>
                    <a:pt x="14564" y="2351712"/>
                    <a:pt x="0" y="2337148"/>
                    <a:pt x="0" y="2319182"/>
                  </a:cubicBezTo>
                  <a:lnTo>
                    <a:pt x="0" y="32530"/>
                  </a:lnTo>
                  <a:cubicBezTo>
                    <a:pt x="0" y="14564"/>
                    <a:pt x="14564" y="0"/>
                    <a:pt x="32530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0411" cy="238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6400" y="2216971"/>
            <a:ext cx="1220054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028700" y="2569396"/>
            <a:ext cx="7704975" cy="6688904"/>
          </a:xfrm>
          <a:custGeom>
            <a:avLst/>
            <a:gdLst/>
            <a:ahLst/>
            <a:cxnLst/>
            <a:rect l="l" t="t" r="r" b="b"/>
            <a:pathLst>
              <a:path w="7704975" h="6688904">
                <a:moveTo>
                  <a:pt x="0" y="0"/>
                </a:moveTo>
                <a:lnTo>
                  <a:pt x="7704975" y="0"/>
                </a:lnTo>
                <a:lnTo>
                  <a:pt x="7704975" y="6688904"/>
                </a:lnTo>
                <a:lnTo>
                  <a:pt x="0" y="6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00" t="-27501" r="-928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48304" y="490064"/>
            <a:ext cx="3021992" cy="2969107"/>
          </a:xfrm>
          <a:custGeom>
            <a:avLst/>
            <a:gdLst/>
            <a:ahLst/>
            <a:cxnLst/>
            <a:rect l="l" t="t" r="r" b="b"/>
            <a:pathLst>
              <a:path w="3021992" h="2969107">
                <a:moveTo>
                  <a:pt x="0" y="0"/>
                </a:moveTo>
                <a:lnTo>
                  <a:pt x="3021992" y="0"/>
                </a:lnTo>
                <a:lnTo>
                  <a:pt x="3021992" y="2969107"/>
                </a:lnTo>
                <a:lnTo>
                  <a:pt x="0" y="29691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96707" y="4024312"/>
            <a:ext cx="7327900" cy="2247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+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Các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bạn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trong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hình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đang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làm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? </a:t>
            </a:r>
          </a:p>
          <a:p>
            <a:pPr>
              <a:lnSpc>
                <a:spcPts val="5999"/>
              </a:lnSpc>
            </a:pPr>
            <a:endParaRPr lang="en-US" sz="4999" dirty="0">
              <a:solidFill>
                <a:srgbClr val="000000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496707" y="5923373"/>
            <a:ext cx="7327900" cy="2241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+ Theo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em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những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việc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làm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này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tác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dụng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đối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các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con </a:t>
            </a:r>
            <a:r>
              <a:rPr lang="en-US" sz="49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vật</a:t>
            </a:r>
            <a:r>
              <a:rPr lang="en-US" sz="49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DFA43F-0A30-7842-8BC1-EF525A2D3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73" y="816082"/>
            <a:ext cx="15379700" cy="170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6399F-C367-3148-BC99-A4119534A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506" y="2315913"/>
            <a:ext cx="73279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174" y="678922"/>
            <a:ext cx="16897653" cy="8929156"/>
            <a:chOff x="0" y="0"/>
            <a:chExt cx="4450411" cy="2351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0411" cy="2351712"/>
            </a:xfrm>
            <a:custGeom>
              <a:avLst/>
              <a:gdLst/>
              <a:ahLst/>
              <a:cxnLst/>
              <a:rect l="l" t="t" r="r" b="b"/>
              <a:pathLst>
                <a:path w="4450411" h="2351712">
                  <a:moveTo>
                    <a:pt x="32530" y="0"/>
                  </a:moveTo>
                  <a:lnTo>
                    <a:pt x="4417881" y="0"/>
                  </a:lnTo>
                  <a:cubicBezTo>
                    <a:pt x="4435846" y="0"/>
                    <a:pt x="4450411" y="14564"/>
                    <a:pt x="4450411" y="32530"/>
                  </a:cubicBezTo>
                  <a:lnTo>
                    <a:pt x="4450411" y="2319182"/>
                  </a:lnTo>
                  <a:cubicBezTo>
                    <a:pt x="4450411" y="2327810"/>
                    <a:pt x="4446983" y="2336084"/>
                    <a:pt x="4440883" y="2342184"/>
                  </a:cubicBezTo>
                  <a:cubicBezTo>
                    <a:pt x="4434782" y="2348285"/>
                    <a:pt x="4426508" y="2351712"/>
                    <a:pt x="4417881" y="2351712"/>
                  </a:cubicBezTo>
                  <a:lnTo>
                    <a:pt x="32530" y="2351712"/>
                  </a:lnTo>
                  <a:cubicBezTo>
                    <a:pt x="14564" y="2351712"/>
                    <a:pt x="0" y="2337148"/>
                    <a:pt x="0" y="2319182"/>
                  </a:cubicBezTo>
                  <a:lnTo>
                    <a:pt x="0" y="32530"/>
                  </a:lnTo>
                  <a:cubicBezTo>
                    <a:pt x="0" y="14564"/>
                    <a:pt x="14564" y="0"/>
                    <a:pt x="32530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0411" cy="238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6400" y="2216971"/>
            <a:ext cx="1220054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028700" y="2569396"/>
            <a:ext cx="7704975" cy="6688904"/>
          </a:xfrm>
          <a:custGeom>
            <a:avLst/>
            <a:gdLst/>
            <a:ahLst/>
            <a:cxnLst/>
            <a:rect l="l" t="t" r="r" b="b"/>
            <a:pathLst>
              <a:path w="7704975" h="6688904">
                <a:moveTo>
                  <a:pt x="0" y="0"/>
                </a:moveTo>
                <a:lnTo>
                  <a:pt x="7704975" y="0"/>
                </a:lnTo>
                <a:lnTo>
                  <a:pt x="7704975" y="6688904"/>
                </a:lnTo>
                <a:lnTo>
                  <a:pt x="0" y="6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00" t="-27501" r="-928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83261" y="4487351"/>
            <a:ext cx="5571911" cy="4770949"/>
          </a:xfrm>
          <a:custGeom>
            <a:avLst/>
            <a:gdLst/>
            <a:ahLst/>
            <a:cxnLst/>
            <a:rect l="l" t="t" r="r" b="b"/>
            <a:pathLst>
              <a:path w="5571911" h="4770949">
                <a:moveTo>
                  <a:pt x="0" y="0"/>
                </a:moveTo>
                <a:lnTo>
                  <a:pt x="5571911" y="0"/>
                </a:lnTo>
                <a:lnTo>
                  <a:pt x="5571911" y="4770949"/>
                </a:lnTo>
                <a:lnTo>
                  <a:pt x="0" y="4770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288867-C5D7-A64E-934A-E391A9E2C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73" y="816082"/>
            <a:ext cx="15379700" cy="170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7CC2E8-49C4-1A42-8201-1E4094044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066" y="2799703"/>
            <a:ext cx="4432300" cy="189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174" y="678922"/>
            <a:ext cx="16897653" cy="8929156"/>
            <a:chOff x="0" y="0"/>
            <a:chExt cx="4450411" cy="2351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0411" cy="2351712"/>
            </a:xfrm>
            <a:custGeom>
              <a:avLst/>
              <a:gdLst/>
              <a:ahLst/>
              <a:cxnLst/>
              <a:rect l="l" t="t" r="r" b="b"/>
              <a:pathLst>
                <a:path w="4450411" h="2351712">
                  <a:moveTo>
                    <a:pt x="32530" y="0"/>
                  </a:moveTo>
                  <a:lnTo>
                    <a:pt x="4417881" y="0"/>
                  </a:lnTo>
                  <a:cubicBezTo>
                    <a:pt x="4435846" y="0"/>
                    <a:pt x="4450411" y="14564"/>
                    <a:pt x="4450411" y="32530"/>
                  </a:cubicBezTo>
                  <a:lnTo>
                    <a:pt x="4450411" y="2319182"/>
                  </a:lnTo>
                  <a:cubicBezTo>
                    <a:pt x="4450411" y="2327810"/>
                    <a:pt x="4446983" y="2336084"/>
                    <a:pt x="4440883" y="2342184"/>
                  </a:cubicBezTo>
                  <a:cubicBezTo>
                    <a:pt x="4434782" y="2348285"/>
                    <a:pt x="4426508" y="2351712"/>
                    <a:pt x="4417881" y="2351712"/>
                  </a:cubicBezTo>
                  <a:lnTo>
                    <a:pt x="32530" y="2351712"/>
                  </a:lnTo>
                  <a:cubicBezTo>
                    <a:pt x="14564" y="2351712"/>
                    <a:pt x="0" y="2337148"/>
                    <a:pt x="0" y="2319182"/>
                  </a:cubicBezTo>
                  <a:lnTo>
                    <a:pt x="0" y="32530"/>
                  </a:lnTo>
                  <a:cubicBezTo>
                    <a:pt x="0" y="14564"/>
                    <a:pt x="14564" y="0"/>
                    <a:pt x="32530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0411" cy="238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6400" y="2216971"/>
            <a:ext cx="1220054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303428" y="2455096"/>
            <a:ext cx="6162387" cy="6803204"/>
          </a:xfrm>
          <a:custGeom>
            <a:avLst/>
            <a:gdLst/>
            <a:ahLst/>
            <a:cxnLst/>
            <a:rect l="l" t="t" r="r" b="b"/>
            <a:pathLst>
              <a:path w="6162387" h="6803204">
                <a:moveTo>
                  <a:pt x="0" y="0"/>
                </a:moveTo>
                <a:lnTo>
                  <a:pt x="6162387" y="0"/>
                </a:lnTo>
                <a:lnTo>
                  <a:pt x="6162387" y="6803204"/>
                </a:lnTo>
                <a:lnTo>
                  <a:pt x="0" y="680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192" t="-62314" r="-187806" b="-10860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942943" y="4300659"/>
            <a:ext cx="8367820" cy="299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8"/>
              </a:lnSpc>
              <a:spcBef>
                <a:spcPct val="0"/>
              </a:spcBef>
            </a:pP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Bạn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nam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gà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ăn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Có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tác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dụng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giúp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gà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mau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727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lớn</a:t>
            </a:r>
            <a:r>
              <a:rPr lang="en-US" sz="5727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F7D16A-AC39-8548-8009-CF9EB93BE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3" y="816082"/>
            <a:ext cx="15379700" cy="170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174" y="678922"/>
            <a:ext cx="16897653" cy="8929156"/>
            <a:chOff x="0" y="0"/>
            <a:chExt cx="4450411" cy="2351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0411" cy="2351712"/>
            </a:xfrm>
            <a:custGeom>
              <a:avLst/>
              <a:gdLst/>
              <a:ahLst/>
              <a:cxnLst/>
              <a:rect l="l" t="t" r="r" b="b"/>
              <a:pathLst>
                <a:path w="4450411" h="2351712">
                  <a:moveTo>
                    <a:pt x="32530" y="0"/>
                  </a:moveTo>
                  <a:lnTo>
                    <a:pt x="4417881" y="0"/>
                  </a:lnTo>
                  <a:cubicBezTo>
                    <a:pt x="4435846" y="0"/>
                    <a:pt x="4450411" y="14564"/>
                    <a:pt x="4450411" y="32530"/>
                  </a:cubicBezTo>
                  <a:lnTo>
                    <a:pt x="4450411" y="2319182"/>
                  </a:lnTo>
                  <a:cubicBezTo>
                    <a:pt x="4450411" y="2327810"/>
                    <a:pt x="4446983" y="2336084"/>
                    <a:pt x="4440883" y="2342184"/>
                  </a:cubicBezTo>
                  <a:cubicBezTo>
                    <a:pt x="4434782" y="2348285"/>
                    <a:pt x="4426508" y="2351712"/>
                    <a:pt x="4417881" y="2351712"/>
                  </a:cubicBezTo>
                  <a:lnTo>
                    <a:pt x="32530" y="2351712"/>
                  </a:lnTo>
                  <a:cubicBezTo>
                    <a:pt x="14564" y="2351712"/>
                    <a:pt x="0" y="2337148"/>
                    <a:pt x="0" y="2319182"/>
                  </a:cubicBezTo>
                  <a:lnTo>
                    <a:pt x="0" y="32530"/>
                  </a:lnTo>
                  <a:cubicBezTo>
                    <a:pt x="0" y="14564"/>
                    <a:pt x="14564" y="0"/>
                    <a:pt x="32530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0411" cy="238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6400" y="2216971"/>
            <a:ext cx="1220054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4975816" y="2587038"/>
            <a:ext cx="7962269" cy="5112923"/>
          </a:xfrm>
          <a:custGeom>
            <a:avLst/>
            <a:gdLst/>
            <a:ahLst/>
            <a:cxnLst/>
            <a:rect l="l" t="t" r="r" b="b"/>
            <a:pathLst>
              <a:path w="7962269" h="5112923">
                <a:moveTo>
                  <a:pt x="0" y="0"/>
                </a:moveTo>
                <a:lnTo>
                  <a:pt x="7962269" y="0"/>
                </a:lnTo>
                <a:lnTo>
                  <a:pt x="7962269" y="5112924"/>
                </a:lnTo>
                <a:lnTo>
                  <a:pt x="0" y="5112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344" t="-70086" r="-17359" b="-11802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32103" y="7595187"/>
            <a:ext cx="14249694" cy="193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2"/>
              </a:lnSpc>
              <a:spcBef>
                <a:spcPct val="0"/>
              </a:spcBef>
            </a:pP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Bạn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nữ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bò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ăn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cỏ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Có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tác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dụng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giúp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bò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mau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lớn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nhiều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sữa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D46E47-703A-D94D-B3B1-8B4DA4E5B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3" y="816082"/>
            <a:ext cx="15379700" cy="170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174" y="678922"/>
            <a:ext cx="16897653" cy="8929156"/>
            <a:chOff x="0" y="0"/>
            <a:chExt cx="4450411" cy="2351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0411" cy="2351712"/>
            </a:xfrm>
            <a:custGeom>
              <a:avLst/>
              <a:gdLst/>
              <a:ahLst/>
              <a:cxnLst/>
              <a:rect l="l" t="t" r="r" b="b"/>
              <a:pathLst>
                <a:path w="4450411" h="2351712">
                  <a:moveTo>
                    <a:pt x="32530" y="0"/>
                  </a:moveTo>
                  <a:lnTo>
                    <a:pt x="4417881" y="0"/>
                  </a:lnTo>
                  <a:cubicBezTo>
                    <a:pt x="4435846" y="0"/>
                    <a:pt x="4450411" y="14564"/>
                    <a:pt x="4450411" y="32530"/>
                  </a:cubicBezTo>
                  <a:lnTo>
                    <a:pt x="4450411" y="2319182"/>
                  </a:lnTo>
                  <a:cubicBezTo>
                    <a:pt x="4450411" y="2327810"/>
                    <a:pt x="4446983" y="2336084"/>
                    <a:pt x="4440883" y="2342184"/>
                  </a:cubicBezTo>
                  <a:cubicBezTo>
                    <a:pt x="4434782" y="2348285"/>
                    <a:pt x="4426508" y="2351712"/>
                    <a:pt x="4417881" y="2351712"/>
                  </a:cubicBezTo>
                  <a:lnTo>
                    <a:pt x="32530" y="2351712"/>
                  </a:lnTo>
                  <a:cubicBezTo>
                    <a:pt x="14564" y="2351712"/>
                    <a:pt x="0" y="2337148"/>
                    <a:pt x="0" y="2319182"/>
                  </a:cubicBezTo>
                  <a:lnTo>
                    <a:pt x="0" y="32530"/>
                  </a:lnTo>
                  <a:cubicBezTo>
                    <a:pt x="0" y="14564"/>
                    <a:pt x="14564" y="0"/>
                    <a:pt x="32530" y="0"/>
                  </a:cubicBezTo>
                  <a:close/>
                </a:path>
              </a:pathLst>
            </a:custGeom>
            <a:solidFill>
              <a:srgbClr val="FFFFFF">
                <a:alpha val="9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0411" cy="238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906400" y="2216971"/>
            <a:ext cx="12200548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67123" y="2747248"/>
            <a:ext cx="7049534" cy="5865553"/>
          </a:xfrm>
          <a:custGeom>
            <a:avLst/>
            <a:gdLst/>
            <a:ahLst/>
            <a:cxnLst/>
            <a:rect l="l" t="t" r="r" b="b"/>
            <a:pathLst>
              <a:path w="7049534" h="5865553">
                <a:moveTo>
                  <a:pt x="0" y="0"/>
                </a:moveTo>
                <a:lnTo>
                  <a:pt x="7049534" y="0"/>
                </a:lnTo>
                <a:lnTo>
                  <a:pt x="7049534" y="5865553"/>
                </a:lnTo>
                <a:lnTo>
                  <a:pt x="0" y="58655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02" t="-183909" r="-135419" b="-1352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906987" y="3926355"/>
            <a:ext cx="7692883" cy="389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2"/>
              </a:lnSpc>
              <a:spcBef>
                <a:spcPct val="0"/>
              </a:spcBef>
            </a:pP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Các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bạn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chó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đi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tiêm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phòng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Giúp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con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chó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không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bị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mắc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bệnh</a:t>
            </a:r>
            <a:r>
              <a:rPr lang="en-US" sz="5580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408363-E7BF-2849-A256-83F262BE6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3" y="816082"/>
            <a:ext cx="15379700" cy="170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235</Words>
  <Application>Microsoft Office PowerPoint</Application>
  <PresentationFormat>Custom</PresentationFormat>
  <Paragraphs>13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UTM Avo</vt:lpstr>
      <vt:lpstr>SVN-Newton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Blue Cute Illustrative Group Project Presentation</dc:title>
  <dc:creator>Hoa Vu Thuy</dc:creator>
  <cp:lastModifiedBy>Hòa Vũ Thúy</cp:lastModifiedBy>
  <cp:revision>7</cp:revision>
  <dcterms:created xsi:type="dcterms:W3CDTF">2006-08-16T00:00:00Z</dcterms:created>
  <dcterms:modified xsi:type="dcterms:W3CDTF">2026-01-22T13:57:28Z</dcterms:modified>
  <dc:identifier>DAG6vjpR1VI</dc:identifier>
</cp:coreProperties>
</file>