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8" r:id="rId2"/>
  </p:sldMasterIdLst>
  <p:notesMasterIdLst>
    <p:notesMasterId r:id="rId12"/>
  </p:notesMasterIdLst>
  <p:sldIdLst>
    <p:sldId id="290" r:id="rId3"/>
    <p:sldId id="424" r:id="rId4"/>
    <p:sldId id="452" r:id="rId5"/>
    <p:sldId id="448" r:id="rId6"/>
    <p:sldId id="449" r:id="rId7"/>
    <p:sldId id="451" r:id="rId8"/>
    <p:sldId id="450" r:id="rId9"/>
    <p:sldId id="295" r:id="rId10"/>
    <p:sldId id="269" r:id="rId11"/>
  </p:sldIdLst>
  <p:sldSz cx="12192000" cy="6858000"/>
  <p:notesSz cx="6858000" cy="9144000"/>
  <p:embeddedFontLst>
    <p:embeddedFont>
      <p:font typeface="UTM Avo" panose="02040603050506020204" pitchFamily="18" charset="0"/>
      <p:regular r:id="rId13"/>
      <p:bold r:id="rId14"/>
      <p:italic r:id="rId15"/>
      <p:boldItalic r:id="rId16"/>
    </p:embeddedFont>
    <p:embeddedFont>
      <p:font typeface="宋体" panose="02010600030101010101" pitchFamily="2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ủy Phạm" initials="TP" lastIdx="1" clrIdx="0">
    <p:extLst>
      <p:ext uri="{19B8F6BF-5375-455C-9EA6-DF929625EA0E}">
        <p15:presenceInfo xmlns:p15="http://schemas.microsoft.com/office/powerpoint/2012/main" userId="c4733daf256698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7F644E"/>
    <a:srgbClr val="6BC6BD"/>
    <a:srgbClr val="5C5C5C"/>
    <a:srgbClr val="E5F111"/>
    <a:srgbClr val="FAC33F"/>
    <a:srgbClr val="5A5A5A"/>
    <a:srgbClr val="C2E8FF"/>
    <a:srgbClr val="7A3F39"/>
    <a:srgbClr val="37B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87985" autoAdjust="0"/>
  </p:normalViewPr>
  <p:slideViewPr>
    <p:cSldViewPr snapToGrid="0">
      <p:cViewPr varScale="1">
        <p:scale>
          <a:sx n="65" d="100"/>
          <a:sy n="65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06816-AE66-44A8-B9BB-EC69DD7065F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0CBF-A3E7-4A17-AB92-D8D2018F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C36860-4DC1-4817-8FA1-BEB438B6B41B}"/>
              </a:ext>
            </a:extLst>
          </p:cNvPr>
          <p:cNvSpPr/>
          <p:nvPr userDrawn="1"/>
        </p:nvSpPr>
        <p:spPr>
          <a:xfrm>
            <a:off x="11173097" y="136525"/>
            <a:ext cx="1339144" cy="139182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1B4042-FD77-4706-AADD-41E5EB42A5B8}"/>
              </a:ext>
            </a:extLst>
          </p:cNvPr>
          <p:cNvSpPr/>
          <p:nvPr userDrawn="1"/>
        </p:nvSpPr>
        <p:spPr>
          <a:xfrm>
            <a:off x="11173097" y="136525"/>
            <a:ext cx="1339144" cy="139182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40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1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99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0F05331-D428-4F79-8F7E-91C8AC316207}"/>
              </a:ext>
            </a:extLst>
          </p:cNvPr>
          <p:cNvSpPr/>
          <p:nvPr userDrawn="1"/>
        </p:nvSpPr>
        <p:spPr>
          <a:xfrm>
            <a:off x="10682640" y="116097"/>
            <a:ext cx="1339144" cy="139182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6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1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0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649" r:id="rId7"/>
    <p:sldLayoutId id="2147483650" r:id="rId8"/>
    <p:sldLayoutId id="2147483685" r:id="rId9"/>
    <p:sldLayoutId id="2147483652" r:id="rId10"/>
    <p:sldLayoutId id="2147483651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53" r:id="rId18"/>
    <p:sldLayoutId id="214748371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414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15984" y="1658131"/>
            <a:ext cx="11389657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Ong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mật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bầu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628478" y="61462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186033" y="690518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5">
            <a:extLst>
              <a:ext uri="{FF2B5EF4-FFF2-40B4-BE49-F238E27FC236}">
                <a16:creationId xmlns:a16="http://schemas.microsoft.com/office/drawing/2014/main" id="{EC3AB160-963A-45A4-A747-F666C0BCC2F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295250" y="1179636"/>
            <a:ext cx="5989342" cy="2583140"/>
            <a:chOff x="1874329" y="2452708"/>
            <a:chExt cx="1534600" cy="699352"/>
          </a:xfrm>
        </p:grpSpPr>
        <p:sp>
          <p:nvSpPr>
            <p:cNvPr id="5" name="任意多边形 10">
              <a:extLst>
                <a:ext uri="{FF2B5EF4-FFF2-40B4-BE49-F238E27FC236}">
                  <a16:creationId xmlns:a16="http://schemas.microsoft.com/office/drawing/2014/main" id="{72CECC71-9435-47C9-AD85-C94A4A67A670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11">
              <a:extLst>
                <a:ext uri="{FF2B5EF4-FFF2-40B4-BE49-F238E27FC236}">
                  <a16:creationId xmlns:a16="http://schemas.microsoft.com/office/drawing/2014/main" id="{77901CAA-86F8-4908-8B85-16A6C8B3BE73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17969501-F4DC-44C4-A8C8-7A2EE9CE547C}"/>
                </a:ext>
              </a:extLst>
            </p:cNvPr>
            <p:cNvSpPr txBox="1"/>
            <p:nvPr/>
          </p:nvSpPr>
          <p:spPr>
            <a:xfrm>
              <a:off x="1972081" y="2566256"/>
              <a:ext cx="1314030" cy="4590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4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QUAN SÁT VÀ PHỎNG ĐOÁN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15" name="图片 20">
            <a:extLst>
              <a:ext uri="{FF2B5EF4-FFF2-40B4-BE49-F238E27FC236}">
                <a16:creationId xmlns:a16="http://schemas.microsoft.com/office/drawing/2014/main" id="{EC2A9EB7-9C0A-4142-BDBD-FC04C4BC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276453" y="2081737"/>
            <a:ext cx="2901200" cy="4277340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id="{C8C7B69D-FBA7-4207-B9E8-4B7B90593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50" y="2286041"/>
            <a:ext cx="3722008" cy="3722008"/>
          </a:xfrm>
          <a:prstGeom prst="rect">
            <a:avLst/>
          </a:prstGeom>
        </p:spPr>
      </p:pic>
      <p:pic>
        <p:nvPicPr>
          <p:cNvPr id="17" name="图片 22">
            <a:extLst>
              <a:ext uri="{FF2B5EF4-FFF2-40B4-BE49-F238E27FC236}">
                <a16:creationId xmlns:a16="http://schemas.microsoft.com/office/drawing/2014/main" id="{A2BC2183-0426-45B8-B08A-B35382EA9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9" y="737667"/>
            <a:ext cx="775680" cy="718456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B74DACB9-51DD-435C-8F5A-313D31D8D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70737" y="2124050"/>
            <a:ext cx="544288" cy="406840"/>
          </a:xfrm>
          <a:prstGeom prst="rect">
            <a:avLst/>
          </a:prstGeom>
        </p:spPr>
      </p:pic>
      <p:grpSp>
        <p:nvGrpSpPr>
          <p:cNvPr id="19" name="组合 27">
            <a:extLst>
              <a:ext uri="{FF2B5EF4-FFF2-40B4-BE49-F238E27FC236}">
                <a16:creationId xmlns:a16="http://schemas.microsoft.com/office/drawing/2014/main" id="{C7129C61-681B-42D5-AB64-05BFB0A70338}"/>
              </a:ext>
            </a:extLst>
          </p:cNvPr>
          <p:cNvGrpSpPr/>
          <p:nvPr/>
        </p:nvGrpSpPr>
        <p:grpSpPr>
          <a:xfrm>
            <a:off x="-18144" y="3945877"/>
            <a:ext cx="12192000" cy="2505456"/>
            <a:chOff x="-175847" y="4352544"/>
            <a:chExt cx="12367847" cy="2505456"/>
          </a:xfrm>
        </p:grpSpPr>
        <p:pic>
          <p:nvPicPr>
            <p:cNvPr id="20" name="图片 28">
              <a:extLst>
                <a:ext uri="{FF2B5EF4-FFF2-40B4-BE49-F238E27FC236}">
                  <a16:creationId xmlns:a16="http://schemas.microsoft.com/office/drawing/2014/main" id="{9111AC26-8D1A-4D2D-B1FA-1E25E1755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21" name="图片 29">
              <a:extLst>
                <a:ext uri="{FF2B5EF4-FFF2-40B4-BE49-F238E27FC236}">
                  <a16:creationId xmlns:a16="http://schemas.microsoft.com/office/drawing/2014/main" id="{4B7FF920-121C-45D2-B8C1-A60EF85BD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3" name="图片 18">
            <a:extLst>
              <a:ext uri="{FF2B5EF4-FFF2-40B4-BE49-F238E27FC236}">
                <a16:creationId xmlns:a16="http://schemas.microsoft.com/office/drawing/2014/main" id="{3C257D05-C3B3-4BE8-9BC7-EACD2A1E0DA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472" y="10727"/>
            <a:ext cx="3115374" cy="1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81"/>
            <a:ext cx="12192000" cy="67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5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08"/>
            <a:ext cx="12192000" cy="67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68"/>
            <a:ext cx="12300508" cy="67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339130"/>
            <a:ext cx="9329748" cy="5185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2090306"/>
            <a:ext cx="7355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Em nhận xét gì về </a:t>
            </a:r>
          </a:p>
          <a:p>
            <a:pPr algn="ctr"/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ong mật và ong bầu?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431F2-CD73-479D-A67B-E73DFB41FD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2" b="89903" l="9787" r="89787">
                        <a14:foregroundMark x1="45532" y1="45243" x2="45532" y2="45243"/>
                        <a14:foregroundMark x1="45532" y1="45243" x2="43688" y2="51262"/>
                        <a14:foregroundMark x1="52482" y1="46602" x2="50922" y2="45243"/>
                        <a14:foregroundMark x1="66525" y1="56505" x2="66525" y2="52621"/>
                        <a14:foregroundMark x1="29504" y1="9126" x2="29504" y2="9126"/>
                        <a14:foregroundMark x1="44681" y1="87379" x2="57305" y2="87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670" y="3659966"/>
            <a:ext cx="3575987" cy="26125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155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orange background&#10;&#10;Description automatically generated">
            <a:extLst>
              <a:ext uri="{FF2B5EF4-FFF2-40B4-BE49-F238E27FC236}">
                <a16:creationId xmlns:a16="http://schemas.microsoft.com/office/drawing/2014/main" id="{61E2938F-F534-4B7A-4068-ADF70EDE8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32</Words>
  <Application>Microsoft Office PowerPoint</Application>
  <PresentationFormat>Widescreen</PresentationFormat>
  <Paragraphs>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Times New Roman</vt:lpstr>
      <vt:lpstr>UTM Avo</vt:lpstr>
      <vt:lpstr>宋体</vt:lpstr>
      <vt:lpstr>方正静蕾简体</vt:lpstr>
      <vt:lpstr>Calibri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77</cp:revision>
  <dcterms:created xsi:type="dcterms:W3CDTF">2021-11-01T08:16:43Z</dcterms:created>
  <dcterms:modified xsi:type="dcterms:W3CDTF">2026-01-21T15:11:29Z</dcterms:modified>
</cp:coreProperties>
</file>