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5" r:id="rId2"/>
  </p:sldMasterIdLst>
  <p:notesMasterIdLst>
    <p:notesMasterId r:id="rId19"/>
  </p:notesMasterIdLst>
  <p:sldIdLst>
    <p:sldId id="290" r:id="rId3"/>
    <p:sldId id="259" r:id="rId4"/>
    <p:sldId id="424" r:id="rId5"/>
    <p:sldId id="428" r:id="rId6"/>
    <p:sldId id="449" r:id="rId7"/>
    <p:sldId id="426" r:id="rId8"/>
    <p:sldId id="425" r:id="rId9"/>
    <p:sldId id="430" r:id="rId10"/>
    <p:sldId id="433" r:id="rId11"/>
    <p:sldId id="434" r:id="rId12"/>
    <p:sldId id="435" r:id="rId13"/>
    <p:sldId id="1421" r:id="rId14"/>
    <p:sldId id="441" r:id="rId15"/>
    <p:sldId id="440" r:id="rId16"/>
    <p:sldId id="442" r:id="rId17"/>
    <p:sldId id="269" r:id="rId18"/>
  </p:sldIdLst>
  <p:sldSz cx="12192000" cy="6858000"/>
  <p:notesSz cx="6858000" cy="9144000"/>
  <p:embeddedFontLst>
    <p:embeddedFont>
      <p:font typeface="宋体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4E4770"/>
    <a:srgbClr val="60380F"/>
    <a:srgbClr val="5F360E"/>
    <a:srgbClr val="8C734A"/>
    <a:srgbClr val="FFFBF7"/>
    <a:srgbClr val="FFFFFF"/>
    <a:srgbClr val="E73843"/>
    <a:srgbClr val="9FB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0049" autoAdjust="0"/>
  </p:normalViewPr>
  <p:slideViewPr>
    <p:cSldViewPr snapToGrid="0">
      <p:cViewPr varScale="1">
        <p:scale>
          <a:sx n="75" d="100"/>
          <a:sy n="75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2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3862F2-609B-415A-823F-2D1153524511}"/>
              </a:ext>
            </a:extLst>
          </p:cNvPr>
          <p:cNvSpPr/>
          <p:nvPr userDrawn="1"/>
        </p:nvSpPr>
        <p:spPr>
          <a:xfrm>
            <a:off x="11089377" y="130629"/>
            <a:ext cx="1136469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6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30804-6872-4DCB-ADBA-CE75E0F84A41}"/>
              </a:ext>
            </a:extLst>
          </p:cNvPr>
          <p:cNvSpPr/>
          <p:nvPr userDrawn="1"/>
        </p:nvSpPr>
        <p:spPr>
          <a:xfrm>
            <a:off x="10905601" y="195128"/>
            <a:ext cx="1136469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2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5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5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4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6611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microsoft.com/office/2007/relationships/hdphoto" Target="../media/hdphoto9.wdp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microsoft.com/office/2007/relationships/hdphoto" Target="../media/hdphoto11.wdp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3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10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80114" y="2260411"/>
            <a:ext cx="483177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97: ai - 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513643" y="44189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71440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03200F-8AAB-4FB2-A89C-4FE069DF3347}"/>
              </a:ext>
            </a:extLst>
          </p:cNvPr>
          <p:cNvSpPr/>
          <p:nvPr/>
        </p:nvSpPr>
        <p:spPr>
          <a:xfrm>
            <a:off x="0" y="0"/>
            <a:ext cx="12177488" cy="639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36">
            <a:extLst>
              <a:ext uri="{FF2B5EF4-FFF2-40B4-BE49-F238E27FC236}">
                <a16:creationId xmlns:a16="http://schemas.microsoft.com/office/drawing/2014/main" id="{1A1465EF-6DC1-47DE-9D26-6748069F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552"/>
          <a:stretch/>
        </p:blipFill>
        <p:spPr>
          <a:xfrm flipH="1">
            <a:off x="14512" y="-54473"/>
            <a:ext cx="3223988" cy="6398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70B17-83BF-4699-8A1E-D002AB90FE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175" l="8219" r="99816">
                        <a14:foregroundMark x1="65978" y1="66831" x2="23140" y2="63060"/>
                        <a14:foregroundMark x1="23140" y1="63060" x2="10973" y2="66885"/>
                        <a14:foregroundMark x1="10973" y1="66885" x2="4591" y2="78525"/>
                        <a14:foregroundMark x1="4591" y1="78525" x2="8310" y2="88962"/>
                        <a14:foregroundMark x1="8310" y1="88962" x2="31084" y2="96503"/>
                        <a14:foregroundMark x1="31084" y1="96503" x2="50046" y2="94317"/>
                        <a14:foregroundMark x1="50046" y1="94317" x2="64968" y2="87268"/>
                        <a14:foregroundMark x1="64968" y1="87268" x2="70386" y2="78798"/>
                        <a14:foregroundMark x1="70386" y1="78798" x2="62259" y2="67377"/>
                        <a14:foregroundMark x1="59642" y1="67377" x2="52250" y2="65574"/>
                        <a14:foregroundMark x1="52250" y1="65574" x2="42883" y2="67596"/>
                        <a14:foregroundMark x1="42883" y1="67596" x2="51286" y2="78907"/>
                        <a14:foregroundMark x1="51286" y1="78907" x2="62351" y2="80219"/>
                        <a14:foregroundMark x1="62351" y1="80219" x2="53306" y2="77049"/>
                        <a14:foregroundMark x1="53306" y1="77049" x2="56107" y2="72842"/>
                        <a14:foregroundMark x1="43205" y1="72842" x2="29798" y2="68415"/>
                        <a14:foregroundMark x1="29798" y1="68415" x2="18320" y2="68689"/>
                        <a14:foregroundMark x1="18320" y1="68689" x2="10239" y2="73224"/>
                        <a14:foregroundMark x1="10239" y1="73224" x2="16575" y2="79290"/>
                        <a14:foregroundMark x1="16575" y1="79290" x2="20937" y2="75956"/>
                        <a14:foregroundMark x1="18503" y1="73880" x2="13085" y2="81858"/>
                        <a14:foregroundMark x1="13085" y1="81858" x2="15243" y2="86120"/>
                        <a14:foregroundMark x1="8219" y1="85847" x2="11754" y2="83770"/>
                        <a14:foregroundMark x1="89991" y1="84536" x2="93526" y2="64317"/>
                        <a14:foregroundMark x1="93526" y1="64317" x2="92149" y2="52896"/>
                        <a14:foregroundMark x1="92149" y1="52896" x2="84711" y2="45027"/>
                        <a14:foregroundMark x1="84711" y1="45027" x2="94261" y2="38251"/>
                        <a14:foregroundMark x1="94261" y1="38251" x2="99082" y2="48634"/>
                        <a14:foregroundMark x1="99082" y1="48634" x2="99862" y2="53060"/>
                        <a14:foregroundMark x1="98990" y1="44208" x2="84986" y2="41585"/>
                        <a14:foregroundMark x1="71212" y1="58798" x2="70018" y2="67596"/>
                        <a14:foregroundMark x1="70018" y1="67596" x2="72498" y2="72295"/>
                        <a14:foregroundMark x1="66621" y1="57978" x2="69467" y2="65792"/>
                        <a14:foregroundMark x1="64417" y1="53552" x2="68825" y2="49945"/>
                        <a14:foregroundMark x1="67906" y1="44208" x2="64187" y2="52459"/>
                        <a14:foregroundMark x1="64187" y1="52459" x2="67998" y2="33169"/>
                        <a14:foregroundMark x1="67998" y1="33169" x2="77594" y2="24590"/>
                        <a14:foregroundMark x1="77594" y1="24590" x2="84252" y2="33770"/>
                        <a14:foregroundMark x1="84252" y1="33770" x2="85399" y2="37158"/>
                        <a14:foregroundMark x1="88246" y1="41858" x2="86088" y2="39016"/>
                        <a14:foregroundMark x1="65519" y1="87650" x2="78329" y2="89508"/>
                        <a14:foregroundMark x1="78329" y1="89508" x2="85170" y2="93989"/>
                        <a14:foregroundMark x1="85170" y1="93989" x2="74610" y2="96175"/>
                        <a14:foregroundMark x1="74610" y1="96175" x2="65748" y2="93388"/>
                        <a14:foregroundMark x1="77089" y1="96011" x2="93343" y2="95355"/>
                        <a14:foregroundMark x1="93343" y1="95355" x2="91093" y2="95464"/>
                        <a14:foregroundMark x1="63131" y1="88197" x2="65978" y2="9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204"/>
          <a:stretch/>
        </p:blipFill>
        <p:spPr>
          <a:xfrm>
            <a:off x="2601701" y="0"/>
            <a:ext cx="9604812" cy="5676900"/>
          </a:xfrm>
          <a:prstGeom prst="rect">
            <a:avLst/>
          </a:prstGeom>
        </p:spPr>
      </p:pic>
      <p:grpSp>
        <p:nvGrpSpPr>
          <p:cNvPr id="5" name="组合 22">
            <a:extLst>
              <a:ext uri="{FF2B5EF4-FFF2-40B4-BE49-F238E27FC236}">
                <a16:creationId xmlns:a16="http://schemas.microsoft.com/office/drawing/2014/main" id="{632942AF-5521-438A-85F8-C5680D922175}"/>
              </a:ext>
            </a:extLst>
          </p:cNvPr>
          <p:cNvGrpSpPr/>
          <p:nvPr/>
        </p:nvGrpSpPr>
        <p:grpSpPr>
          <a:xfrm>
            <a:off x="14512" y="4588609"/>
            <a:ext cx="12192001" cy="1842572"/>
            <a:chOff x="-175848" y="4352544"/>
            <a:chExt cx="12367848" cy="2310496"/>
          </a:xfrm>
        </p:grpSpPr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F5820BFB-AF9B-4D96-80FF-6BD887806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75848" y="4352544"/>
              <a:ext cx="4185322" cy="2296428"/>
            </a:xfrm>
            <a:prstGeom prst="rect">
              <a:avLst/>
            </a:prstGeom>
          </p:spPr>
        </p:pic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id="{11EE36C0-D081-4758-83FB-7EFB2D2D3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4236" y="4553712"/>
              <a:ext cx="8187764" cy="2109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79F33-1780-47A8-A599-8B3BC826A09D}"/>
              </a:ext>
            </a:extLst>
          </p:cNvPr>
          <p:cNvSpPr/>
          <p:nvPr/>
        </p:nvSpPr>
        <p:spPr>
          <a:xfrm>
            <a:off x="0" y="0"/>
            <a:ext cx="12177488" cy="639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6DF46-E7A3-4E41-A59F-5B8A9DE8A8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3" b="61311" l="5969" r="89991">
                        <a14:foregroundMark x1="4821" y1="7705" x2="5647" y2="28689"/>
                        <a14:foregroundMark x1="5647" y1="28689" x2="10790" y2="44372"/>
                        <a14:foregroundMark x1="10790" y1="44372" x2="17723" y2="49290"/>
                        <a14:foregroundMark x1="17723" y1="49290" x2="18687" y2="57705"/>
                        <a14:foregroundMark x1="18687" y1="57705" x2="34389" y2="56885"/>
                        <a14:foregroundMark x1="34389" y1="56885" x2="57025" y2="62404"/>
                        <a14:foregroundMark x1="57025" y1="62404" x2="62626" y2="59071"/>
                        <a14:foregroundMark x1="62626" y1="59071" x2="66529" y2="29126"/>
                        <a14:foregroundMark x1="71814" y1="25282" x2="73967" y2="23716"/>
                        <a14:foregroundMark x1="66529" y1="29126" x2="71441" y2="25553"/>
                        <a14:foregroundMark x1="73967" y1="23716" x2="76480" y2="23946"/>
                        <a14:foregroundMark x1="85213" y1="23077" x2="90083" y2="20710"/>
                        <a14:foregroundMark x1="83991" y1="23671" x2="84869" y2="23244"/>
                        <a14:foregroundMark x1="90083" y1="20710" x2="94766" y2="12678"/>
                        <a14:foregroundMark x1="94766" y1="12678" x2="77640" y2="5738"/>
                        <a14:foregroundMark x1="77640" y1="5738" x2="10606" y2="7814"/>
                        <a14:foregroundMark x1="10606" y1="7814" x2="4040" y2="14536"/>
                        <a14:foregroundMark x1="4040" y1="14536" x2="826" y2="25792"/>
                        <a14:foregroundMark x1="826" y1="25792" x2="597" y2="39508"/>
                        <a14:foregroundMark x1="597" y1="39508" x2="5188" y2="55519"/>
                        <a14:foregroundMark x1="5188" y1="55519" x2="14968" y2="63169"/>
                        <a14:foregroundMark x1="14968" y1="63169" x2="25482" y2="63989"/>
                        <a14:foregroundMark x1="25482" y1="63989" x2="48714" y2="60546"/>
                        <a14:foregroundMark x1="48714" y1="60546" x2="53903" y2="60765"/>
                        <a14:foregroundMark x1="53903" y1="60765" x2="61341" y2="60546"/>
                        <a14:foregroundMark x1="61341" y1="60546" x2="64371" y2="56011"/>
                        <a14:foregroundMark x1="6290" y1="10109" x2="8999" y2="33825"/>
                        <a14:foregroundMark x1="8999" y1="33825" x2="16345" y2="9672"/>
                        <a14:foregroundMark x1="16345" y1="9672" x2="12902" y2="23005"/>
                        <a14:foregroundMark x1="7025" y1="10765" x2="5969" y2="29945"/>
                        <a14:foregroundMark x1="5969" y1="29945" x2="14417" y2="45246"/>
                        <a14:foregroundMark x1="14417" y1="45246" x2="50046" y2="36503"/>
                        <a14:foregroundMark x1="50046" y1="36503" x2="33425" y2="34973"/>
                        <a14:foregroundMark x1="33425" y1="34973" x2="53306" y2="15410"/>
                        <a14:foregroundMark x1="53306" y1="15410" x2="36593" y2="36011"/>
                        <a14:foregroundMark x1="36593" y1="36011" x2="27916" y2="29508"/>
                        <a14:foregroundMark x1="27916" y1="29508" x2="33884" y2="35246"/>
                        <a14:foregroundMark x1="33884" y1="35246" x2="23416" y2="42404"/>
                        <a14:foregroundMark x1="23416" y1="42404" x2="44215" y2="27104"/>
                        <a14:foregroundMark x1="44215" y1="27104" x2="25115" y2="23443"/>
                        <a14:foregroundMark x1="25115" y1="23443" x2="25023" y2="24536"/>
                        <a14:foregroundMark x1="23003" y1="22131" x2="25666" y2="29290"/>
                        <a14:foregroundMark x1="25666" y1="29290" x2="45776" y2="20710"/>
                        <a14:foregroundMark x1="45776" y1="20710" x2="56290" y2="23989"/>
                        <a14:foregroundMark x1="56290" y1="23989" x2="54821" y2="53934"/>
                        <a14:foregroundMark x1="54821" y1="53934" x2="44949" y2="53989"/>
                        <a14:foregroundMark x1="44949" y1="53989" x2="33471" y2="47486"/>
                        <a14:foregroundMark x1="82920" y1="17760" x2="50597" y2="16940"/>
                        <a14:foregroundMark x1="50597" y1="16940" x2="71579" y2="15410"/>
                        <a14:foregroundMark x1="71579" y1="15410" x2="56703" y2="32514"/>
                        <a14:foregroundMark x1="56703" y1="32514" x2="57759" y2="43934"/>
                        <a14:foregroundMark x1="57759" y1="43934" x2="47016" y2="38579"/>
                        <a14:foregroundMark x1="47016" y1="38579" x2="43297" y2="46503"/>
                        <a14:foregroundMark x1="43297" y1="46503" x2="44307" y2="46612"/>
                        <a14:foregroundMark x1="49633" y1="31530" x2="53168" y2="27814"/>
                        <a14:foregroundMark x1="53168" y1="27814" x2="49036" y2="35355"/>
                        <a14:foregroundMark x1="49036" y1="35355" x2="49633" y2="24208"/>
                        <a14:foregroundMark x1="49633" y1="24208" x2="51974" y2="32787"/>
                        <a14:foregroundMark x1="51974" y1="32787" x2="47245" y2="42678"/>
                        <a14:foregroundMark x1="38246" y1="43770" x2="31221" y2="35301"/>
                        <a14:foregroundMark x1="31221" y1="35301" x2="28926" y2="23989"/>
                        <a14:foregroundMark x1="28926" y1="23989" x2="41919" y2="16339"/>
                        <a14:foregroundMark x1="41919" y1="16339" x2="20018" y2="33825"/>
                        <a14:foregroundMark x1="20018" y1="33825" x2="23691" y2="18251"/>
                        <a14:foregroundMark x1="23691" y1="18251" x2="26492" y2="29781"/>
                        <a14:foregroundMark x1="26492" y1="29781" x2="20386" y2="27869"/>
                        <a14:foregroundMark x1="20386" y1="27869" x2="20799" y2="23443"/>
                        <a14:foregroundMark x1="12902" y1="32623" x2="19008" y2="19727"/>
                        <a14:foregroundMark x1="19008" y1="19727" x2="25849" y2="13333"/>
                        <a14:foregroundMark x1="25849" y1="13333" x2="32920" y2="10328"/>
                        <a14:foregroundMark x1="32920" y1="10328" x2="39486" y2="10164"/>
                        <a14:foregroundMark x1="39486" y1="10164" x2="51331" y2="12951"/>
                        <a14:foregroundMark x1="38430" y1="52732" x2="32048" y2="52568"/>
                        <a14:foregroundMark x1="32048" y1="52568" x2="27089" y2="50765"/>
                        <a14:foregroundMark x1="27089" y1="50765" x2="25023" y2="49016"/>
                        <a14:foregroundMark x1="9045" y1="45956" x2="12397" y2="51038"/>
                        <a14:foregroundMark x1="12397" y1="51038" x2="10147" y2="49016"/>
                        <a14:foregroundMark x1="11249" y1="44426" x2="7668" y2="33661"/>
                        <a14:foregroundMark x1="7668" y1="33661" x2="8907" y2="43169"/>
                        <a14:foregroundMark x1="8907" y1="43169" x2="7576" y2="43989"/>
                        <a14:foregroundMark x1="12351" y1="29126" x2="12351" y2="28033"/>
                        <a14:foregroundMark x1="29431" y1="17104" x2="31635" y2="17104"/>
                        <a14:foregroundMark x1="48531" y1="50984" x2="43756" y2="50984"/>
                        <a14:foregroundMark x1="44674" y1="61694" x2="50597" y2="61202"/>
                        <a14:foregroundMark x1="50597" y1="61202" x2="54821" y2="61257"/>
                        <a14:foregroundMark x1="64371" y1="59508" x2="61800" y2="59727"/>
                        <a14:foregroundMark x1="57759" y1="61475" x2="63177" y2="61311"/>
                        <a14:foregroundMark x1="63177" y1="61311" x2="63269" y2="59071"/>
                        <a14:foregroundMark x1="6474" y1="32842" x2="6474" y2="41585"/>
                        <a14:foregroundMark x1="6474" y1="41585" x2="6290" y2="35683"/>
                        <a14:foregroundMark x1="6290" y1="35683" x2="8494" y2="45301"/>
                        <a14:foregroundMark x1="76309" y1="23224" x2="81129" y2="24317"/>
                        <a14:foregroundMark x1="81129" y1="24317" x2="74656" y2="23005"/>
                        <a14:foregroundMark x1="77043" y1="23005" x2="83058" y2="23880"/>
                        <a14:foregroundMark x1="83058" y1="23880" x2="78007" y2="23661"/>
                        <a14:foregroundMark x1="78007" y1="23661" x2="78880" y2="23880"/>
                        <a14:foregroundMark x1="83287" y1="24536" x2="76768" y2="23388"/>
                        <a14:foregroundMark x1="76768" y1="23388" x2="81221" y2="25355"/>
                        <a14:foregroundMark x1="81221" y1="25355" x2="84940" y2="23443"/>
                        <a14:foregroundMark x1="78512" y1="23661" x2="73600" y2="24426"/>
                        <a14:foregroundMark x1="73600" y1="24426" x2="76860" y2="23880"/>
                        <a14:foregroundMark x1="85491" y1="23005" x2="77502" y2="25191"/>
                        <a14:foregroundMark x1="77502" y1="25191" x2="80349" y2="25628"/>
                        <a14:foregroundMark x1="77410" y1="24536" x2="77778" y2="23661"/>
                        <a14:foregroundMark x1="78145" y1="25847" x2="72911" y2="24262"/>
                        <a14:foregroundMark x1="72911" y1="24262" x2="77824" y2="24754"/>
                        <a14:foregroundMark x1="77824" y1="24754" x2="71166" y2="25574"/>
                        <a14:foregroundMark x1="71166" y1="25574" x2="70799" y2="24973"/>
                        <a14:foregroundMark x1="82002" y1="24754" x2="82002" y2="24536"/>
                        <a14:backgroundMark x1="83838" y1="42022" x2="76630" y2="48798"/>
                        <a14:backgroundMark x1="76630" y1="48798" x2="83976" y2="37869"/>
                        <a14:backgroundMark x1="83976" y1="37869" x2="76722" y2="36120"/>
                        <a14:backgroundMark x1="76722" y1="36120" x2="75161" y2="46776"/>
                        <a14:backgroundMark x1="75161" y1="46776" x2="84527" y2="40109"/>
                        <a14:backgroundMark x1="84527" y1="40109" x2="84573" y2="38525"/>
                        <a14:backgroundMark x1="79982" y1="32623" x2="72360" y2="43716"/>
                        <a14:backgroundMark x1="72360" y1="43716" x2="71534" y2="49945"/>
                        <a14:backgroundMark x1="71534" y1="49945" x2="77181" y2="29454"/>
                        <a14:backgroundMark x1="77181" y1="29454" x2="71488" y2="35464"/>
                        <a14:backgroundMark x1="71488" y1="35464" x2="70110" y2="44809"/>
                        <a14:backgroundMark x1="70110" y1="44809" x2="71120" y2="51858"/>
                        <a14:backgroundMark x1="71120" y1="51858" x2="68228" y2="44208"/>
                        <a14:backgroundMark x1="68228" y1="44208" x2="69513" y2="34590"/>
                        <a14:backgroundMark x1="69513" y1="34590" x2="73600" y2="29891"/>
                        <a14:backgroundMark x1="73600" y1="29891" x2="78972" y2="26721"/>
                        <a14:backgroundMark x1="78972" y1="26721" x2="82002" y2="28033"/>
                        <a14:backgroundMark x1="80730" y1="26066" x2="83517" y2="26066"/>
                        <a14:backgroundMark x1="73847" y1="26066" x2="76553" y2="26066"/>
                        <a14:backgroundMark x1="83894" y1="25377" x2="84575" y2="24129"/>
                        <a14:backgroundMark x1="83517" y1="26066" x2="83791" y2="25565"/>
                        <a14:backgroundMark x1="81408" y1="25908" x2="82966" y2="26612"/>
                        <a14:backgroundMark x1="82966" y1="26612" x2="83023" y2="25223"/>
                        <a14:backgroundMark x1="84045" y1="24694" x2="84435" y2="24809"/>
                        <a14:backgroundMark x1="84435" y1="24809" x2="84300" y2="2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50" r="-218" b="37022"/>
          <a:stretch/>
        </p:blipFill>
        <p:spPr>
          <a:xfrm>
            <a:off x="0" y="245754"/>
            <a:ext cx="12733742" cy="590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9AE52-174F-40B2-8E0C-0718463343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227" r="100000">
                        <a14:foregroundMark x1="37355" y1="18407" x2="99855" y2="26923"/>
                        <a14:foregroundMark x1="37355" y1="18407" x2="17733" y2="28022"/>
                        <a14:foregroundMark x1="17733" y1="28022" x2="7413" y2="56868"/>
                        <a14:foregroundMark x1="7413" y1="56868" x2="13372" y2="82692"/>
                        <a14:foregroundMark x1="13372" y1="82692" x2="47384" y2="99725"/>
                        <a14:foregroundMark x1="80523" y1="95879" x2="58140" y2="99725"/>
                        <a14:foregroundMark x1="99855" y1="81868" x2="80669" y2="95604"/>
                        <a14:foregroundMark x1="96076" y1="29121" x2="84157" y2="24725"/>
                        <a14:foregroundMark x1="84157" y1="24725" x2="69186" y2="29670"/>
                        <a14:foregroundMark x1="69186" y1="29670" x2="82703" y2="57692"/>
                        <a14:foregroundMark x1="82703" y1="57692" x2="99855" y2="60714"/>
                        <a14:foregroundMark x1="85901" y1="53022" x2="99855" y2="60714"/>
                        <a14:foregroundMark x1="85901" y1="53022" x2="90407" y2="42582"/>
                        <a14:foregroundMark x1="69622" y1="42582" x2="47965" y2="31593"/>
                        <a14:foregroundMark x1="47965" y1="31593" x2="29506" y2="32418"/>
                        <a14:foregroundMark x1="29506" y1="32418" x2="16570" y2="43681"/>
                        <a14:foregroundMark x1="16570" y1="43681" x2="26744" y2="58516"/>
                        <a14:foregroundMark x1="26744" y1="58516" x2="33721" y2="50275"/>
                        <a14:foregroundMark x1="29797" y1="45330" x2="21076" y2="65110"/>
                        <a14:foregroundMark x1="21076" y1="65110" x2="24564" y2="75549"/>
                        <a14:foregroundMark x1="13227" y1="74725" x2="18895" y2="69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919" y="4873621"/>
            <a:ext cx="2857501" cy="1510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76E72-CE10-4E51-99EE-3E79D483F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49" l="0" r="99383">
                        <a14:foregroundMark x1="0" y1="55844" x2="8508" y2="56133"/>
                        <a14:foregroundMark x1="0" y1="84560" x2="5795" y2="83189"/>
                        <a14:foregroundMark x1="5919" y1="83189" x2="20469" y2="72006"/>
                        <a14:foregroundMark x1="0" y1="57864" x2="20345" y2="71934"/>
                        <a14:foregroundMark x1="73120" y1="79582" x2="82614" y2="52886"/>
                        <a14:foregroundMark x1="82614" y1="52886" x2="78915" y2="37807"/>
                        <a14:foregroundMark x1="78915" y1="37807" x2="58940" y2="27417"/>
                        <a14:foregroundMark x1="58940" y1="27417" x2="84587" y2="18470"/>
                        <a14:foregroundMark x1="84587" y1="18470" x2="97534" y2="32179"/>
                        <a14:foregroundMark x1="97534" y1="32179" x2="99630" y2="38023"/>
                        <a14:foregroundMark x1="97287" y1="26335" x2="59679" y2="22872"/>
                        <a14:foregroundMark x1="22688" y1="45599" x2="19482" y2="57215"/>
                        <a14:foregroundMark x1="19482" y1="57215" x2="26141" y2="63420"/>
                        <a14:foregroundMark x1="10358" y1="44517" x2="18002" y2="54834"/>
                        <a14:foregroundMark x1="4439" y1="38672" x2="16276" y2="33911"/>
                        <a14:foregroundMark x1="13810" y1="26335" x2="3822" y2="37229"/>
                        <a14:foregroundMark x1="3822" y1="37229" x2="14057" y2="11760"/>
                        <a14:foregroundMark x1="14057" y1="11760" x2="39827" y2="433"/>
                        <a14:foregroundMark x1="39827" y1="433" x2="57707" y2="12554"/>
                        <a14:foregroundMark x1="57707" y1="12554" x2="60789" y2="17027"/>
                        <a14:foregroundMark x1="68434" y1="23232" x2="62639" y2="19481"/>
                        <a14:foregroundMark x1="7398" y1="83694" x2="41800" y2="86147"/>
                        <a14:foregroundMark x1="41800" y1="86147" x2="60173" y2="92063"/>
                        <a14:foregroundMark x1="60173" y1="92063" x2="31813" y2="94949"/>
                        <a14:foregroundMark x1="31813" y1="94949" x2="8015" y2="91270"/>
                        <a14:foregroundMark x1="38471" y1="94733" x2="82121" y2="93867"/>
                        <a14:foregroundMark x1="82121" y1="93867" x2="76079" y2="94012"/>
                        <a14:foregroundMark x1="986" y1="84416" x2="8631" y2="90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0" y="2045887"/>
            <a:ext cx="2630802" cy="37675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2528C0-E763-43F8-9939-7F97BEF167EC}"/>
              </a:ext>
            </a:extLst>
          </p:cNvPr>
          <p:cNvCxnSpPr/>
          <p:nvPr/>
        </p:nvCxnSpPr>
        <p:spPr>
          <a:xfrm>
            <a:off x="5588000" y="899886"/>
            <a:ext cx="248194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CAE36F-91B4-4D23-89CB-BA01D114318C}"/>
              </a:ext>
            </a:extLst>
          </p:cNvPr>
          <p:cNvCxnSpPr>
            <a:cxnSpLocks/>
          </p:cNvCxnSpPr>
          <p:nvPr/>
        </p:nvCxnSpPr>
        <p:spPr>
          <a:xfrm>
            <a:off x="5174343" y="1560287"/>
            <a:ext cx="163285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EA6932-8001-4B76-A2F4-A304FDE2EF2B}"/>
              </a:ext>
            </a:extLst>
          </p:cNvPr>
          <p:cNvCxnSpPr>
            <a:cxnSpLocks/>
          </p:cNvCxnSpPr>
          <p:nvPr/>
        </p:nvCxnSpPr>
        <p:spPr>
          <a:xfrm>
            <a:off x="870858" y="2148116"/>
            <a:ext cx="163285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66ACF1-3BF6-425D-B1D7-45EFD72A1DE4}"/>
              </a:ext>
            </a:extLst>
          </p:cNvPr>
          <p:cNvCxnSpPr>
            <a:cxnSpLocks/>
          </p:cNvCxnSpPr>
          <p:nvPr/>
        </p:nvCxnSpPr>
        <p:spPr>
          <a:xfrm>
            <a:off x="2307772" y="2728687"/>
            <a:ext cx="18142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0436E4-1954-4C44-BEC9-26F626B0F20E}"/>
              </a:ext>
            </a:extLst>
          </p:cNvPr>
          <p:cNvCxnSpPr>
            <a:cxnSpLocks/>
          </p:cNvCxnSpPr>
          <p:nvPr/>
        </p:nvCxnSpPr>
        <p:spPr>
          <a:xfrm>
            <a:off x="4448629" y="2728687"/>
            <a:ext cx="20537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F6388C-1A43-4D82-A3C2-F5FA5615F9E5}"/>
              </a:ext>
            </a:extLst>
          </p:cNvPr>
          <p:cNvCxnSpPr>
            <a:cxnSpLocks/>
          </p:cNvCxnSpPr>
          <p:nvPr/>
        </p:nvCxnSpPr>
        <p:spPr>
          <a:xfrm>
            <a:off x="2721429" y="3316515"/>
            <a:ext cx="20102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803ECF-31D8-4582-AAD8-EB72705B1680}"/>
              </a:ext>
            </a:extLst>
          </p:cNvPr>
          <p:cNvCxnSpPr>
            <a:cxnSpLocks/>
          </p:cNvCxnSpPr>
          <p:nvPr/>
        </p:nvCxnSpPr>
        <p:spPr>
          <a:xfrm>
            <a:off x="4680857" y="3926116"/>
            <a:ext cx="18142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861482-E59D-4286-9C77-2D5650F6856F}"/>
              </a:ext>
            </a:extLst>
          </p:cNvPr>
          <p:cNvCxnSpPr>
            <a:cxnSpLocks/>
          </p:cNvCxnSpPr>
          <p:nvPr/>
        </p:nvCxnSpPr>
        <p:spPr>
          <a:xfrm>
            <a:off x="3120572" y="5101773"/>
            <a:ext cx="15602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887D10-A98A-4C40-90DE-0B2F37B1C0BB}"/>
              </a:ext>
            </a:extLst>
          </p:cNvPr>
          <p:cNvCxnSpPr>
            <a:cxnSpLocks/>
          </p:cNvCxnSpPr>
          <p:nvPr/>
        </p:nvCxnSpPr>
        <p:spPr>
          <a:xfrm flipV="1">
            <a:off x="4822371" y="5087259"/>
            <a:ext cx="1288143" cy="14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Cloud 35">
            <a:extLst>
              <a:ext uri="{FF2B5EF4-FFF2-40B4-BE49-F238E27FC236}">
                <a16:creationId xmlns:a16="http://schemas.microsoft.com/office/drawing/2014/main" id="{00634B39-557D-41FA-9130-7E3DF0B99A36}"/>
              </a:ext>
            </a:extLst>
          </p:cNvPr>
          <p:cNvSpPr/>
          <p:nvPr/>
        </p:nvSpPr>
        <p:spPr>
          <a:xfrm>
            <a:off x="1066836" y="860648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56C2FF46-EAE7-4664-9D12-5CB893E544E1}"/>
              </a:ext>
            </a:extLst>
          </p:cNvPr>
          <p:cNvSpPr/>
          <p:nvPr/>
        </p:nvSpPr>
        <p:spPr>
          <a:xfrm>
            <a:off x="6799944" y="88695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2CB48FE2-2A2A-4EF0-BC21-2A4D5C614EF1}"/>
              </a:ext>
            </a:extLst>
          </p:cNvPr>
          <p:cNvSpPr/>
          <p:nvPr/>
        </p:nvSpPr>
        <p:spPr>
          <a:xfrm>
            <a:off x="2387827" y="151906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FD84F6EA-4DE8-4E90-A4EA-FED62084CEE9}"/>
              </a:ext>
            </a:extLst>
          </p:cNvPr>
          <p:cNvSpPr/>
          <p:nvPr/>
        </p:nvSpPr>
        <p:spPr>
          <a:xfrm>
            <a:off x="1168274" y="2171650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5263B8FC-D19F-4239-ACAF-60CACEF520EE}"/>
              </a:ext>
            </a:extLst>
          </p:cNvPr>
          <p:cNvSpPr/>
          <p:nvPr/>
        </p:nvSpPr>
        <p:spPr>
          <a:xfrm>
            <a:off x="6495144" y="2122720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E2FB6F3A-4F8D-491E-8EAA-F7FAE8220D46}"/>
              </a:ext>
            </a:extLst>
          </p:cNvPr>
          <p:cNvSpPr/>
          <p:nvPr/>
        </p:nvSpPr>
        <p:spPr>
          <a:xfrm>
            <a:off x="4790494" y="2659797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78CA3E91-D7E2-458E-BBEE-6B7D9F8009DD}"/>
              </a:ext>
            </a:extLst>
          </p:cNvPr>
          <p:cNvSpPr/>
          <p:nvPr/>
        </p:nvSpPr>
        <p:spPr>
          <a:xfrm>
            <a:off x="2235427" y="3295650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368E1E3B-E28E-41E1-8CB2-24412F64952A}"/>
              </a:ext>
            </a:extLst>
          </p:cNvPr>
          <p:cNvSpPr/>
          <p:nvPr/>
        </p:nvSpPr>
        <p:spPr>
          <a:xfrm>
            <a:off x="1807256" y="3900628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98096BCB-ECC4-4C0B-B819-6E5C32A1524D}"/>
              </a:ext>
            </a:extLst>
          </p:cNvPr>
          <p:cNvSpPr/>
          <p:nvPr/>
        </p:nvSpPr>
        <p:spPr>
          <a:xfrm>
            <a:off x="559027" y="449307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79F33-1780-47A8-A599-8B3BC826A09D}"/>
              </a:ext>
            </a:extLst>
          </p:cNvPr>
          <p:cNvSpPr/>
          <p:nvPr/>
        </p:nvSpPr>
        <p:spPr>
          <a:xfrm>
            <a:off x="0" y="0"/>
            <a:ext cx="12177488" cy="6398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6DF46-E7A3-4E41-A59F-5B8A9DE8A8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3" b="61311" l="5969" r="89991">
                        <a14:foregroundMark x1="4821" y1="7705" x2="5647" y2="28689"/>
                        <a14:foregroundMark x1="5647" y1="28689" x2="10790" y2="44372"/>
                        <a14:foregroundMark x1="10790" y1="44372" x2="17723" y2="49290"/>
                        <a14:foregroundMark x1="17723" y1="49290" x2="18687" y2="57705"/>
                        <a14:foregroundMark x1="18687" y1="57705" x2="34389" y2="56885"/>
                        <a14:foregroundMark x1="34389" y1="56885" x2="57025" y2="62404"/>
                        <a14:foregroundMark x1="57025" y1="62404" x2="62626" y2="59071"/>
                        <a14:foregroundMark x1="62626" y1="59071" x2="66529" y2="29126"/>
                        <a14:foregroundMark x1="71814" y1="25282" x2="73967" y2="23716"/>
                        <a14:foregroundMark x1="66529" y1="29126" x2="71441" y2="25553"/>
                        <a14:foregroundMark x1="73967" y1="23716" x2="76480" y2="23946"/>
                        <a14:foregroundMark x1="85213" y1="23077" x2="90083" y2="20710"/>
                        <a14:foregroundMark x1="83991" y1="23671" x2="84869" y2="23244"/>
                        <a14:foregroundMark x1="90083" y1="20710" x2="94766" y2="12678"/>
                        <a14:foregroundMark x1="94766" y1="12678" x2="77640" y2="5738"/>
                        <a14:foregroundMark x1="77640" y1="5738" x2="10606" y2="7814"/>
                        <a14:foregroundMark x1="10606" y1="7814" x2="4040" y2="14536"/>
                        <a14:foregroundMark x1="4040" y1="14536" x2="826" y2="25792"/>
                        <a14:foregroundMark x1="826" y1="25792" x2="597" y2="39508"/>
                        <a14:foregroundMark x1="597" y1="39508" x2="5188" y2="55519"/>
                        <a14:foregroundMark x1="5188" y1="55519" x2="14968" y2="63169"/>
                        <a14:foregroundMark x1="14968" y1="63169" x2="25482" y2="63989"/>
                        <a14:foregroundMark x1="25482" y1="63989" x2="48714" y2="60546"/>
                        <a14:foregroundMark x1="48714" y1="60546" x2="53903" y2="60765"/>
                        <a14:foregroundMark x1="53903" y1="60765" x2="61341" y2="60546"/>
                        <a14:foregroundMark x1="61341" y1="60546" x2="64371" y2="56011"/>
                        <a14:foregroundMark x1="6290" y1="10109" x2="8999" y2="33825"/>
                        <a14:foregroundMark x1="8999" y1="33825" x2="16345" y2="9672"/>
                        <a14:foregroundMark x1="16345" y1="9672" x2="12902" y2="23005"/>
                        <a14:foregroundMark x1="7025" y1="10765" x2="5969" y2="29945"/>
                        <a14:foregroundMark x1="5969" y1="29945" x2="14417" y2="45246"/>
                        <a14:foregroundMark x1="14417" y1="45246" x2="50046" y2="36503"/>
                        <a14:foregroundMark x1="50046" y1="36503" x2="33425" y2="34973"/>
                        <a14:foregroundMark x1="33425" y1="34973" x2="53306" y2="15410"/>
                        <a14:foregroundMark x1="53306" y1="15410" x2="36593" y2="36011"/>
                        <a14:foregroundMark x1="36593" y1="36011" x2="27916" y2="29508"/>
                        <a14:foregroundMark x1="27916" y1="29508" x2="33884" y2="35246"/>
                        <a14:foregroundMark x1="33884" y1="35246" x2="23416" y2="42404"/>
                        <a14:foregroundMark x1="23416" y1="42404" x2="44215" y2="27104"/>
                        <a14:foregroundMark x1="44215" y1="27104" x2="25115" y2="23443"/>
                        <a14:foregroundMark x1="25115" y1="23443" x2="25023" y2="24536"/>
                        <a14:foregroundMark x1="23003" y1="22131" x2="25666" y2="29290"/>
                        <a14:foregroundMark x1="25666" y1="29290" x2="45776" y2="20710"/>
                        <a14:foregroundMark x1="45776" y1="20710" x2="56290" y2="23989"/>
                        <a14:foregroundMark x1="56290" y1="23989" x2="54821" y2="53934"/>
                        <a14:foregroundMark x1="54821" y1="53934" x2="44949" y2="53989"/>
                        <a14:foregroundMark x1="44949" y1="53989" x2="33471" y2="47486"/>
                        <a14:foregroundMark x1="82920" y1="17760" x2="50597" y2="16940"/>
                        <a14:foregroundMark x1="50597" y1="16940" x2="71579" y2="15410"/>
                        <a14:foregroundMark x1="71579" y1="15410" x2="56703" y2="32514"/>
                        <a14:foregroundMark x1="56703" y1="32514" x2="57759" y2="43934"/>
                        <a14:foregroundMark x1="57759" y1="43934" x2="47016" y2="38579"/>
                        <a14:foregroundMark x1="47016" y1="38579" x2="43297" y2="46503"/>
                        <a14:foregroundMark x1="43297" y1="46503" x2="44307" y2="46612"/>
                        <a14:foregroundMark x1="49633" y1="31530" x2="53168" y2="27814"/>
                        <a14:foregroundMark x1="53168" y1="27814" x2="49036" y2="35355"/>
                        <a14:foregroundMark x1="49036" y1="35355" x2="49633" y2="24208"/>
                        <a14:foregroundMark x1="49633" y1="24208" x2="51974" y2="32787"/>
                        <a14:foregroundMark x1="51974" y1="32787" x2="47245" y2="42678"/>
                        <a14:foregroundMark x1="38246" y1="43770" x2="31221" y2="35301"/>
                        <a14:foregroundMark x1="31221" y1="35301" x2="28926" y2="23989"/>
                        <a14:foregroundMark x1="28926" y1="23989" x2="41919" y2="16339"/>
                        <a14:foregroundMark x1="41919" y1="16339" x2="20018" y2="33825"/>
                        <a14:foregroundMark x1="20018" y1="33825" x2="23691" y2="18251"/>
                        <a14:foregroundMark x1="23691" y1="18251" x2="26492" y2="29781"/>
                        <a14:foregroundMark x1="26492" y1="29781" x2="20386" y2="27869"/>
                        <a14:foregroundMark x1="20386" y1="27869" x2="20799" y2="23443"/>
                        <a14:foregroundMark x1="12902" y1="32623" x2="19008" y2="19727"/>
                        <a14:foregroundMark x1="19008" y1="19727" x2="25849" y2="13333"/>
                        <a14:foregroundMark x1="25849" y1="13333" x2="32920" y2="10328"/>
                        <a14:foregroundMark x1="32920" y1="10328" x2="39486" y2="10164"/>
                        <a14:foregroundMark x1="39486" y1="10164" x2="51331" y2="12951"/>
                        <a14:foregroundMark x1="38430" y1="52732" x2="32048" y2="52568"/>
                        <a14:foregroundMark x1="32048" y1="52568" x2="27089" y2="50765"/>
                        <a14:foregroundMark x1="27089" y1="50765" x2="25023" y2="49016"/>
                        <a14:foregroundMark x1="9045" y1="45956" x2="12397" y2="51038"/>
                        <a14:foregroundMark x1="12397" y1="51038" x2="10147" y2="49016"/>
                        <a14:foregroundMark x1="11249" y1="44426" x2="7668" y2="33661"/>
                        <a14:foregroundMark x1="7668" y1="33661" x2="8907" y2="43169"/>
                        <a14:foregroundMark x1="8907" y1="43169" x2="7576" y2="43989"/>
                        <a14:foregroundMark x1="12351" y1="29126" x2="12351" y2="28033"/>
                        <a14:foregroundMark x1="29431" y1="17104" x2="31635" y2="17104"/>
                        <a14:foregroundMark x1="48531" y1="50984" x2="43756" y2="50984"/>
                        <a14:foregroundMark x1="44674" y1="61694" x2="50597" y2="61202"/>
                        <a14:foregroundMark x1="50597" y1="61202" x2="54821" y2="61257"/>
                        <a14:foregroundMark x1="64371" y1="59508" x2="61800" y2="59727"/>
                        <a14:foregroundMark x1="57759" y1="61475" x2="63177" y2="61311"/>
                        <a14:foregroundMark x1="63177" y1="61311" x2="63269" y2="59071"/>
                        <a14:foregroundMark x1="6474" y1="32842" x2="6474" y2="41585"/>
                        <a14:foregroundMark x1="6474" y1="41585" x2="6290" y2="35683"/>
                        <a14:foregroundMark x1="6290" y1="35683" x2="8494" y2="45301"/>
                        <a14:foregroundMark x1="76309" y1="23224" x2="81129" y2="24317"/>
                        <a14:foregroundMark x1="81129" y1="24317" x2="74656" y2="23005"/>
                        <a14:foregroundMark x1="77043" y1="23005" x2="83058" y2="23880"/>
                        <a14:foregroundMark x1="83058" y1="23880" x2="78007" y2="23661"/>
                        <a14:foregroundMark x1="78007" y1="23661" x2="78880" y2="23880"/>
                        <a14:foregroundMark x1="83287" y1="24536" x2="76768" y2="23388"/>
                        <a14:foregroundMark x1="76768" y1="23388" x2="81221" y2="25355"/>
                        <a14:foregroundMark x1="81221" y1="25355" x2="84940" y2="23443"/>
                        <a14:foregroundMark x1="78512" y1="23661" x2="73600" y2="24426"/>
                        <a14:foregroundMark x1="73600" y1="24426" x2="76860" y2="23880"/>
                        <a14:foregroundMark x1="85491" y1="23005" x2="77502" y2="25191"/>
                        <a14:foregroundMark x1="77502" y1="25191" x2="80349" y2="25628"/>
                        <a14:foregroundMark x1="77410" y1="24536" x2="77778" y2="23661"/>
                        <a14:foregroundMark x1="78145" y1="25847" x2="72911" y2="24262"/>
                        <a14:foregroundMark x1="72911" y1="24262" x2="77824" y2="24754"/>
                        <a14:foregroundMark x1="77824" y1="24754" x2="71166" y2="25574"/>
                        <a14:foregroundMark x1="71166" y1="25574" x2="70799" y2="24973"/>
                        <a14:foregroundMark x1="82002" y1="24754" x2="82002" y2="24536"/>
                        <a14:backgroundMark x1="83838" y1="42022" x2="76630" y2="48798"/>
                        <a14:backgroundMark x1="76630" y1="48798" x2="83976" y2="37869"/>
                        <a14:backgroundMark x1="83976" y1="37869" x2="76722" y2="36120"/>
                        <a14:backgroundMark x1="76722" y1="36120" x2="75161" y2="46776"/>
                        <a14:backgroundMark x1="75161" y1="46776" x2="84527" y2="40109"/>
                        <a14:backgroundMark x1="84527" y1="40109" x2="84573" y2="38525"/>
                        <a14:backgroundMark x1="79982" y1="32623" x2="72360" y2="43716"/>
                        <a14:backgroundMark x1="72360" y1="43716" x2="71534" y2="49945"/>
                        <a14:backgroundMark x1="71534" y1="49945" x2="77181" y2="29454"/>
                        <a14:backgroundMark x1="77181" y1="29454" x2="71488" y2="35464"/>
                        <a14:backgroundMark x1="71488" y1="35464" x2="70110" y2="44809"/>
                        <a14:backgroundMark x1="70110" y1="44809" x2="71120" y2="51858"/>
                        <a14:backgroundMark x1="71120" y1="51858" x2="68228" y2="44208"/>
                        <a14:backgroundMark x1="68228" y1="44208" x2="69513" y2="34590"/>
                        <a14:backgroundMark x1="69513" y1="34590" x2="73600" y2="29891"/>
                        <a14:backgroundMark x1="73600" y1="29891" x2="78972" y2="26721"/>
                        <a14:backgroundMark x1="78972" y1="26721" x2="82002" y2="28033"/>
                        <a14:backgroundMark x1="80730" y1="26066" x2="83517" y2="26066"/>
                        <a14:backgroundMark x1="73847" y1="26066" x2="76553" y2="26066"/>
                        <a14:backgroundMark x1="83894" y1="25377" x2="84575" y2="24129"/>
                        <a14:backgroundMark x1="83517" y1="26066" x2="83791" y2="25565"/>
                        <a14:backgroundMark x1="81408" y1="25908" x2="82966" y2="26612"/>
                        <a14:backgroundMark x1="82966" y1="26612" x2="83023" y2="25223"/>
                        <a14:backgroundMark x1="84045" y1="24694" x2="84435" y2="24809"/>
                        <a14:backgroundMark x1="84435" y1="24809" x2="84300" y2="2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650" r="-218" b="37022"/>
          <a:stretch/>
        </p:blipFill>
        <p:spPr>
          <a:xfrm>
            <a:off x="0" y="245754"/>
            <a:ext cx="12733742" cy="590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9AE52-174F-40B2-8E0C-0718463343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379" l="13249" r="100000">
                        <a14:foregroundMark x1="37306" y1="16749" x2="99926" y2="24507"/>
                        <a14:foregroundMark x1="37306" y1="16749" x2="17691" y2="25369"/>
                        <a14:foregroundMark x1="17691" y1="25369" x2="7402" y2="51601"/>
                        <a14:foregroundMark x1="7402" y1="51601" x2="13397" y2="75123"/>
                        <a14:foregroundMark x1="13397" y1="75123" x2="50111" y2="92118"/>
                        <a14:foregroundMark x1="50111" y1="92118" x2="80681" y2="87192"/>
                        <a14:foregroundMark x1="99926" y1="74507" x2="80681" y2="87069"/>
                        <a14:foregroundMark x1="96151" y1="26478" x2="84234" y2="22414"/>
                        <a14:foregroundMark x1="84234" y1="22414" x2="69134" y2="26970"/>
                        <a14:foregroundMark x1="69134" y1="26970" x2="82679" y2="52463"/>
                        <a14:foregroundMark x1="82679" y1="52463" x2="99926" y2="55296"/>
                        <a14:foregroundMark x1="85936" y1="48276" x2="99926" y2="55172"/>
                        <a14:foregroundMark x1="85936" y1="48276" x2="90452" y2="38793"/>
                        <a14:foregroundMark x1="69652" y1="38793" x2="48038" y2="28818"/>
                        <a14:foregroundMark x1="48038" y1="28818" x2="29534" y2="29433"/>
                        <a14:foregroundMark x1="29534" y1="29433" x2="16506" y2="39655"/>
                        <a14:foregroundMark x1="16506" y1="39655" x2="26721" y2="53325"/>
                        <a14:foregroundMark x1="26721" y1="53325" x2="33753" y2="45813"/>
                        <a14:foregroundMark x1="29830" y1="41133" x2="21095" y2="59113"/>
                        <a14:foregroundMark x1="21095" y1="59113" x2="24574" y2="68719"/>
                        <a14:foregroundMark x1="13249" y1="68103" x2="18949" y2="6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2034"/>
          <a:stretch/>
        </p:blipFill>
        <p:spPr>
          <a:xfrm>
            <a:off x="7889919" y="4873621"/>
            <a:ext cx="2857501" cy="2025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76E72-CE10-4E51-99EE-3E79D483F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49" l="0" r="99383">
                        <a14:foregroundMark x1="0" y1="55844" x2="8508" y2="56133"/>
                        <a14:foregroundMark x1="0" y1="84560" x2="5795" y2="83189"/>
                        <a14:foregroundMark x1="5919" y1="83189" x2="20469" y2="72006"/>
                        <a14:foregroundMark x1="0" y1="57864" x2="20345" y2="71934"/>
                        <a14:foregroundMark x1="73120" y1="79582" x2="82614" y2="52886"/>
                        <a14:foregroundMark x1="82614" y1="52886" x2="78915" y2="37807"/>
                        <a14:foregroundMark x1="78915" y1="37807" x2="58940" y2="27417"/>
                        <a14:foregroundMark x1="58940" y1="27417" x2="84587" y2="18470"/>
                        <a14:foregroundMark x1="84587" y1="18470" x2="97534" y2="32179"/>
                        <a14:foregroundMark x1="97534" y1="32179" x2="99630" y2="38023"/>
                        <a14:foregroundMark x1="97287" y1="26335" x2="59679" y2="22872"/>
                        <a14:foregroundMark x1="22688" y1="45599" x2="19482" y2="57215"/>
                        <a14:foregroundMark x1="19482" y1="57215" x2="26141" y2="63420"/>
                        <a14:foregroundMark x1="10358" y1="44517" x2="18002" y2="54834"/>
                        <a14:foregroundMark x1="4439" y1="38672" x2="16276" y2="33911"/>
                        <a14:foregroundMark x1="13810" y1="26335" x2="3822" y2="37229"/>
                        <a14:foregroundMark x1="3822" y1="37229" x2="14057" y2="11760"/>
                        <a14:foregroundMark x1="14057" y1="11760" x2="39827" y2="433"/>
                        <a14:foregroundMark x1="39827" y1="433" x2="57707" y2="12554"/>
                        <a14:foregroundMark x1="57707" y1="12554" x2="60789" y2="17027"/>
                        <a14:foregroundMark x1="68434" y1="23232" x2="62639" y2="19481"/>
                        <a14:foregroundMark x1="7398" y1="83694" x2="41800" y2="86147"/>
                        <a14:foregroundMark x1="41800" y1="86147" x2="60173" y2="92063"/>
                        <a14:foregroundMark x1="60173" y1="92063" x2="31813" y2="94949"/>
                        <a14:foregroundMark x1="31813" y1="94949" x2="8015" y2="91270"/>
                        <a14:foregroundMark x1="38471" y1="94733" x2="82121" y2="93867"/>
                        <a14:foregroundMark x1="82121" y1="93867" x2="76079" y2="94012"/>
                        <a14:foregroundMark x1="986" y1="84416" x2="8631" y2="90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050" y="2045887"/>
            <a:ext cx="2630802" cy="37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21012D-F1AB-0EF7-B08F-07901318A520}"/>
              </a:ext>
            </a:extLst>
          </p:cNvPr>
          <p:cNvSpPr/>
          <p:nvPr/>
        </p:nvSpPr>
        <p:spPr>
          <a:xfrm>
            <a:off x="0" y="0"/>
            <a:ext cx="12192000" cy="6421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2">
            <a:extLst>
              <a:ext uri="{FF2B5EF4-FFF2-40B4-BE49-F238E27FC236}">
                <a16:creationId xmlns:a16="http://schemas.microsoft.com/office/drawing/2014/main" id="{87094C15-A67B-49D6-AD5A-F1A561F544E1}"/>
              </a:ext>
            </a:extLst>
          </p:cNvPr>
          <p:cNvGrpSpPr/>
          <p:nvPr/>
        </p:nvGrpSpPr>
        <p:grpSpPr>
          <a:xfrm>
            <a:off x="0" y="4325257"/>
            <a:ext cx="12192001" cy="2108700"/>
            <a:chOff x="-175848" y="4352544"/>
            <a:chExt cx="12367848" cy="2310496"/>
          </a:xfrm>
        </p:grpSpPr>
        <p:pic>
          <p:nvPicPr>
            <p:cNvPr id="5" name="图片 23">
              <a:extLst>
                <a:ext uri="{FF2B5EF4-FFF2-40B4-BE49-F238E27FC236}">
                  <a16:creationId xmlns:a16="http://schemas.microsoft.com/office/drawing/2014/main" id="{E8D6C13A-4A3E-41FC-9051-17E6F086C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75848" y="4352544"/>
              <a:ext cx="4185322" cy="2296428"/>
            </a:xfrm>
            <a:prstGeom prst="rect">
              <a:avLst/>
            </a:prstGeom>
          </p:spPr>
        </p:pic>
        <p:pic>
          <p:nvPicPr>
            <p:cNvPr id="6" name="图片 24">
              <a:extLst>
                <a:ext uri="{FF2B5EF4-FFF2-40B4-BE49-F238E27FC236}">
                  <a16:creationId xmlns:a16="http://schemas.microsoft.com/office/drawing/2014/main" id="{B8683575-BD74-4B2D-8A03-963752159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4236" y="4553712"/>
              <a:ext cx="8187764" cy="2109328"/>
            </a:xfrm>
            <a:prstGeom prst="rect">
              <a:avLst/>
            </a:prstGeom>
          </p:spPr>
        </p:pic>
      </p:grpSp>
      <p:grpSp>
        <p:nvGrpSpPr>
          <p:cNvPr id="9" name="PA_库_组合 5">
            <a:extLst>
              <a:ext uri="{FF2B5EF4-FFF2-40B4-BE49-F238E27FC236}">
                <a16:creationId xmlns:a16="http://schemas.microsoft.com/office/drawing/2014/main" id="{B389695A-15BE-4251-8AFA-2573E3A0920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6772C3FE-7A56-42E4-913B-7E2EDCCFF5E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3CD983E5-C732-423D-979F-9B8762601348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42C7F566-CEFC-4CDB-902B-66162F4425BA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Tìm hiểu bài</a:t>
              </a:r>
              <a:endParaRPr lang="en-US" altLang="zh-CN" sz="32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F73260F-C543-44E0-81F6-C230401A8D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02" y="1116168"/>
            <a:ext cx="9481179" cy="3540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9CE46-6958-438A-B52A-479E262604F7}"/>
              </a:ext>
            </a:extLst>
          </p:cNvPr>
          <p:cNvSpPr/>
          <p:nvPr/>
        </p:nvSpPr>
        <p:spPr>
          <a:xfrm>
            <a:off x="9826171" y="1799771"/>
            <a:ext cx="783772" cy="688159"/>
          </a:xfrm>
          <a:prstGeom prst="rect">
            <a:avLst/>
          </a:prstGeom>
          <a:noFill/>
          <a:ln>
            <a:solidFill>
              <a:srgbClr val="603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F85BA-CE84-478E-92D9-5AB0A9650CDB}"/>
              </a:ext>
            </a:extLst>
          </p:cNvPr>
          <p:cNvSpPr/>
          <p:nvPr/>
        </p:nvSpPr>
        <p:spPr>
          <a:xfrm>
            <a:off x="9826171" y="2721430"/>
            <a:ext cx="783772" cy="688159"/>
          </a:xfrm>
          <a:prstGeom prst="rect">
            <a:avLst/>
          </a:prstGeom>
          <a:noFill/>
          <a:ln>
            <a:solidFill>
              <a:srgbClr val="603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B28D14-A395-41CF-A4A1-AB5D19D574D6}"/>
              </a:ext>
            </a:extLst>
          </p:cNvPr>
          <p:cNvSpPr/>
          <p:nvPr/>
        </p:nvSpPr>
        <p:spPr>
          <a:xfrm>
            <a:off x="9826171" y="3670841"/>
            <a:ext cx="783772" cy="688159"/>
          </a:xfrm>
          <a:prstGeom prst="rect">
            <a:avLst/>
          </a:prstGeom>
          <a:noFill/>
          <a:ln>
            <a:solidFill>
              <a:srgbClr val="603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ght Icon #371204 - Free Icons Library">
            <a:extLst>
              <a:ext uri="{FF2B5EF4-FFF2-40B4-BE49-F238E27FC236}">
                <a16:creationId xmlns:a16="http://schemas.microsoft.com/office/drawing/2014/main" id="{6A9BC334-10E7-4157-8166-DC5ECDE2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7708" y="1374300"/>
            <a:ext cx="1408876" cy="14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ight Icon #371204 - Free Icons Library">
            <a:extLst>
              <a:ext uri="{FF2B5EF4-FFF2-40B4-BE49-F238E27FC236}">
                <a16:creationId xmlns:a16="http://schemas.microsoft.com/office/drawing/2014/main" id="{24182B6C-DA6B-4B9E-B1D2-CB44794F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535" y="3226664"/>
            <a:ext cx="1408876" cy="14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lse Icon #45819 - Free Icons Library">
            <a:extLst>
              <a:ext uri="{FF2B5EF4-FFF2-40B4-BE49-F238E27FC236}">
                <a16:creationId xmlns:a16="http://schemas.microsoft.com/office/drawing/2014/main" id="{A2D16417-982A-4ED0-983F-D8BFAC9B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4885" y="2451081"/>
            <a:ext cx="1228288" cy="12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210" y="148232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87B1F0E0-D45E-488C-B3C5-8B256439F6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297" y="1478795"/>
            <a:ext cx="3709549" cy="4732974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3286159" y="1257821"/>
            <a:ext cx="3189323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4800" b="1" dirty="0">
                <a:solidFill>
                  <a:srgbClr val="5F360E"/>
                </a:solidFill>
                <a:latin typeface="UTM Avo" panose="02040603050506020204" pitchFamily="18" charset="0"/>
              </a:rPr>
              <a:t>TẬP VIẾT</a:t>
            </a:r>
            <a:endParaRPr lang="zh-CN" altLang="en-US" sz="4800" b="1" dirty="0">
              <a:solidFill>
                <a:srgbClr val="5F360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3EAB1055-98A9-4813-B80E-B0C431573B23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16B1C2DF-9D63-4008-BE07-2DDC0B748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B3D47679-FC60-4C42-B4D1-5C37B1F8A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9F051B-2AAF-4F96-B50A-4B6A003B51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9457" y="1998218"/>
            <a:ext cx="13232693" cy="18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251" y="5058346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287889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059141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5">
            <a:extLst>
              <a:ext uri="{FF2B5EF4-FFF2-40B4-BE49-F238E27FC236}">
                <a16:creationId xmlns:a16="http://schemas.microsoft.com/office/drawing/2014/main" id="{EC3AB160-963A-45A4-A747-F666C0BCC2F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295250" y="1179636"/>
            <a:ext cx="5989342" cy="2583140"/>
            <a:chOff x="1874329" y="2452708"/>
            <a:chExt cx="1534600" cy="699352"/>
          </a:xfrm>
        </p:grpSpPr>
        <p:sp>
          <p:nvSpPr>
            <p:cNvPr id="5" name="任意多边形 10">
              <a:extLst>
                <a:ext uri="{FF2B5EF4-FFF2-40B4-BE49-F238E27FC236}">
                  <a16:creationId xmlns:a16="http://schemas.microsoft.com/office/drawing/2014/main" id="{72CECC71-9435-47C9-AD85-C94A4A67A670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11">
              <a:extLst>
                <a:ext uri="{FF2B5EF4-FFF2-40B4-BE49-F238E27FC236}">
                  <a16:creationId xmlns:a16="http://schemas.microsoft.com/office/drawing/2014/main" id="{77901CAA-86F8-4908-8B85-16A6C8B3BE73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17969501-F4DC-44C4-A8C8-7A2EE9CE547C}"/>
                </a:ext>
              </a:extLst>
            </p:cNvPr>
            <p:cNvSpPr txBox="1"/>
            <p:nvPr/>
          </p:nvSpPr>
          <p:spPr>
            <a:xfrm>
              <a:off x="1981721" y="2667475"/>
              <a:ext cx="1314030" cy="229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Bài 97: ai - ay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A2BC2183-0426-45B8-B08A-B35382EA97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569" y="737667"/>
            <a:ext cx="775680" cy="71845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B74DACB9-51DD-435C-8F5A-313D31D8D4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4636">
            <a:off x="9470737" y="2124050"/>
            <a:ext cx="544288" cy="406840"/>
          </a:xfrm>
          <a:prstGeom prst="rect">
            <a:avLst/>
          </a:prstGeom>
        </p:spPr>
      </p:pic>
      <p:grpSp>
        <p:nvGrpSpPr>
          <p:cNvPr id="19" name="组合 27">
            <a:extLst>
              <a:ext uri="{FF2B5EF4-FFF2-40B4-BE49-F238E27FC236}">
                <a16:creationId xmlns:a16="http://schemas.microsoft.com/office/drawing/2014/main" id="{C7129C61-681B-42D5-AB64-05BFB0A70338}"/>
              </a:ext>
            </a:extLst>
          </p:cNvPr>
          <p:cNvGrpSpPr/>
          <p:nvPr/>
        </p:nvGrpSpPr>
        <p:grpSpPr>
          <a:xfrm>
            <a:off x="58056" y="3945877"/>
            <a:ext cx="12192000" cy="2505456"/>
            <a:chOff x="-175847" y="4352544"/>
            <a:chExt cx="12367847" cy="2505456"/>
          </a:xfrm>
        </p:grpSpPr>
        <p:pic>
          <p:nvPicPr>
            <p:cNvPr id="20" name="图片 28">
              <a:extLst>
                <a:ext uri="{FF2B5EF4-FFF2-40B4-BE49-F238E27FC236}">
                  <a16:creationId xmlns:a16="http://schemas.microsoft.com/office/drawing/2014/main" id="{9111AC26-8D1A-4D2D-B1FA-1E25E1755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21" name="图片 29">
              <a:extLst>
                <a:ext uri="{FF2B5EF4-FFF2-40B4-BE49-F238E27FC236}">
                  <a16:creationId xmlns:a16="http://schemas.microsoft.com/office/drawing/2014/main" id="{4B7FF920-121C-45D2-B8C1-A60EF85BD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496A9-778E-4DFB-83EC-D48CB9A5F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29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7CFB70-CF36-4580-8F13-443195FDEE80}"/>
              </a:ext>
            </a:extLst>
          </p:cNvPr>
          <p:cNvSpPr txBox="1"/>
          <p:nvPr/>
        </p:nvSpPr>
        <p:spPr>
          <a:xfrm>
            <a:off x="2310506" y="4557370"/>
            <a:ext cx="428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mái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A9805-5642-4441-BB1B-2C2239F00B58}"/>
              </a:ext>
            </a:extLst>
          </p:cNvPr>
          <p:cNvSpPr txBox="1"/>
          <p:nvPr/>
        </p:nvSpPr>
        <p:spPr>
          <a:xfrm>
            <a:off x="4142336" y="4556963"/>
            <a:ext cx="109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F6E251-9755-4A5C-A098-65853945F90F}"/>
              </a:ext>
            </a:extLst>
          </p:cNvPr>
          <p:cNvGrpSpPr/>
          <p:nvPr/>
        </p:nvGrpSpPr>
        <p:grpSpPr>
          <a:xfrm>
            <a:off x="7261304" y="3230596"/>
            <a:ext cx="3510438" cy="2023240"/>
            <a:chOff x="3810000" y="1424287"/>
            <a:chExt cx="2209801" cy="15103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B49699-D03F-4FC9-958A-55A7300A9EE6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ai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F610E4-22A2-447B-A2C9-C676608680F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a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042CD-0FA6-41D6-84FC-FD5B4ED25889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i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27EBEA-6245-4995-ACAF-51E8C6CB2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8013" y="718577"/>
            <a:ext cx="3050144" cy="35526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9203EF-A200-4DE0-A142-46B865E2D1AF}"/>
              </a:ext>
            </a:extLst>
          </p:cNvPr>
          <p:cNvSpPr txBox="1"/>
          <p:nvPr/>
        </p:nvSpPr>
        <p:spPr>
          <a:xfrm>
            <a:off x="8141322" y="1745172"/>
            <a:ext cx="242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vi-VN" sz="6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mái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14033-34C1-47EB-B82B-B87070A38A1C}"/>
              </a:ext>
            </a:extLst>
          </p:cNvPr>
          <p:cNvSpPr txBox="1"/>
          <p:nvPr/>
        </p:nvSpPr>
        <p:spPr>
          <a:xfrm>
            <a:off x="8876489" y="1745172"/>
            <a:ext cx="1091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54CC60-5912-448B-932F-C70E84D61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29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7CFB70-CF36-4580-8F13-443195FDEE80}"/>
              </a:ext>
            </a:extLst>
          </p:cNvPr>
          <p:cNvSpPr txBox="1"/>
          <p:nvPr/>
        </p:nvSpPr>
        <p:spPr>
          <a:xfrm>
            <a:off x="1633210" y="4513860"/>
            <a:ext cx="428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bay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A9805-5642-4441-BB1B-2C2239F00B58}"/>
              </a:ext>
            </a:extLst>
          </p:cNvPr>
          <p:cNvSpPr txBox="1"/>
          <p:nvPr/>
        </p:nvSpPr>
        <p:spPr>
          <a:xfrm>
            <a:off x="2307462" y="4513860"/>
            <a:ext cx="109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F6E251-9755-4A5C-A098-65853945F90F}"/>
              </a:ext>
            </a:extLst>
          </p:cNvPr>
          <p:cNvGrpSpPr/>
          <p:nvPr/>
        </p:nvGrpSpPr>
        <p:grpSpPr>
          <a:xfrm>
            <a:off x="7377419" y="3055367"/>
            <a:ext cx="3510438" cy="2023240"/>
            <a:chOff x="3810000" y="1424287"/>
            <a:chExt cx="2209801" cy="15103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B49699-D03F-4FC9-958A-55A7300A9EE6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ay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F610E4-22A2-447B-A2C9-C676608680F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a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042CD-0FA6-41D6-84FC-FD5B4ED25889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46F102-1E6F-48EB-9AAB-F840F9439F8B}"/>
              </a:ext>
            </a:extLst>
          </p:cNvPr>
          <p:cNvSpPr txBox="1"/>
          <p:nvPr/>
        </p:nvSpPr>
        <p:spPr>
          <a:xfrm>
            <a:off x="3861604" y="4513860"/>
            <a:ext cx="109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AF214-71B8-43C1-B4C2-F3B5F3E99899}"/>
              </a:ext>
            </a:extLst>
          </p:cNvPr>
          <p:cNvSpPr txBox="1"/>
          <p:nvPr/>
        </p:nvSpPr>
        <p:spPr>
          <a:xfrm>
            <a:off x="7431670" y="1777914"/>
            <a:ext cx="4127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kumimoji="0" lang="vi-VN" sz="6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bay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6F4A72-1FDB-4EB5-86F8-1EF5C682052E}"/>
              </a:ext>
            </a:extLst>
          </p:cNvPr>
          <p:cNvSpPr txBox="1"/>
          <p:nvPr/>
        </p:nvSpPr>
        <p:spPr>
          <a:xfrm>
            <a:off x="8163977" y="1777914"/>
            <a:ext cx="142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297DD0-44AD-422B-8F37-F9FE787057EC}"/>
              </a:ext>
            </a:extLst>
          </p:cNvPr>
          <p:cNvSpPr txBox="1"/>
          <p:nvPr/>
        </p:nvSpPr>
        <p:spPr>
          <a:xfrm>
            <a:off x="9906804" y="1777914"/>
            <a:ext cx="142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ách vẽ một chiếc máy bay">
            <a:extLst>
              <a:ext uri="{FF2B5EF4-FFF2-40B4-BE49-F238E27FC236}">
                <a16:creationId xmlns:a16="http://schemas.microsoft.com/office/drawing/2014/main" id="{6951F6D7-F745-44D1-BA56-3E852DA81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74510" l="6731" r="96566">
                        <a14:foregroundMark x1="9753" y1="60392" x2="9753" y2="60392"/>
                        <a14:foregroundMark x1="7005" y1="64510" x2="7005" y2="64510"/>
                        <a14:foregroundMark x1="51511" y1="73922" x2="51511" y2="73922"/>
                        <a14:foregroundMark x1="89011" y1="74510" x2="89011" y2="74510"/>
                        <a14:foregroundMark x1="92582" y1="72353" x2="92582" y2="72353"/>
                        <a14:foregroundMark x1="94093" y1="38235" x2="94093" y2="38235"/>
                        <a14:foregroundMark x1="85302" y1="9804" x2="85302" y2="9804"/>
                        <a14:foregroundMark x1="49451" y1="66667" x2="49451" y2="72353"/>
                        <a14:foregroundMark x1="94643" y1="72353" x2="94643" y2="72353"/>
                        <a14:foregroundMark x1="96566" y1="37059" x2="96566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49" t="5981" r="1020" b="19001"/>
          <a:stretch/>
        </p:blipFill>
        <p:spPr bwMode="auto">
          <a:xfrm>
            <a:off x="633207" y="875362"/>
            <a:ext cx="5440463" cy="29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93DB70-AD96-4B1F-B115-056CC7953530}"/>
              </a:ext>
            </a:extLst>
          </p:cNvPr>
          <p:cNvSpPr/>
          <p:nvPr/>
        </p:nvSpPr>
        <p:spPr>
          <a:xfrm>
            <a:off x="7242629" y="3927411"/>
            <a:ext cx="3817257" cy="197699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B9C2A-D990-42FD-8F3F-F50D0465752A}"/>
              </a:ext>
            </a:extLst>
          </p:cNvPr>
          <p:cNvSpPr/>
          <p:nvPr/>
        </p:nvSpPr>
        <p:spPr>
          <a:xfrm>
            <a:off x="7242629" y="1517071"/>
            <a:ext cx="3817257" cy="201168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381B98-A069-4912-823A-2D0CF7E4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50" y="1220354"/>
            <a:ext cx="5655697" cy="50442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551D67-997F-4490-899D-965342253164}"/>
              </a:ext>
            </a:extLst>
          </p:cNvPr>
          <p:cNvSpPr txBox="1"/>
          <p:nvPr/>
        </p:nvSpPr>
        <p:spPr>
          <a:xfrm>
            <a:off x="8733625" y="1516664"/>
            <a:ext cx="1896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ai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E2AF7-E9AB-4639-80DE-8CFB72694E6E}"/>
              </a:ext>
            </a:extLst>
          </p:cNvPr>
          <p:cNvSpPr txBox="1"/>
          <p:nvPr/>
        </p:nvSpPr>
        <p:spPr>
          <a:xfrm>
            <a:off x="8733625" y="3987365"/>
            <a:ext cx="1508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DB7AC-9EDB-4655-A392-40C0CAB33820}"/>
              </a:ext>
            </a:extLst>
          </p:cNvPr>
          <p:cNvSpPr txBox="1"/>
          <p:nvPr/>
        </p:nvSpPr>
        <p:spPr>
          <a:xfrm>
            <a:off x="7853805" y="2462128"/>
            <a:ext cx="428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mái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259C3-A88A-4B67-925E-989A73F829E1}"/>
              </a:ext>
            </a:extLst>
          </p:cNvPr>
          <p:cNvSpPr txBox="1"/>
          <p:nvPr/>
        </p:nvSpPr>
        <p:spPr>
          <a:xfrm>
            <a:off x="9685635" y="2461721"/>
            <a:ext cx="109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5EC942-BBEF-4CC5-869D-8A21B6A6277C}"/>
              </a:ext>
            </a:extLst>
          </p:cNvPr>
          <p:cNvSpPr txBox="1"/>
          <p:nvPr/>
        </p:nvSpPr>
        <p:spPr>
          <a:xfrm>
            <a:off x="7453441" y="4847689"/>
            <a:ext cx="428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bay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850671-3B36-47DB-A1C9-18F10F50D5EF}"/>
              </a:ext>
            </a:extLst>
          </p:cNvPr>
          <p:cNvSpPr txBox="1"/>
          <p:nvPr/>
        </p:nvSpPr>
        <p:spPr>
          <a:xfrm>
            <a:off x="8127693" y="4847689"/>
            <a:ext cx="109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5119CB-747B-4471-B009-BE5A78594DAC}"/>
              </a:ext>
            </a:extLst>
          </p:cNvPr>
          <p:cNvSpPr txBox="1"/>
          <p:nvPr/>
        </p:nvSpPr>
        <p:spPr>
          <a:xfrm>
            <a:off x="9681835" y="4847689"/>
            <a:ext cx="109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16" grpId="0"/>
      <p:bldP spid="10" grpId="0"/>
      <p:bldP spid="11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823B91-4A6A-4343-8C7C-0CF23AA54164}"/>
              </a:ext>
            </a:extLst>
          </p:cNvPr>
          <p:cNvCxnSpPr>
            <a:cxnSpLocks/>
          </p:cNvCxnSpPr>
          <p:nvPr/>
        </p:nvCxnSpPr>
        <p:spPr>
          <a:xfrm flipH="1" flipV="1">
            <a:off x="7562891" y="5125648"/>
            <a:ext cx="2303827" cy="48389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FBA6294-C65A-4FDB-BAB8-A6859BECF9A2}"/>
              </a:ext>
            </a:extLst>
          </p:cNvPr>
          <p:cNvSpPr/>
          <p:nvPr/>
        </p:nvSpPr>
        <p:spPr>
          <a:xfrm>
            <a:off x="323123" y="55383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cái chai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8041-E764-4AF5-91E3-257308738B96}"/>
              </a:ext>
            </a:extLst>
          </p:cNvPr>
          <p:cNvSpPr txBox="1"/>
          <p:nvPr/>
        </p:nvSpPr>
        <p:spPr>
          <a:xfrm>
            <a:off x="1342572" y="137632"/>
            <a:ext cx="950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</a:rPr>
              <a:t>2. Tiếng nào có vần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ai</a:t>
            </a:r>
            <a:r>
              <a:rPr lang="vi-VN" sz="2800" b="1" dirty="0">
                <a:latin typeface="UTM Avo" panose="02040603050506020204" pitchFamily="18" charset="0"/>
              </a:rPr>
              <a:t>? Tiếng nào có vần </a:t>
            </a:r>
            <a:r>
              <a:rPr lang="vi-VN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ay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4B38A6-FB07-49FB-B1CC-65B4F0AB2EA6}"/>
              </a:ext>
            </a:extLst>
          </p:cNvPr>
          <p:cNvCxnSpPr>
            <a:cxnSpLocks/>
          </p:cNvCxnSpPr>
          <p:nvPr/>
        </p:nvCxnSpPr>
        <p:spPr>
          <a:xfrm flipV="1">
            <a:off x="2524735" y="4848966"/>
            <a:ext cx="1787360" cy="68937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AFD87DF-93BE-4094-A7F3-F0D9EEDF71EE}"/>
              </a:ext>
            </a:extLst>
          </p:cNvPr>
          <p:cNvSpPr/>
          <p:nvPr/>
        </p:nvSpPr>
        <p:spPr>
          <a:xfrm>
            <a:off x="6718300" y="3267075"/>
            <a:ext cx="1162050" cy="857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1DCA6F7-8E8A-4024-8FCA-8A16300DD222}"/>
              </a:ext>
            </a:extLst>
          </p:cNvPr>
          <p:cNvSpPr/>
          <p:nvPr/>
        </p:nvSpPr>
        <p:spPr>
          <a:xfrm>
            <a:off x="9263710" y="55383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nhảy múa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BA6C6AE-EC8B-47E6-9353-C4FF52319BE2}"/>
              </a:ext>
            </a:extLst>
          </p:cNvPr>
          <p:cNvSpPr/>
          <p:nvPr/>
        </p:nvSpPr>
        <p:spPr>
          <a:xfrm>
            <a:off x="4106398" y="4251508"/>
            <a:ext cx="1676157" cy="11949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UTM Avo" panose="02040603050506020204" pitchFamily="18" charset="0"/>
              </a:rPr>
              <a:t>ai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9D892A5-984F-4BA6-BD73-035AB85ED6EA}"/>
              </a:ext>
            </a:extLst>
          </p:cNvPr>
          <p:cNvSpPr/>
          <p:nvPr/>
        </p:nvSpPr>
        <p:spPr>
          <a:xfrm>
            <a:off x="6011296" y="4244578"/>
            <a:ext cx="1710331" cy="12018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UTM Avo" panose="02040603050506020204" pitchFamily="18" charset="0"/>
              </a:rPr>
              <a:t>ay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8035D7-6A3D-4A22-B162-C9DCB4EF2245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4106398" y="3450420"/>
            <a:ext cx="2155370" cy="97016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30109E-5535-450D-B3B4-824757E23B56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036084" y="3377844"/>
            <a:ext cx="2315782" cy="104865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5BB631B-C931-4B30-9A39-79B37E86D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895" r="89895">
                        <a14:foregroundMark x1="35368" y1="24000" x2="35368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65" y="827810"/>
            <a:ext cx="2105477" cy="19941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959D79-6244-4412-8DE0-B3E528DA58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90361" l="9852" r="89655">
                        <a14:foregroundMark x1="55665" y1="28193" x2="55665" y2="28193"/>
                        <a14:foregroundMark x1="40394" y1="25783" x2="40394" y2="25783"/>
                        <a14:foregroundMark x1="16995" y1="16386" x2="16995" y2="16386"/>
                        <a14:foregroundMark x1="33005" y1="30602" x2="33005" y2="30602"/>
                        <a14:foregroundMark x1="29803" y1="24337" x2="29803" y2="24337"/>
                        <a14:foregroundMark x1="61330" y1="90602" x2="61330" y2="90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332" y="755372"/>
            <a:ext cx="1799771" cy="18401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886116-69F5-4A68-BCF4-91093A634E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6" b="94763" l="9606" r="89409">
                        <a14:foregroundMark x1="16010" y1="14713" x2="16010" y2="14713"/>
                        <a14:foregroundMark x1="35468" y1="39900" x2="35468" y2="39900"/>
                        <a14:foregroundMark x1="63793" y1="34165" x2="63793" y2="34165"/>
                        <a14:foregroundMark x1="66010" y1="94763" x2="66010" y2="94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9439" y="755372"/>
            <a:ext cx="1799771" cy="17785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A6CDF-D307-417D-91AE-5460869DD6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36" b="93169" l="3499" r="95580">
                        <a14:foregroundMark x1="13444" y1="15301" x2="13444" y2="15301"/>
                        <a14:foregroundMark x1="8656" y1="67213" x2="8656" y2="67213"/>
                        <a14:foregroundMark x1="18232" y1="16393" x2="18232" y2="16393"/>
                        <a14:foregroundMark x1="3867" y1="62842" x2="3867" y2="62842"/>
                        <a14:foregroundMark x1="72560" y1="93169" x2="72560" y2="93169"/>
                        <a14:foregroundMark x1="95580" y1="69126" x2="95580" y2="69126"/>
                        <a14:foregroundMark x1="70718" y1="18033" x2="70718" y2="18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1954" y="1013220"/>
            <a:ext cx="2409371" cy="16232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A162DD-AEEF-4C21-87EA-246E26B38F4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48" b="92670" l="9898" r="89761">
                        <a14:foregroundMark x1="25256" y1="16754" x2="25256" y2="16754"/>
                        <a14:foregroundMark x1="51877" y1="92932" x2="51877" y2="9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371" y="3695700"/>
            <a:ext cx="1294667" cy="16918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FD928A-D05F-495C-961A-FE9A1AC394F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80" b="96145" l="6631" r="94265">
                        <a14:foregroundMark x1="30108" y1="44337" x2="30108" y2="44337"/>
                        <a14:foregroundMark x1="30108" y1="29157" x2="30108" y2="29157"/>
                        <a14:foregroundMark x1="12545" y1="42169" x2="12545" y2="42169"/>
                        <a14:foregroundMark x1="30645" y1="35904" x2="27778" y2="50602"/>
                        <a14:foregroundMark x1="25448" y1="43614" x2="21864" y2="42892"/>
                        <a14:foregroundMark x1="6631" y1="45301" x2="6631" y2="45301"/>
                        <a14:foregroundMark x1="64695" y1="48193" x2="72401" y2="74940"/>
                        <a14:foregroundMark x1="77061" y1="57349" x2="77061" y2="57349"/>
                        <a14:foregroundMark x1="86918" y1="33735" x2="80466" y2="47470"/>
                        <a14:foregroundMark x1="69892" y1="46747" x2="46595" y2="48193"/>
                        <a14:foregroundMark x1="46595" y1="48193" x2="35305" y2="44337"/>
                        <a14:foregroundMark x1="94624" y1="20723" x2="94624" y2="20723"/>
                        <a14:foregroundMark x1="94624" y1="20723" x2="94624" y2="20723"/>
                        <a14:foregroundMark x1="94624" y1="20723" x2="94624" y2="20723"/>
                        <a14:foregroundMark x1="77599" y1="91084" x2="77599" y2="91084"/>
                        <a14:foregroundMark x1="15412" y1="23855" x2="15412" y2="23855"/>
                        <a14:foregroundMark x1="30645" y1="24578" x2="30645" y2="24578"/>
                        <a14:foregroundMark x1="30645" y1="24578" x2="30645" y2="24578"/>
                        <a14:foregroundMark x1="29570" y1="92530" x2="29570" y2="92530"/>
                        <a14:foregroundMark x1="31183" y1="96386" x2="31183" y2="96386"/>
                        <a14:foregroundMark x1="78136" y1="95663" x2="87993" y2="18072"/>
                        <a14:foregroundMark x1="87993" y1="18072" x2="71147" y2="30361"/>
                        <a14:foregroundMark x1="71147" y1="30361" x2="71147" y2="35904"/>
                        <a14:foregroundMark x1="11290" y1="20000" x2="11290" y2="20000"/>
                        <a14:foregroundMark x1="15950" y1="19277" x2="11828" y2="23133"/>
                        <a14:foregroundMark x1="13082" y1="25301" x2="11290" y2="20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7490" y="3511146"/>
            <a:ext cx="2475591" cy="1901221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4671C67-0CFC-48EF-923C-35F85230E2CB}"/>
              </a:ext>
            </a:extLst>
          </p:cNvPr>
          <p:cNvSpPr/>
          <p:nvPr/>
        </p:nvSpPr>
        <p:spPr>
          <a:xfrm>
            <a:off x="9197490" y="27063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máy cày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6E5D9E2-F80A-4E27-9655-93744F0DD410}"/>
              </a:ext>
            </a:extLst>
          </p:cNvPr>
          <p:cNvSpPr/>
          <p:nvPr/>
        </p:nvSpPr>
        <p:spPr>
          <a:xfrm>
            <a:off x="524157" y="2738828"/>
            <a:ext cx="2155453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con nai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F4E288C-0E1B-4C59-AEEE-1F09F7474FDB}"/>
              </a:ext>
            </a:extLst>
          </p:cNvPr>
          <p:cNvSpPr/>
          <p:nvPr/>
        </p:nvSpPr>
        <p:spPr>
          <a:xfrm>
            <a:off x="6255657" y="2710723"/>
            <a:ext cx="232759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chùm vải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FAA2199-F22F-4131-A763-36A0E80AF4C9}"/>
              </a:ext>
            </a:extLst>
          </p:cNvPr>
          <p:cNvSpPr/>
          <p:nvPr/>
        </p:nvSpPr>
        <p:spPr>
          <a:xfrm>
            <a:off x="3353224" y="2733335"/>
            <a:ext cx="2407447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</a:rPr>
              <a:t>váy đầm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0066E7-EFB3-4EA7-B3B3-2EBCD8DE5CC6}"/>
              </a:ext>
            </a:extLst>
          </p:cNvPr>
          <p:cNvCxnSpPr>
            <a:cxnSpLocks/>
          </p:cNvCxnSpPr>
          <p:nvPr/>
        </p:nvCxnSpPr>
        <p:spPr>
          <a:xfrm flipV="1">
            <a:off x="5385082" y="3457106"/>
            <a:ext cx="2563595" cy="88107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382CCD-8CF8-4D37-8EB9-D65B9786C319}"/>
              </a:ext>
            </a:extLst>
          </p:cNvPr>
          <p:cNvCxnSpPr>
            <a:cxnSpLocks/>
            <a:endCxn id="33" idx="7"/>
          </p:cNvCxnSpPr>
          <p:nvPr/>
        </p:nvCxnSpPr>
        <p:spPr>
          <a:xfrm flipH="1">
            <a:off x="7471155" y="3370379"/>
            <a:ext cx="2694130" cy="105020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30" grpId="0" animBg="1"/>
      <p:bldP spid="32" grpId="0" animBg="1"/>
      <p:bldP spid="33" grpId="0" animBg="1"/>
      <p:bldP spid="40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id="{40C981F9-5714-4FF2-B826-464BBC6388F4}"/>
              </a:ext>
            </a:extLst>
          </p:cNvPr>
          <p:cNvGrpSpPr/>
          <p:nvPr/>
        </p:nvGrpSpPr>
        <p:grpSpPr>
          <a:xfrm>
            <a:off x="7862712" y="5128477"/>
            <a:ext cx="1718993" cy="1313980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552"/>
          <a:stretch/>
        </p:blipFill>
        <p:spPr>
          <a:xfrm>
            <a:off x="9308336" y="714132"/>
            <a:ext cx="2883664" cy="5722838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825" y="4446278"/>
            <a:ext cx="7085352" cy="2067434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31" y="1207153"/>
            <a:ext cx="775680" cy="718456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4636">
            <a:off x="9309561" y="431342"/>
            <a:ext cx="544288" cy="40684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95" y="415543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116A6-DC4B-4A55-A9AD-8986E1FC76A5}"/>
              </a:ext>
            </a:extLst>
          </p:cNvPr>
          <p:cNvSpPr txBox="1"/>
          <p:nvPr/>
        </p:nvSpPr>
        <p:spPr>
          <a:xfrm flipH="1">
            <a:off x="3623252" y="1712461"/>
            <a:ext cx="38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60380F"/>
                </a:solidFill>
                <a:latin typeface="UTM Avo" panose="02040603050506020204" pitchFamily="18" charset="0"/>
              </a:rPr>
              <a:t>THƯ GIÃN</a:t>
            </a:r>
            <a:endParaRPr lang="en-US" sz="48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0507" y="3073640"/>
            <a:ext cx="3048000" cy="24938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886" y="4652373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10" y="2794930"/>
            <a:ext cx="1072664" cy="1462568"/>
          </a:xfrm>
          <a:prstGeom prst="rect">
            <a:avLst/>
          </a:prstGeom>
        </p:spPr>
      </p:pic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28974" y="115769"/>
            <a:ext cx="5295360" cy="38446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980678" y="1276657"/>
            <a:ext cx="38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60380F"/>
                </a:solidFill>
                <a:latin typeface="UTM Avo" panose="02040603050506020204" pitchFamily="18" charset="0"/>
              </a:rPr>
              <a:t>TẬP ĐỌC</a:t>
            </a:r>
            <a:endParaRPr lang="en-US" sz="48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96</Words>
  <Application>Microsoft Office PowerPoint</Application>
  <PresentationFormat>Widescreen</PresentationFormat>
  <Paragraphs>52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方正静蕾简体</vt:lpstr>
      <vt:lpstr>Arial</vt:lpstr>
      <vt:lpstr>Times New Roman</vt:lpstr>
      <vt:lpstr>宋体</vt:lpstr>
      <vt:lpstr>Calibri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Hòa Vũ Thúy</cp:lastModifiedBy>
  <cp:revision>117</cp:revision>
  <dcterms:created xsi:type="dcterms:W3CDTF">2021-10-30T04:56:06Z</dcterms:created>
  <dcterms:modified xsi:type="dcterms:W3CDTF">2026-01-21T15:52:39Z</dcterms:modified>
</cp:coreProperties>
</file>