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Lst>
  <p:notesMasterIdLst>
    <p:notesMasterId r:id="rId23"/>
  </p:notesMasterIdLst>
  <p:sldIdLst>
    <p:sldId id="256" r:id="rId6"/>
    <p:sldId id="258" r:id="rId7"/>
    <p:sldId id="262" r:id="rId8"/>
    <p:sldId id="260" r:id="rId9"/>
    <p:sldId id="261" r:id="rId10"/>
    <p:sldId id="263" r:id="rId11"/>
    <p:sldId id="264" r:id="rId12"/>
    <p:sldId id="265" r:id="rId13"/>
    <p:sldId id="268" r:id="rId14"/>
    <p:sldId id="269" r:id="rId15"/>
    <p:sldId id="266" r:id="rId16"/>
    <p:sldId id="267" r:id="rId17"/>
    <p:sldId id="271" r:id="rId18"/>
    <p:sldId id="273" r:id="rId19"/>
    <p:sldId id="272" r:id="rId20"/>
    <p:sldId id="274" r:id="rId21"/>
    <p:sldId id="275" r:id="rId22"/>
  </p:sldIdLst>
  <p:sldSz cx="12192000" cy="6858000"/>
  <p:notesSz cx="6858000" cy="9144000"/>
  <p:embeddedFontLst>
    <p:embeddedFont>
      <p:font typeface="UTM Avo" panose="02040603050506020204" pitchFamily="18" charset="0"/>
      <p:regular r:id="rId24"/>
      <p:bold r:id="rId25"/>
      <p:italic r:id="rId26"/>
      <p:boldItalic r:id="rId27"/>
    </p:embeddedFont>
    <p:embeddedFont>
      <p:font typeface="Calibri Light" panose="020F0302020204030204" pitchFamily="34" charset="0"/>
      <p:regular r:id="rId28"/>
      <p:italic r:id="rId29"/>
    </p:embeddedFont>
    <p:embeddedFont>
      <p:font typeface="Cambria" panose="02040503050406030204" pitchFamily="18"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7C80"/>
    <a:srgbClr val="FF5B46"/>
    <a:srgbClr val="F2EDE1"/>
    <a:srgbClr val="FFD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7" d="100"/>
          <a:sy n="67" d="100"/>
        </p:scale>
        <p:origin x="2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11.fntdata"/><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14A4D-312F-4072-B549-A032BAEFE2C4}" type="datetimeFigureOut">
              <a:rPr lang="en-US" smtClean="0"/>
              <a:t>1/22/2026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758B4-9ABD-4CE5-82A3-0977B864BCB2}" type="slidenum">
              <a:rPr lang="en-US" smtClean="0"/>
              <a:t>‹#›</a:t>
            </a:fld>
            <a:endParaRPr lang="en-US"/>
          </a:p>
        </p:txBody>
      </p:sp>
    </p:spTree>
    <p:extLst>
      <p:ext uri="{BB962C8B-B14F-4D97-AF65-F5344CB8AC3E}">
        <p14:creationId xmlns:p14="http://schemas.microsoft.com/office/powerpoint/2010/main" val="151399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GV dung app </a:t>
            </a:r>
            <a:r>
              <a:rPr lang="en-US" dirty="0" err="1"/>
              <a:t>gọi</a:t>
            </a:r>
            <a:r>
              <a:rPr lang="en-US" dirty="0"/>
              <a:t> </a:t>
            </a:r>
            <a:r>
              <a:rPr lang="en-US" dirty="0" err="1"/>
              <a:t>tên</a:t>
            </a:r>
            <a:r>
              <a:rPr lang="en-US" dirty="0"/>
              <a:t> </a:t>
            </a:r>
            <a:r>
              <a:rPr lang="en-US" dirty="0" err="1"/>
              <a:t>ngẫu</a:t>
            </a:r>
            <a:r>
              <a:rPr lang="en-US" dirty="0"/>
              <a:t> </a:t>
            </a:r>
            <a:r>
              <a:rPr lang="en-US" dirty="0" err="1"/>
              <a:t>nhiên</a:t>
            </a:r>
            <a:r>
              <a:rPr lang="en-US" dirty="0"/>
              <a:t> </a:t>
            </a:r>
            <a:r>
              <a:rPr lang="en-US" dirty="0" err="1"/>
              <a:t>để</a:t>
            </a:r>
            <a:r>
              <a:rPr lang="en-US" dirty="0"/>
              <a:t> HS </a:t>
            </a:r>
            <a:r>
              <a:rPr lang="en-US" dirty="0" err="1"/>
              <a:t>trả</a:t>
            </a:r>
            <a:r>
              <a:rPr lang="en-US" dirty="0"/>
              <a:t> </a:t>
            </a:r>
            <a:r>
              <a:rPr lang="en-US" dirty="0" err="1"/>
              <a:t>lời</a:t>
            </a:r>
            <a:endParaRPr lang="en-US" dirty="0"/>
          </a:p>
        </p:txBody>
      </p:sp>
      <p:sp>
        <p:nvSpPr>
          <p:cNvPr id="4" name="Slide Number Placeholder 3"/>
          <p:cNvSpPr>
            <a:spLocks noGrp="1"/>
          </p:cNvSpPr>
          <p:nvPr>
            <p:ph type="sldNum" sz="quarter" idx="5"/>
          </p:nvPr>
        </p:nvSpPr>
        <p:spPr/>
        <p:txBody>
          <a:bodyPr/>
          <a:lstStyle/>
          <a:p>
            <a:fld id="{82B758B4-9ABD-4CE5-82A3-0977B864BCB2}" type="slidenum">
              <a:rPr lang="en-US" smtClean="0"/>
              <a:t>16</a:t>
            </a:fld>
            <a:endParaRPr lang="en-US"/>
          </a:p>
        </p:txBody>
      </p:sp>
    </p:spTree>
    <p:extLst>
      <p:ext uri="{BB962C8B-B14F-4D97-AF65-F5344CB8AC3E}">
        <p14:creationId xmlns:p14="http://schemas.microsoft.com/office/powerpoint/2010/main" val="126046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72390F-1E36-0642-6346-F9A9F898BD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E5FE49E-0090-3C8E-2FE8-D5D552A3B643}"/>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ackgroundRemoval t="8320" b="89984" l="9976" r="89984">
                        <a14:foregroundMark x1="53150" y1="8441" x2="53150" y2="8441"/>
                        <a14:foregroundMark x1="48990" y1="8320" x2="49435" y2="18780"/>
                        <a14:foregroundMark x1="39540" y1="66397" x2="63772" y2="66074"/>
                        <a14:foregroundMark x1="63772" y1="66074" x2="63772" y2="66074"/>
                        <a14:foregroundMark x1="40549" y1="88328" x2="55170" y2="88611"/>
                      </a14:backgroundRemoval>
                    </a14:imgEffect>
                  </a14:imgLayer>
                </a14:imgProps>
              </a:ext>
              <a:ext uri="{28A0092B-C50C-407E-A947-70E740481C1C}">
                <a14:useLocalDpi xmlns:a14="http://schemas.microsoft.com/office/drawing/2010/main"/>
              </a:ext>
            </a:extLst>
          </a:blip>
          <a:stretch>
            <a:fillRect/>
          </a:stretch>
        </p:blipFill>
        <p:spPr>
          <a:xfrm>
            <a:off x="2824316" y="941437"/>
            <a:ext cx="5405284" cy="5405284"/>
          </a:xfrm>
          <a:prstGeom prst="rect">
            <a:avLst/>
          </a:prstGeom>
        </p:spPr>
      </p:pic>
    </p:spTree>
    <p:extLst>
      <p:ext uri="{BB962C8B-B14F-4D97-AF65-F5344CB8AC3E}">
        <p14:creationId xmlns:p14="http://schemas.microsoft.com/office/powerpoint/2010/main" val="525467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2E04-BC7D-0B00-F1BD-F5263912D5D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AC95E0-FB77-B46F-57BF-F64BB8AFE06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2936D6-BC77-0976-CE76-169655C886CC}"/>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5" name="Footer Placeholder 4">
            <a:extLst>
              <a:ext uri="{FF2B5EF4-FFF2-40B4-BE49-F238E27FC236}">
                <a16:creationId xmlns:a16="http://schemas.microsoft.com/office/drawing/2014/main" id="{ED245209-56EF-2B49-95C8-0835F1B0C7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E30200-D717-5EB6-E92A-ACF1E98EEC60}"/>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3979403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DDF69E-C048-583A-4B40-FFED6FB18FE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FB1CF5-49F4-F9E8-11C1-83C7F20923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194CE-89E2-D1BF-AB49-BC8FE583D357}"/>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5" name="Footer Placeholder 4">
            <a:extLst>
              <a:ext uri="{FF2B5EF4-FFF2-40B4-BE49-F238E27FC236}">
                <a16:creationId xmlns:a16="http://schemas.microsoft.com/office/drawing/2014/main" id="{AE8BB0E5-B422-B5DE-9B88-90DDE04F76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A34B95-F20F-36C7-7F29-E921388ABAB1}"/>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1124798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72390F-1E36-0642-6346-F9A9F898BD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E5FE49E-0090-3C8E-2FE8-D5D552A3B643}"/>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ackgroundRemoval t="8320" b="89984" l="9976" r="89984">
                        <a14:foregroundMark x1="53150" y1="8441" x2="53150" y2="8441"/>
                        <a14:foregroundMark x1="48990" y1="8320" x2="49435" y2="18780"/>
                        <a14:foregroundMark x1="39540" y1="66397" x2="63772" y2="66074"/>
                        <a14:foregroundMark x1="63772" y1="66074" x2="63772" y2="66074"/>
                        <a14:foregroundMark x1="40549" y1="88328" x2="55170" y2="88611"/>
                      </a14:backgroundRemoval>
                    </a14:imgEffect>
                  </a14:imgLayer>
                </a14:imgProps>
              </a:ext>
              <a:ext uri="{28A0092B-C50C-407E-A947-70E740481C1C}">
                <a14:useLocalDpi xmlns:a14="http://schemas.microsoft.com/office/drawing/2010/main"/>
              </a:ext>
            </a:extLst>
          </a:blip>
          <a:stretch>
            <a:fillRect/>
          </a:stretch>
        </p:blipFill>
        <p:spPr>
          <a:xfrm>
            <a:off x="2824316" y="941437"/>
            <a:ext cx="5405284" cy="5405284"/>
          </a:xfrm>
          <a:prstGeom prst="rect">
            <a:avLst/>
          </a:prstGeom>
        </p:spPr>
      </p:pic>
    </p:spTree>
    <p:extLst>
      <p:ext uri="{BB962C8B-B14F-4D97-AF65-F5344CB8AC3E}">
        <p14:creationId xmlns:p14="http://schemas.microsoft.com/office/powerpoint/2010/main" val="1912954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201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A921-AD6B-D30B-46BF-4C4398495F2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81D3004-4293-7C40-3508-63F6BE43957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54201E-8811-CA52-EF30-41E7F701340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8E4B04-2622-C316-DFAA-D49AB880AC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C25BDE-6373-112B-CC7B-13FE76C388E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94B93E-D981-3DD3-8529-93EC74C37429}"/>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8" name="Footer Placeholder 7">
            <a:extLst>
              <a:ext uri="{FF2B5EF4-FFF2-40B4-BE49-F238E27FC236}">
                <a16:creationId xmlns:a16="http://schemas.microsoft.com/office/drawing/2014/main" id="{2BB79687-D5E2-0545-9AA0-C469EE7692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7AE4FE0-6590-7687-FD7C-263346CBD644}"/>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2412392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2B05-BA37-7B19-866D-4A2697610F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7229DF3-5B04-67CA-E2D7-A6B3F096AD80}"/>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4" name="Footer Placeholder 3">
            <a:extLst>
              <a:ext uri="{FF2B5EF4-FFF2-40B4-BE49-F238E27FC236}">
                <a16:creationId xmlns:a16="http://schemas.microsoft.com/office/drawing/2014/main" id="{6540D51C-AA1F-1723-F2B8-DDB9531783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E18D85-5F71-06BC-EC9C-9BB7B8378487}"/>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3341070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EE6AA-BB7A-835B-2AC0-D089F3C157B8}"/>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3" name="Footer Placeholder 2">
            <a:extLst>
              <a:ext uri="{FF2B5EF4-FFF2-40B4-BE49-F238E27FC236}">
                <a16:creationId xmlns:a16="http://schemas.microsoft.com/office/drawing/2014/main" id="{F324B883-3EBB-E6AA-B778-FD75CBD883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AE9F40F-5CEE-5CE1-5AF9-DC5AF52A4EB9}"/>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1270737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61B1-05EB-7191-37E3-B117184A18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FEFE02-5E77-E958-E31F-39552C9563B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B86280-64A7-7AF7-FAFC-DA046C78EF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A1E8B-3FF2-ED12-1492-340E4F868F97}"/>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6" name="Footer Placeholder 5">
            <a:extLst>
              <a:ext uri="{FF2B5EF4-FFF2-40B4-BE49-F238E27FC236}">
                <a16:creationId xmlns:a16="http://schemas.microsoft.com/office/drawing/2014/main" id="{58AF3331-BED6-B938-9293-D9E8817D27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DF12155-F635-E8F4-5169-C48A73D1F4D9}"/>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170635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79B0-7676-D346-4E51-6A94074B98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146EAD-6BDB-5491-5444-0E9843B1CB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05802B-4352-D355-E215-6393D65EB1F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2D2ECC-A797-B325-6D96-AF63862E2F9F}"/>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6" name="Footer Placeholder 5">
            <a:extLst>
              <a:ext uri="{FF2B5EF4-FFF2-40B4-BE49-F238E27FC236}">
                <a16:creationId xmlns:a16="http://schemas.microsoft.com/office/drawing/2014/main" id="{A36B4CD0-ED95-AF54-F489-C4A68435EC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E5D190D-769F-FA0B-A177-E44614BEE882}"/>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3528728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2E04-BC7D-0B00-F1BD-F5263912D5D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AC95E0-FB77-B46F-57BF-F64BB8AFE06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2936D6-BC77-0976-CE76-169655C886CC}"/>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5" name="Footer Placeholder 4">
            <a:extLst>
              <a:ext uri="{FF2B5EF4-FFF2-40B4-BE49-F238E27FC236}">
                <a16:creationId xmlns:a16="http://schemas.microsoft.com/office/drawing/2014/main" id="{ED245209-56EF-2B49-95C8-0835F1B0C7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E30200-D717-5EB6-E92A-ACF1E98EEC60}"/>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1120658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82CD79-AFC9-F573-EB8F-20B11C78CF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5AE57E1C-B5FF-F911-738F-F877E5D489DD}"/>
              </a:ext>
            </a:extLst>
          </p:cNvPr>
          <p:cNvSpPr/>
          <p:nvPr userDrawn="1"/>
        </p:nvSpPr>
        <p:spPr>
          <a:xfrm>
            <a:off x="383309" y="367145"/>
            <a:ext cx="11425382" cy="6123710"/>
          </a:xfrm>
          <a:custGeom>
            <a:avLst/>
            <a:gdLst>
              <a:gd name="connsiteX0" fmla="*/ 0 w 11425382"/>
              <a:gd name="connsiteY0" fmla="*/ 1020639 h 6123710"/>
              <a:gd name="connsiteX1" fmla="*/ 1020639 w 11425382"/>
              <a:gd name="connsiteY1" fmla="*/ 0 h 6123710"/>
              <a:gd name="connsiteX2" fmla="*/ 10404743 w 11425382"/>
              <a:gd name="connsiteY2" fmla="*/ 0 h 6123710"/>
              <a:gd name="connsiteX3" fmla="*/ 11425382 w 11425382"/>
              <a:gd name="connsiteY3" fmla="*/ 1020639 h 6123710"/>
              <a:gd name="connsiteX4" fmla="*/ 11425382 w 11425382"/>
              <a:gd name="connsiteY4" fmla="*/ 5103071 h 6123710"/>
              <a:gd name="connsiteX5" fmla="*/ 10404743 w 11425382"/>
              <a:gd name="connsiteY5" fmla="*/ 6123710 h 6123710"/>
              <a:gd name="connsiteX6" fmla="*/ 1020639 w 11425382"/>
              <a:gd name="connsiteY6" fmla="*/ 6123710 h 6123710"/>
              <a:gd name="connsiteX7" fmla="*/ 0 w 11425382"/>
              <a:gd name="connsiteY7" fmla="*/ 5103071 h 6123710"/>
              <a:gd name="connsiteX8" fmla="*/ 0 w 11425382"/>
              <a:gd name="connsiteY8" fmla="*/ 1020639 h 612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5382" h="6123710" fill="none" extrusionOk="0">
                <a:moveTo>
                  <a:pt x="0" y="1020639"/>
                </a:moveTo>
                <a:cubicBezTo>
                  <a:pt x="445" y="469012"/>
                  <a:pt x="501787" y="75241"/>
                  <a:pt x="1020639" y="0"/>
                </a:cubicBezTo>
                <a:cubicBezTo>
                  <a:pt x="4523624" y="72427"/>
                  <a:pt x="7182597" y="61419"/>
                  <a:pt x="10404743" y="0"/>
                </a:cubicBezTo>
                <a:cubicBezTo>
                  <a:pt x="10965074" y="-23076"/>
                  <a:pt x="11336090" y="429948"/>
                  <a:pt x="11425382" y="1020639"/>
                </a:cubicBezTo>
                <a:cubicBezTo>
                  <a:pt x="11526258" y="1932725"/>
                  <a:pt x="11318069" y="4402186"/>
                  <a:pt x="11425382" y="5103071"/>
                </a:cubicBezTo>
                <a:cubicBezTo>
                  <a:pt x="11432200" y="5632149"/>
                  <a:pt x="10957654" y="6111634"/>
                  <a:pt x="10404743" y="6123710"/>
                </a:cubicBezTo>
                <a:cubicBezTo>
                  <a:pt x="7997413" y="6153537"/>
                  <a:pt x="3256889" y="6044404"/>
                  <a:pt x="1020639" y="6123710"/>
                </a:cubicBezTo>
                <a:cubicBezTo>
                  <a:pt x="546332" y="6113607"/>
                  <a:pt x="-69142" y="5680426"/>
                  <a:pt x="0" y="5103071"/>
                </a:cubicBezTo>
                <a:cubicBezTo>
                  <a:pt x="50037" y="3350168"/>
                  <a:pt x="770" y="1494876"/>
                  <a:pt x="0" y="1020639"/>
                </a:cubicBezTo>
                <a:close/>
              </a:path>
              <a:path w="11425382" h="6123710" stroke="0" extrusionOk="0">
                <a:moveTo>
                  <a:pt x="0" y="1020639"/>
                </a:moveTo>
                <a:cubicBezTo>
                  <a:pt x="80431" y="478880"/>
                  <a:pt x="467762" y="22513"/>
                  <a:pt x="1020639" y="0"/>
                </a:cubicBezTo>
                <a:cubicBezTo>
                  <a:pt x="3907981" y="123000"/>
                  <a:pt x="6936617" y="-96860"/>
                  <a:pt x="10404743" y="0"/>
                </a:cubicBezTo>
                <a:cubicBezTo>
                  <a:pt x="10929413" y="-29733"/>
                  <a:pt x="11437591" y="432342"/>
                  <a:pt x="11425382" y="1020639"/>
                </a:cubicBezTo>
                <a:cubicBezTo>
                  <a:pt x="11428555" y="1459873"/>
                  <a:pt x="11519649" y="4292319"/>
                  <a:pt x="11425382" y="5103071"/>
                </a:cubicBezTo>
                <a:cubicBezTo>
                  <a:pt x="11401140" y="5675536"/>
                  <a:pt x="10884001" y="6109893"/>
                  <a:pt x="10404743" y="6123710"/>
                </a:cubicBezTo>
                <a:cubicBezTo>
                  <a:pt x="6520499" y="5963003"/>
                  <a:pt x="3961739" y="6163377"/>
                  <a:pt x="1020639" y="6123710"/>
                </a:cubicBezTo>
                <a:cubicBezTo>
                  <a:pt x="373974" y="6106950"/>
                  <a:pt x="-61049" y="5639097"/>
                  <a:pt x="0" y="5103071"/>
                </a:cubicBezTo>
                <a:cubicBezTo>
                  <a:pt x="32216" y="4021148"/>
                  <a:pt x="57206" y="2663714"/>
                  <a:pt x="0" y="1020639"/>
                </a:cubicBezTo>
                <a:close/>
              </a:path>
            </a:pathLst>
          </a:custGeom>
          <a:solidFill>
            <a:schemeClr val="bg1"/>
          </a:solidFill>
          <a:ln w="38100">
            <a:solidFill>
              <a:srgbClr val="00B050"/>
            </a:solidFill>
            <a:prstDash val="dash"/>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308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DDF69E-C048-583A-4B40-FFED6FB18FE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FB1CF5-49F4-F9E8-11C1-83C7F20923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194CE-89E2-D1BF-AB49-BC8FE583D357}"/>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5" name="Footer Placeholder 4">
            <a:extLst>
              <a:ext uri="{FF2B5EF4-FFF2-40B4-BE49-F238E27FC236}">
                <a16:creationId xmlns:a16="http://schemas.microsoft.com/office/drawing/2014/main" id="{AE8BB0E5-B422-B5DE-9B88-90DDE04F76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A34B95-F20F-36C7-7F29-E921388ABAB1}"/>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2175592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72390F-1E36-0642-6346-F9A9F898BD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E5FE49E-0090-3C8E-2FE8-D5D552A3B643}"/>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ackgroundRemoval t="8320" b="89984" l="9976" r="89984">
                        <a14:foregroundMark x1="53150" y1="8441" x2="53150" y2="8441"/>
                        <a14:foregroundMark x1="48990" y1="8320" x2="49435" y2="18780"/>
                        <a14:foregroundMark x1="39540" y1="66397" x2="63772" y2="66074"/>
                        <a14:foregroundMark x1="63772" y1="66074" x2="63772" y2="66074"/>
                        <a14:foregroundMark x1="40549" y1="88328" x2="55170" y2="88611"/>
                      </a14:backgroundRemoval>
                    </a14:imgEffect>
                  </a14:imgLayer>
                </a14:imgProps>
              </a:ext>
              <a:ext uri="{28A0092B-C50C-407E-A947-70E740481C1C}">
                <a14:useLocalDpi xmlns:a14="http://schemas.microsoft.com/office/drawing/2010/main"/>
              </a:ext>
            </a:extLst>
          </a:blip>
          <a:stretch>
            <a:fillRect/>
          </a:stretch>
        </p:blipFill>
        <p:spPr>
          <a:xfrm>
            <a:off x="2824316" y="941437"/>
            <a:ext cx="5405284" cy="5405284"/>
          </a:xfrm>
          <a:prstGeom prst="rect">
            <a:avLst/>
          </a:prstGeom>
        </p:spPr>
      </p:pic>
    </p:spTree>
    <p:extLst>
      <p:ext uri="{BB962C8B-B14F-4D97-AF65-F5344CB8AC3E}">
        <p14:creationId xmlns:p14="http://schemas.microsoft.com/office/powerpoint/2010/main" val="2940851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169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A921-AD6B-D30B-46BF-4C4398495F2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81D3004-4293-7C40-3508-63F6BE43957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54201E-8811-CA52-EF30-41E7F701340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8E4B04-2622-C316-DFAA-D49AB880AC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C25BDE-6373-112B-CC7B-13FE76C388E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94B93E-D981-3DD3-8529-93EC74C37429}"/>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8" name="Footer Placeholder 7">
            <a:extLst>
              <a:ext uri="{FF2B5EF4-FFF2-40B4-BE49-F238E27FC236}">
                <a16:creationId xmlns:a16="http://schemas.microsoft.com/office/drawing/2014/main" id="{2BB79687-D5E2-0545-9AA0-C469EE7692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7AE4FE0-6590-7687-FD7C-263346CBD644}"/>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3288607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2B05-BA37-7B19-866D-4A2697610F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7229DF3-5B04-67CA-E2D7-A6B3F096AD80}"/>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4" name="Footer Placeholder 3">
            <a:extLst>
              <a:ext uri="{FF2B5EF4-FFF2-40B4-BE49-F238E27FC236}">
                <a16:creationId xmlns:a16="http://schemas.microsoft.com/office/drawing/2014/main" id="{6540D51C-AA1F-1723-F2B8-DDB9531783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E18D85-5F71-06BC-EC9C-9BB7B8378487}"/>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2289812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EE6AA-BB7A-835B-2AC0-D089F3C157B8}"/>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3" name="Footer Placeholder 2">
            <a:extLst>
              <a:ext uri="{FF2B5EF4-FFF2-40B4-BE49-F238E27FC236}">
                <a16:creationId xmlns:a16="http://schemas.microsoft.com/office/drawing/2014/main" id="{F324B883-3EBB-E6AA-B778-FD75CBD883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AE9F40F-5CEE-5CE1-5AF9-DC5AF52A4EB9}"/>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2606137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61B1-05EB-7191-37E3-B117184A18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FEFE02-5E77-E958-E31F-39552C9563B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B86280-64A7-7AF7-FAFC-DA046C78EF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A1E8B-3FF2-ED12-1492-340E4F868F97}"/>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6" name="Footer Placeholder 5">
            <a:extLst>
              <a:ext uri="{FF2B5EF4-FFF2-40B4-BE49-F238E27FC236}">
                <a16:creationId xmlns:a16="http://schemas.microsoft.com/office/drawing/2014/main" id="{58AF3331-BED6-B938-9293-D9E8817D27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DF12155-F635-E8F4-5169-C48A73D1F4D9}"/>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2610614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79B0-7676-D346-4E51-6A94074B98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146EAD-6BDB-5491-5444-0E9843B1CB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05802B-4352-D355-E215-6393D65EB1F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2D2ECC-A797-B325-6D96-AF63862E2F9F}"/>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6" name="Footer Placeholder 5">
            <a:extLst>
              <a:ext uri="{FF2B5EF4-FFF2-40B4-BE49-F238E27FC236}">
                <a16:creationId xmlns:a16="http://schemas.microsoft.com/office/drawing/2014/main" id="{A36B4CD0-ED95-AF54-F489-C4A68435EC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E5D190D-769F-FA0B-A177-E44614BEE882}"/>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3829509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2E04-BC7D-0B00-F1BD-F5263912D5D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AC95E0-FB77-B46F-57BF-F64BB8AFE06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2936D6-BC77-0976-CE76-169655C886CC}"/>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5" name="Footer Placeholder 4">
            <a:extLst>
              <a:ext uri="{FF2B5EF4-FFF2-40B4-BE49-F238E27FC236}">
                <a16:creationId xmlns:a16="http://schemas.microsoft.com/office/drawing/2014/main" id="{ED245209-56EF-2B49-95C8-0835F1B0C7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E30200-D717-5EB6-E92A-ACF1E98EEC60}"/>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2724791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DDF69E-C048-583A-4B40-FFED6FB18FE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FB1CF5-49F4-F9E8-11C1-83C7F20923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194CE-89E2-D1BF-AB49-BC8FE583D357}"/>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5" name="Footer Placeholder 4">
            <a:extLst>
              <a:ext uri="{FF2B5EF4-FFF2-40B4-BE49-F238E27FC236}">
                <a16:creationId xmlns:a16="http://schemas.microsoft.com/office/drawing/2014/main" id="{AE8BB0E5-B422-B5DE-9B88-90DDE04F76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A34B95-F20F-36C7-7F29-E921388ABAB1}"/>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5397003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650FC9-DEE6-6A1A-8172-3648AF3018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5FC1569F-9263-0E20-B278-929CBE684186}"/>
              </a:ext>
            </a:extLst>
          </p:cNvPr>
          <p:cNvSpPr/>
          <p:nvPr userDrawn="1"/>
        </p:nvSpPr>
        <p:spPr>
          <a:xfrm>
            <a:off x="676563" y="2447636"/>
            <a:ext cx="10838873" cy="3766128"/>
          </a:xfrm>
          <a:custGeom>
            <a:avLst/>
            <a:gdLst>
              <a:gd name="connsiteX0" fmla="*/ 0 w 10838873"/>
              <a:gd name="connsiteY0" fmla="*/ 627701 h 3766128"/>
              <a:gd name="connsiteX1" fmla="*/ 627701 w 10838873"/>
              <a:gd name="connsiteY1" fmla="*/ 0 h 3766128"/>
              <a:gd name="connsiteX2" fmla="*/ 10211172 w 10838873"/>
              <a:gd name="connsiteY2" fmla="*/ 0 h 3766128"/>
              <a:gd name="connsiteX3" fmla="*/ 10838873 w 10838873"/>
              <a:gd name="connsiteY3" fmla="*/ 627701 h 3766128"/>
              <a:gd name="connsiteX4" fmla="*/ 10838873 w 10838873"/>
              <a:gd name="connsiteY4" fmla="*/ 3138427 h 3766128"/>
              <a:gd name="connsiteX5" fmla="*/ 10211172 w 10838873"/>
              <a:gd name="connsiteY5" fmla="*/ 3766128 h 3766128"/>
              <a:gd name="connsiteX6" fmla="*/ 627701 w 10838873"/>
              <a:gd name="connsiteY6" fmla="*/ 3766128 h 3766128"/>
              <a:gd name="connsiteX7" fmla="*/ 0 w 10838873"/>
              <a:gd name="connsiteY7" fmla="*/ 3138427 h 3766128"/>
              <a:gd name="connsiteX8" fmla="*/ 0 w 10838873"/>
              <a:gd name="connsiteY8" fmla="*/ 627701 h 376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8873" h="3766128" fill="none" extrusionOk="0">
                <a:moveTo>
                  <a:pt x="0" y="627701"/>
                </a:moveTo>
                <a:cubicBezTo>
                  <a:pt x="882" y="304908"/>
                  <a:pt x="292264" y="18853"/>
                  <a:pt x="627701" y="0"/>
                </a:cubicBezTo>
                <a:cubicBezTo>
                  <a:pt x="2885760" y="72427"/>
                  <a:pt x="7896191" y="61419"/>
                  <a:pt x="10211172" y="0"/>
                </a:cubicBezTo>
                <a:cubicBezTo>
                  <a:pt x="10548452" y="-64640"/>
                  <a:pt x="10832757" y="279181"/>
                  <a:pt x="10838873" y="627701"/>
                </a:cubicBezTo>
                <a:cubicBezTo>
                  <a:pt x="10939749" y="1108008"/>
                  <a:pt x="10731560" y="2656722"/>
                  <a:pt x="10838873" y="3138427"/>
                </a:cubicBezTo>
                <a:cubicBezTo>
                  <a:pt x="10850624" y="3425455"/>
                  <a:pt x="10536334" y="3742017"/>
                  <a:pt x="10211172" y="3766128"/>
                </a:cubicBezTo>
                <a:cubicBezTo>
                  <a:pt x="5508796" y="3795955"/>
                  <a:pt x="5413613" y="3686822"/>
                  <a:pt x="627701" y="3766128"/>
                </a:cubicBezTo>
                <a:cubicBezTo>
                  <a:pt x="318722" y="3761867"/>
                  <a:pt x="-30496" y="3491127"/>
                  <a:pt x="0" y="3138427"/>
                </a:cubicBezTo>
                <a:cubicBezTo>
                  <a:pt x="50037" y="2850605"/>
                  <a:pt x="770" y="926786"/>
                  <a:pt x="0" y="627701"/>
                </a:cubicBezTo>
                <a:close/>
              </a:path>
              <a:path w="10838873" h="3766128" stroke="0" extrusionOk="0">
                <a:moveTo>
                  <a:pt x="0" y="627701"/>
                </a:moveTo>
                <a:cubicBezTo>
                  <a:pt x="35519" y="290713"/>
                  <a:pt x="307800" y="55771"/>
                  <a:pt x="627701" y="0"/>
                </a:cubicBezTo>
                <a:cubicBezTo>
                  <a:pt x="2817259" y="123000"/>
                  <a:pt x="7147413" y="-96860"/>
                  <a:pt x="10211172" y="0"/>
                </a:cubicBezTo>
                <a:cubicBezTo>
                  <a:pt x="10533040" y="-18903"/>
                  <a:pt x="10857772" y="242930"/>
                  <a:pt x="10838873" y="627701"/>
                </a:cubicBezTo>
                <a:cubicBezTo>
                  <a:pt x="10842046" y="1333356"/>
                  <a:pt x="10933140" y="2464331"/>
                  <a:pt x="10838873" y="3138427"/>
                </a:cubicBezTo>
                <a:cubicBezTo>
                  <a:pt x="10819516" y="3492110"/>
                  <a:pt x="10512400" y="3758691"/>
                  <a:pt x="10211172" y="3766128"/>
                </a:cubicBezTo>
                <a:cubicBezTo>
                  <a:pt x="6257104" y="3605421"/>
                  <a:pt x="5103927" y="3805795"/>
                  <a:pt x="627701" y="3766128"/>
                </a:cubicBezTo>
                <a:cubicBezTo>
                  <a:pt x="234026" y="3756634"/>
                  <a:pt x="-39844" y="3467046"/>
                  <a:pt x="0" y="3138427"/>
                </a:cubicBezTo>
                <a:cubicBezTo>
                  <a:pt x="32216" y="2687813"/>
                  <a:pt x="57206" y="1429927"/>
                  <a:pt x="0" y="627701"/>
                </a:cubicBezTo>
                <a:close/>
              </a:path>
            </a:pathLst>
          </a:custGeom>
          <a:solidFill>
            <a:schemeClr val="bg1"/>
          </a:solidFill>
          <a:ln w="38100">
            <a:solidFill>
              <a:srgbClr val="00B050"/>
            </a:solidFill>
            <a:prstDash val="dash"/>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51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72390F-1E36-0642-6346-F9A9F898BD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E5FE49E-0090-3C8E-2FE8-D5D552A3B643}"/>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ackgroundRemoval t="8320" b="89984" l="9976" r="89984">
                        <a14:foregroundMark x1="53150" y1="8441" x2="53150" y2="8441"/>
                        <a14:foregroundMark x1="48990" y1="8320" x2="49435" y2="18780"/>
                        <a14:foregroundMark x1="39540" y1="66397" x2="63772" y2="66074"/>
                        <a14:foregroundMark x1="63772" y1="66074" x2="63772" y2="66074"/>
                        <a14:foregroundMark x1="40549" y1="88328" x2="55170" y2="88611"/>
                      </a14:backgroundRemoval>
                    </a14:imgEffect>
                  </a14:imgLayer>
                </a14:imgProps>
              </a:ext>
              <a:ext uri="{28A0092B-C50C-407E-A947-70E740481C1C}">
                <a14:useLocalDpi xmlns:a14="http://schemas.microsoft.com/office/drawing/2010/main"/>
              </a:ext>
            </a:extLst>
          </a:blip>
          <a:stretch>
            <a:fillRect/>
          </a:stretch>
        </p:blipFill>
        <p:spPr>
          <a:xfrm>
            <a:off x="2824316" y="941437"/>
            <a:ext cx="5405284" cy="5405284"/>
          </a:xfrm>
          <a:prstGeom prst="rect">
            <a:avLst/>
          </a:prstGeom>
        </p:spPr>
      </p:pic>
    </p:spTree>
    <p:extLst>
      <p:ext uri="{BB962C8B-B14F-4D97-AF65-F5344CB8AC3E}">
        <p14:creationId xmlns:p14="http://schemas.microsoft.com/office/powerpoint/2010/main" val="1571177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780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A921-AD6B-D30B-46BF-4C4398495F2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81D3004-4293-7C40-3508-63F6BE43957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54201E-8811-CA52-EF30-41E7F701340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8E4B04-2622-C316-DFAA-D49AB880AC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C25BDE-6373-112B-CC7B-13FE76C388E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94B93E-D981-3DD3-8529-93EC74C37429}"/>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8" name="Footer Placeholder 7">
            <a:extLst>
              <a:ext uri="{FF2B5EF4-FFF2-40B4-BE49-F238E27FC236}">
                <a16:creationId xmlns:a16="http://schemas.microsoft.com/office/drawing/2014/main" id="{2BB79687-D5E2-0545-9AA0-C469EE7692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7AE4FE0-6590-7687-FD7C-263346CBD644}"/>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1593016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2B05-BA37-7B19-866D-4A2697610F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7229DF3-5B04-67CA-E2D7-A6B3F096AD80}"/>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4" name="Footer Placeholder 3">
            <a:extLst>
              <a:ext uri="{FF2B5EF4-FFF2-40B4-BE49-F238E27FC236}">
                <a16:creationId xmlns:a16="http://schemas.microsoft.com/office/drawing/2014/main" id="{6540D51C-AA1F-1723-F2B8-DDB9531783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E18D85-5F71-06BC-EC9C-9BB7B8378487}"/>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4030557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EE6AA-BB7A-835B-2AC0-D089F3C157B8}"/>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3" name="Footer Placeholder 2">
            <a:extLst>
              <a:ext uri="{FF2B5EF4-FFF2-40B4-BE49-F238E27FC236}">
                <a16:creationId xmlns:a16="http://schemas.microsoft.com/office/drawing/2014/main" id="{F324B883-3EBB-E6AA-B778-FD75CBD883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AE9F40F-5CEE-5CE1-5AF9-DC5AF52A4EB9}"/>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910336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61B1-05EB-7191-37E3-B117184A18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FEFE02-5E77-E958-E31F-39552C9563B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B86280-64A7-7AF7-FAFC-DA046C78EF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A1E8B-3FF2-ED12-1492-340E4F868F97}"/>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6" name="Footer Placeholder 5">
            <a:extLst>
              <a:ext uri="{FF2B5EF4-FFF2-40B4-BE49-F238E27FC236}">
                <a16:creationId xmlns:a16="http://schemas.microsoft.com/office/drawing/2014/main" id="{58AF3331-BED6-B938-9293-D9E8817D27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DF12155-F635-E8F4-5169-C48A73D1F4D9}"/>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3186422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79B0-7676-D346-4E51-6A94074B98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146EAD-6BDB-5491-5444-0E9843B1CB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05802B-4352-D355-E215-6393D65EB1F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2D2ECC-A797-B325-6D96-AF63862E2F9F}"/>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6" name="Footer Placeholder 5">
            <a:extLst>
              <a:ext uri="{FF2B5EF4-FFF2-40B4-BE49-F238E27FC236}">
                <a16:creationId xmlns:a16="http://schemas.microsoft.com/office/drawing/2014/main" id="{A36B4CD0-ED95-AF54-F489-C4A68435EC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E5D190D-769F-FA0B-A177-E44614BEE882}"/>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2372781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2E04-BC7D-0B00-F1BD-F5263912D5D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AC95E0-FB77-B46F-57BF-F64BB8AFE06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2936D6-BC77-0976-CE76-169655C886CC}"/>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5" name="Footer Placeholder 4">
            <a:extLst>
              <a:ext uri="{FF2B5EF4-FFF2-40B4-BE49-F238E27FC236}">
                <a16:creationId xmlns:a16="http://schemas.microsoft.com/office/drawing/2014/main" id="{ED245209-56EF-2B49-95C8-0835F1B0C7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E30200-D717-5EB6-E92A-ACF1E98EEC60}"/>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3608201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DDF69E-C048-583A-4B40-FFED6FB18FE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FB1CF5-49F4-F9E8-11C1-83C7F20923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194CE-89E2-D1BF-AB49-BC8FE583D357}"/>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5" name="Footer Placeholder 4">
            <a:extLst>
              <a:ext uri="{FF2B5EF4-FFF2-40B4-BE49-F238E27FC236}">
                <a16:creationId xmlns:a16="http://schemas.microsoft.com/office/drawing/2014/main" id="{AE8BB0E5-B422-B5DE-9B88-90DDE04F76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A34B95-F20F-36C7-7F29-E921388ABAB1}"/>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2939627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72390F-1E36-0642-6346-F9A9F898BD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E5FE49E-0090-3C8E-2FE8-D5D552A3B643}"/>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backgroundRemoval t="8320" b="89984" l="9976" r="89984">
                        <a14:foregroundMark x1="53150" y1="8441" x2="53150" y2="8441"/>
                        <a14:foregroundMark x1="48990" y1="8320" x2="49435" y2="18780"/>
                        <a14:foregroundMark x1="39540" y1="66397" x2="63772" y2="66074"/>
                        <a14:foregroundMark x1="63772" y1="66074" x2="63772" y2="66074"/>
                        <a14:foregroundMark x1="40549" y1="88328" x2="55170" y2="88611"/>
                      </a14:backgroundRemoval>
                    </a14:imgEffect>
                  </a14:imgLayer>
                </a14:imgProps>
              </a:ext>
              <a:ext uri="{28A0092B-C50C-407E-A947-70E740481C1C}">
                <a14:useLocalDpi xmlns:a14="http://schemas.microsoft.com/office/drawing/2010/main"/>
              </a:ext>
            </a:extLst>
          </a:blip>
          <a:stretch>
            <a:fillRect/>
          </a:stretch>
        </p:blipFill>
        <p:spPr>
          <a:xfrm>
            <a:off x="2824316" y="941437"/>
            <a:ext cx="5405284" cy="5405284"/>
          </a:xfrm>
          <a:prstGeom prst="rect">
            <a:avLst/>
          </a:prstGeom>
        </p:spPr>
      </p:pic>
    </p:spTree>
    <p:extLst>
      <p:ext uri="{BB962C8B-B14F-4D97-AF65-F5344CB8AC3E}">
        <p14:creationId xmlns:p14="http://schemas.microsoft.com/office/powerpoint/2010/main" val="3012262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762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352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A921-AD6B-D30B-46BF-4C4398495F2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81D3004-4293-7C40-3508-63F6BE43957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54201E-8811-CA52-EF30-41E7F701340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8E4B04-2622-C316-DFAA-D49AB880AC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C25BDE-6373-112B-CC7B-13FE76C388E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94B93E-D981-3DD3-8529-93EC74C37429}"/>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8" name="Footer Placeholder 7">
            <a:extLst>
              <a:ext uri="{FF2B5EF4-FFF2-40B4-BE49-F238E27FC236}">
                <a16:creationId xmlns:a16="http://schemas.microsoft.com/office/drawing/2014/main" id="{2BB79687-D5E2-0545-9AA0-C469EE7692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7AE4FE0-6590-7687-FD7C-263346CBD644}"/>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4019161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2B05-BA37-7B19-866D-4A2697610F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7229DF3-5B04-67CA-E2D7-A6B3F096AD80}"/>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4" name="Footer Placeholder 3">
            <a:extLst>
              <a:ext uri="{FF2B5EF4-FFF2-40B4-BE49-F238E27FC236}">
                <a16:creationId xmlns:a16="http://schemas.microsoft.com/office/drawing/2014/main" id="{6540D51C-AA1F-1723-F2B8-DDB9531783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E18D85-5F71-06BC-EC9C-9BB7B8378487}"/>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4109541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EE6AA-BB7A-835B-2AC0-D089F3C157B8}"/>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3" name="Footer Placeholder 2">
            <a:extLst>
              <a:ext uri="{FF2B5EF4-FFF2-40B4-BE49-F238E27FC236}">
                <a16:creationId xmlns:a16="http://schemas.microsoft.com/office/drawing/2014/main" id="{F324B883-3EBB-E6AA-B778-FD75CBD883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AE9F40F-5CEE-5CE1-5AF9-DC5AF52A4EB9}"/>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120190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61B1-05EB-7191-37E3-B117184A18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FEFE02-5E77-E958-E31F-39552C9563B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B86280-64A7-7AF7-FAFC-DA046C78EF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A1E8B-3FF2-ED12-1492-340E4F868F97}"/>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6" name="Footer Placeholder 5">
            <a:extLst>
              <a:ext uri="{FF2B5EF4-FFF2-40B4-BE49-F238E27FC236}">
                <a16:creationId xmlns:a16="http://schemas.microsoft.com/office/drawing/2014/main" id="{58AF3331-BED6-B938-9293-D9E8817D27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DF12155-F635-E8F4-5169-C48A73D1F4D9}"/>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2545815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79B0-7676-D346-4E51-6A94074B98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146EAD-6BDB-5491-5444-0E9843B1CB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05802B-4352-D355-E215-6393D65EB1F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2D2ECC-A797-B325-6D96-AF63862E2F9F}"/>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6" name="Footer Placeholder 5">
            <a:extLst>
              <a:ext uri="{FF2B5EF4-FFF2-40B4-BE49-F238E27FC236}">
                <a16:creationId xmlns:a16="http://schemas.microsoft.com/office/drawing/2014/main" id="{A36B4CD0-ED95-AF54-F489-C4A68435EC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E5D190D-769F-FA0B-A177-E44614BEE882}"/>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2232708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2E04-BC7D-0B00-F1BD-F5263912D5D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AC95E0-FB77-B46F-57BF-F64BB8AFE06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2936D6-BC77-0976-CE76-169655C886CC}"/>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5" name="Footer Placeholder 4">
            <a:extLst>
              <a:ext uri="{FF2B5EF4-FFF2-40B4-BE49-F238E27FC236}">
                <a16:creationId xmlns:a16="http://schemas.microsoft.com/office/drawing/2014/main" id="{ED245209-56EF-2B49-95C8-0835F1B0C7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E30200-D717-5EB6-E92A-ACF1E98EEC60}"/>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3755094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DDF69E-C048-583A-4B40-FFED6FB18FE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FB1CF5-49F4-F9E8-11C1-83C7F20923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194CE-89E2-D1BF-AB49-BC8FE583D357}"/>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5" name="Footer Placeholder 4">
            <a:extLst>
              <a:ext uri="{FF2B5EF4-FFF2-40B4-BE49-F238E27FC236}">
                <a16:creationId xmlns:a16="http://schemas.microsoft.com/office/drawing/2014/main" id="{AE8BB0E5-B422-B5DE-9B88-90DDE04F76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A34B95-F20F-36C7-7F29-E921388ABAB1}"/>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3064344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A921-AD6B-D30B-46BF-4C4398495F2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81D3004-4293-7C40-3508-63F6BE43957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54201E-8811-CA52-EF30-41E7F701340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8E4B04-2622-C316-DFAA-D49AB880AC2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C25BDE-6373-112B-CC7B-13FE76C388E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94B93E-D981-3DD3-8529-93EC74C37429}"/>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8" name="Footer Placeholder 7">
            <a:extLst>
              <a:ext uri="{FF2B5EF4-FFF2-40B4-BE49-F238E27FC236}">
                <a16:creationId xmlns:a16="http://schemas.microsoft.com/office/drawing/2014/main" id="{2BB79687-D5E2-0545-9AA0-C469EE7692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7AE4FE0-6590-7687-FD7C-263346CBD644}"/>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13024212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2B05-BA37-7B19-866D-4A2697610F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7229DF3-5B04-67CA-E2D7-A6B3F096AD80}"/>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4" name="Footer Placeholder 3">
            <a:extLst>
              <a:ext uri="{FF2B5EF4-FFF2-40B4-BE49-F238E27FC236}">
                <a16:creationId xmlns:a16="http://schemas.microsoft.com/office/drawing/2014/main" id="{6540D51C-AA1F-1723-F2B8-DDB9531783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E18D85-5F71-06BC-EC9C-9BB7B8378487}"/>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2263867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EE6AA-BB7A-835B-2AC0-D089F3C157B8}"/>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3" name="Footer Placeholder 2">
            <a:extLst>
              <a:ext uri="{FF2B5EF4-FFF2-40B4-BE49-F238E27FC236}">
                <a16:creationId xmlns:a16="http://schemas.microsoft.com/office/drawing/2014/main" id="{F324B883-3EBB-E6AA-B778-FD75CBD883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AE9F40F-5CEE-5CE1-5AF9-DC5AF52A4EB9}"/>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2187651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61B1-05EB-7191-37E3-B117184A18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FEFE02-5E77-E958-E31F-39552C9563B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B86280-64A7-7AF7-FAFC-DA046C78EF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A1E8B-3FF2-ED12-1492-340E4F868F97}"/>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6" name="Footer Placeholder 5">
            <a:extLst>
              <a:ext uri="{FF2B5EF4-FFF2-40B4-BE49-F238E27FC236}">
                <a16:creationId xmlns:a16="http://schemas.microsoft.com/office/drawing/2014/main" id="{58AF3331-BED6-B938-9293-D9E8817D27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DF12155-F635-E8F4-5169-C48A73D1F4D9}"/>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32388813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79B0-7676-D346-4E51-6A94074B98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146EAD-6BDB-5491-5444-0E9843B1CB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05802B-4352-D355-E215-6393D65EB1F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2D2ECC-A797-B325-6D96-AF63862E2F9F}"/>
              </a:ext>
            </a:extLst>
          </p:cNvPr>
          <p:cNvSpPr>
            <a:spLocks noGrp="1"/>
          </p:cNvSpPr>
          <p:nvPr>
            <p:ph type="dt" sz="half" idx="10"/>
          </p:nvPr>
        </p:nvSpPr>
        <p:spPr>
          <a:xfrm>
            <a:off x="838200" y="6356350"/>
            <a:ext cx="2743200" cy="365125"/>
          </a:xfrm>
          <a:prstGeom prst="rect">
            <a:avLst/>
          </a:prstGeom>
        </p:spPr>
        <p:txBody>
          <a:bodyPr/>
          <a:lstStyle/>
          <a:p>
            <a:fld id="{BF347FE2-ADE0-447F-9223-CC2368CF89B0}" type="datetimeFigureOut">
              <a:rPr lang="en-US" smtClean="0"/>
              <a:t>1/22/2026</a:t>
            </a:fld>
            <a:endParaRPr lang="en-US"/>
          </a:p>
        </p:txBody>
      </p:sp>
      <p:sp>
        <p:nvSpPr>
          <p:cNvPr id="6" name="Footer Placeholder 5">
            <a:extLst>
              <a:ext uri="{FF2B5EF4-FFF2-40B4-BE49-F238E27FC236}">
                <a16:creationId xmlns:a16="http://schemas.microsoft.com/office/drawing/2014/main" id="{A36B4CD0-ED95-AF54-F489-C4A68435EC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E5D190D-769F-FA0B-A177-E44614BEE882}"/>
              </a:ext>
            </a:extLst>
          </p:cNvPr>
          <p:cNvSpPr>
            <a:spLocks noGrp="1"/>
          </p:cNvSpPr>
          <p:nvPr>
            <p:ph type="sldNum" sz="quarter" idx="12"/>
          </p:nvPr>
        </p:nvSpPr>
        <p:spPr>
          <a:xfrm>
            <a:off x="8610600" y="6356350"/>
            <a:ext cx="2743200" cy="365125"/>
          </a:xfrm>
          <a:prstGeom prst="rect">
            <a:avLst/>
          </a:prstGeom>
        </p:spPr>
        <p:txBody>
          <a:bodyPr/>
          <a:lstStyle/>
          <a:p>
            <a:fld id="{5C62A5A5-1225-4D2C-B6E1-E404D185656A}" type="slidenum">
              <a:rPr lang="en-US" smtClean="0"/>
              <a:t>‹#›</a:t>
            </a:fld>
            <a:endParaRPr lang="en-US"/>
          </a:p>
        </p:txBody>
      </p:sp>
    </p:spTree>
    <p:extLst>
      <p:ext uri="{BB962C8B-B14F-4D97-AF65-F5344CB8AC3E}">
        <p14:creationId xmlns:p14="http://schemas.microsoft.com/office/powerpoint/2010/main" val="3379898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hyperlink" Target="https://www.facebook.com/groups/629898828017053" TargetMode="Externa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hyperlink" Target="https://www.facebook.com/groups/629898828017053" TargetMode="Externa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hyperlink" Target="https://www.facebook.com/groups/629898828017053" TargetMode="External"/><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2.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1.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hyperlink" Target="https://www.facebook.com/groups/629898828017053" TargetMode="External"/><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936A2358-B4C0-C4FB-C240-D83BD55EFCD0}"/>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266B2AA4-78C5-41D5-9AE3-2C37C16BEB57}"/>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067050" y="-727075"/>
            <a:ext cx="2487663" cy="2552700"/>
          </a:xfrm>
          <a:prstGeom prst="rect">
            <a:avLst/>
          </a:prstGeom>
        </p:spPr>
      </p:pic>
      <p:pic>
        <p:nvPicPr>
          <p:cNvPr id="9" name="Picture 8">
            <a:extLst>
              <a:ext uri="{FF2B5EF4-FFF2-40B4-BE49-F238E27FC236}">
                <a16:creationId xmlns:a16="http://schemas.microsoft.com/office/drawing/2014/main" id="{420C35EB-F176-6466-1391-EFE5C42E11E6}"/>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7524750"/>
            <a:ext cx="2487663" cy="2552700"/>
          </a:xfrm>
          <a:prstGeom prst="rect">
            <a:avLst/>
          </a:prstGeom>
        </p:spPr>
      </p:pic>
      <p:pic>
        <p:nvPicPr>
          <p:cNvPr id="10" name="Picture 9">
            <a:extLst>
              <a:ext uri="{FF2B5EF4-FFF2-40B4-BE49-F238E27FC236}">
                <a16:creationId xmlns:a16="http://schemas.microsoft.com/office/drawing/2014/main" id="{642B5554-B435-ED4E-ECCB-D1372F0EB900}"/>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041900" y="-973985"/>
            <a:ext cx="2664183" cy="493819"/>
          </a:xfrm>
          <a:prstGeom prst="rect">
            <a:avLst/>
          </a:prstGeom>
        </p:spPr>
      </p:pic>
    </p:spTree>
    <p:extLst>
      <p:ext uri="{BB962C8B-B14F-4D97-AF65-F5344CB8AC3E}">
        <p14:creationId xmlns:p14="http://schemas.microsoft.com/office/powerpoint/2010/main" val="1394285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AF54A4A8-0767-4563-DFDD-FF42EB8D6D6D}"/>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1">
                  <a:extLst>
                    <a:ext uri="{A12FA001-AC4F-418D-AE19-62706E023703}">
                      <ahyp:hlinkClr xmlns=""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1E3FA6DC-7DB0-2445-851A-E287DE54B750}"/>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3067050" y="-727075"/>
            <a:ext cx="2487663" cy="2552700"/>
          </a:xfrm>
          <a:prstGeom prst="rect">
            <a:avLst/>
          </a:prstGeom>
        </p:spPr>
      </p:pic>
      <p:pic>
        <p:nvPicPr>
          <p:cNvPr id="4" name="Picture 3">
            <a:extLst>
              <a:ext uri="{FF2B5EF4-FFF2-40B4-BE49-F238E27FC236}">
                <a16:creationId xmlns:a16="http://schemas.microsoft.com/office/drawing/2014/main" id="{EA20235B-1BBC-B3C8-BA4B-14921BDF716C}"/>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7524750"/>
            <a:ext cx="2487663" cy="2552700"/>
          </a:xfrm>
          <a:prstGeom prst="rect">
            <a:avLst/>
          </a:prstGeom>
        </p:spPr>
      </p:pic>
      <p:pic>
        <p:nvPicPr>
          <p:cNvPr id="5" name="Picture 4">
            <a:extLst>
              <a:ext uri="{FF2B5EF4-FFF2-40B4-BE49-F238E27FC236}">
                <a16:creationId xmlns:a16="http://schemas.microsoft.com/office/drawing/2014/main" id="{19E08EA0-91E4-80B4-A053-7A070FBD6CE8}"/>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041900" y="-973985"/>
            <a:ext cx="2664183" cy="493819"/>
          </a:xfrm>
          <a:prstGeom prst="rect">
            <a:avLst/>
          </a:prstGeom>
        </p:spPr>
      </p:pic>
    </p:spTree>
    <p:extLst>
      <p:ext uri="{BB962C8B-B14F-4D97-AF65-F5344CB8AC3E}">
        <p14:creationId xmlns:p14="http://schemas.microsoft.com/office/powerpoint/2010/main" val="229111526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D36F6E31-ED15-941D-BE2C-2B1FBCA78FE9}"/>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1">
                  <a:extLst>
                    <a:ext uri="{A12FA001-AC4F-418D-AE19-62706E023703}">
                      <ahyp:hlinkClr xmlns=""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CFE7A8AC-131F-5671-FB06-9925B8BEF490}"/>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3067050" y="-727075"/>
            <a:ext cx="2487663" cy="2552700"/>
          </a:xfrm>
          <a:prstGeom prst="rect">
            <a:avLst/>
          </a:prstGeom>
        </p:spPr>
      </p:pic>
      <p:pic>
        <p:nvPicPr>
          <p:cNvPr id="4" name="Picture 3">
            <a:extLst>
              <a:ext uri="{FF2B5EF4-FFF2-40B4-BE49-F238E27FC236}">
                <a16:creationId xmlns:a16="http://schemas.microsoft.com/office/drawing/2014/main" id="{CA671C2D-3723-44CE-2CCF-A7BD29DFF678}"/>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7524750"/>
            <a:ext cx="2487663" cy="2552700"/>
          </a:xfrm>
          <a:prstGeom prst="rect">
            <a:avLst/>
          </a:prstGeom>
        </p:spPr>
      </p:pic>
      <p:pic>
        <p:nvPicPr>
          <p:cNvPr id="5" name="Picture 4">
            <a:extLst>
              <a:ext uri="{FF2B5EF4-FFF2-40B4-BE49-F238E27FC236}">
                <a16:creationId xmlns:a16="http://schemas.microsoft.com/office/drawing/2014/main" id="{7948B34C-8C9D-65CE-2B09-2F77CBB9FC35}"/>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041900" y="-973985"/>
            <a:ext cx="2664183" cy="493819"/>
          </a:xfrm>
          <a:prstGeom prst="rect">
            <a:avLst/>
          </a:prstGeom>
        </p:spPr>
      </p:pic>
    </p:spTree>
    <p:extLst>
      <p:ext uri="{BB962C8B-B14F-4D97-AF65-F5344CB8AC3E}">
        <p14:creationId xmlns:p14="http://schemas.microsoft.com/office/powerpoint/2010/main" val="711409751"/>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E828359C-B398-FC6C-1731-E157B1558FE7}"/>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1">
                  <a:extLst>
                    <a:ext uri="{A12FA001-AC4F-418D-AE19-62706E023703}">
                      <ahyp:hlinkClr xmlns=""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2181017B-40DA-EEB6-FC95-36E93B0C34D7}"/>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3067050" y="-727075"/>
            <a:ext cx="2487663" cy="2552700"/>
          </a:xfrm>
          <a:prstGeom prst="rect">
            <a:avLst/>
          </a:prstGeom>
        </p:spPr>
      </p:pic>
      <p:pic>
        <p:nvPicPr>
          <p:cNvPr id="4" name="Picture 3">
            <a:extLst>
              <a:ext uri="{FF2B5EF4-FFF2-40B4-BE49-F238E27FC236}">
                <a16:creationId xmlns:a16="http://schemas.microsoft.com/office/drawing/2014/main" id="{BEFCA27A-A30B-F168-99DA-994C7171958B}"/>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7524750"/>
            <a:ext cx="2487663" cy="2552700"/>
          </a:xfrm>
          <a:prstGeom prst="rect">
            <a:avLst/>
          </a:prstGeom>
        </p:spPr>
      </p:pic>
      <p:pic>
        <p:nvPicPr>
          <p:cNvPr id="5" name="Picture 4">
            <a:extLst>
              <a:ext uri="{FF2B5EF4-FFF2-40B4-BE49-F238E27FC236}">
                <a16:creationId xmlns:a16="http://schemas.microsoft.com/office/drawing/2014/main" id="{88090BA9-A816-E15F-BD3B-26BAA54A8A14}"/>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041900" y="-973985"/>
            <a:ext cx="2664183" cy="493819"/>
          </a:xfrm>
          <a:prstGeom prst="rect">
            <a:avLst/>
          </a:prstGeom>
        </p:spPr>
      </p:pic>
    </p:spTree>
    <p:extLst>
      <p:ext uri="{BB962C8B-B14F-4D97-AF65-F5344CB8AC3E}">
        <p14:creationId xmlns:p14="http://schemas.microsoft.com/office/powerpoint/2010/main" val="1032549241"/>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64C546D-F3B1-8A0A-106D-F02CAC061354}"/>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1">
                  <a:extLst>
                    <a:ext uri="{A12FA001-AC4F-418D-AE19-62706E023703}">
                      <ahyp:hlinkClr xmlns=""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FD919179-7BFC-F175-FBF8-B6DF6987DDFE}"/>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3067050" y="-727075"/>
            <a:ext cx="2487663" cy="2552700"/>
          </a:xfrm>
          <a:prstGeom prst="rect">
            <a:avLst/>
          </a:prstGeom>
        </p:spPr>
      </p:pic>
      <p:pic>
        <p:nvPicPr>
          <p:cNvPr id="4" name="Picture 3">
            <a:extLst>
              <a:ext uri="{FF2B5EF4-FFF2-40B4-BE49-F238E27FC236}">
                <a16:creationId xmlns:a16="http://schemas.microsoft.com/office/drawing/2014/main" id="{A4B27C11-EF61-2FD0-8582-34FE2BBFF2BB}"/>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7524750"/>
            <a:ext cx="2487663" cy="2552700"/>
          </a:xfrm>
          <a:prstGeom prst="rect">
            <a:avLst/>
          </a:prstGeom>
        </p:spPr>
      </p:pic>
      <p:pic>
        <p:nvPicPr>
          <p:cNvPr id="5" name="Picture 4">
            <a:extLst>
              <a:ext uri="{FF2B5EF4-FFF2-40B4-BE49-F238E27FC236}">
                <a16:creationId xmlns:a16="http://schemas.microsoft.com/office/drawing/2014/main" id="{3A58C9E3-9860-27E1-89E5-3A488EF65398}"/>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041900" y="-973985"/>
            <a:ext cx="2664183" cy="493819"/>
          </a:xfrm>
          <a:prstGeom prst="rect">
            <a:avLst/>
          </a:prstGeom>
        </p:spPr>
      </p:pic>
    </p:spTree>
    <p:extLst>
      <p:ext uri="{BB962C8B-B14F-4D97-AF65-F5344CB8AC3E}">
        <p14:creationId xmlns:p14="http://schemas.microsoft.com/office/powerpoint/2010/main" val="51497848"/>
      </p:ext>
    </p:extLst>
  </p:cSld>
  <p:clrMap bg1="lt1" tx1="dk1" bg2="lt2" tx2="dk2" accent1="accent1" accent2="accent2" accent3="accent3" accent4="accent4" accent5="accent5" accent6="accent6" hlink="hlink" folHlink="folHlink"/>
  <p:sldLayoutIdLst>
    <p:sldLayoutId id="2147483697"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microsoft.com/office/2007/relationships/hdphoto" Target="../media/hdphoto4.wdp"/><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slide" Target="slide5.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3.wdp"/><Relationship Id="rId7" Type="http://schemas.openxmlformats.org/officeDocument/2006/relationships/image" Target="../media/image24.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3.wdp"/><Relationship Id="rId7" Type="http://schemas.openxmlformats.org/officeDocument/2006/relationships/image" Target="../media/image24.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Hình ảnh 3" descr="Ảnh có chứa biểu tượng, Đồ họa, Phông chữ, vòng tròn&#10;&#10;Nội dung do AI tạo ra có thể không chính xác.">
            <a:extLst>
              <a:ext uri="{FF2B5EF4-FFF2-40B4-BE49-F238E27FC236}">
                <a16:creationId xmlns:a16="http://schemas.microsoft.com/office/drawing/2014/main" id="{FE99EA3C-C5A0-5C79-F831-FD8E1C8CA3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0020" y="297125"/>
            <a:ext cx="925322" cy="1173023"/>
          </a:xfrm>
          <a:prstGeom prst="rect">
            <a:avLst/>
          </a:prstGeom>
        </p:spPr>
      </p:pic>
      <p:pic>
        <p:nvPicPr>
          <p:cNvPr id="18" name="Picture 17">
            <a:extLst>
              <a:ext uri="{FF2B5EF4-FFF2-40B4-BE49-F238E27FC236}">
                <a16:creationId xmlns:a16="http://schemas.microsoft.com/office/drawing/2014/main" id="{A4503BB4-44F9-8B6E-3A68-E38D09EE4D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49" y="5387485"/>
            <a:ext cx="1426205" cy="1470515"/>
          </a:xfrm>
          <a:prstGeom prst="rect">
            <a:avLst/>
          </a:prstGeom>
        </p:spPr>
      </p:pic>
      <p:pic>
        <p:nvPicPr>
          <p:cNvPr id="2" name="Picture 1">
            <a:extLst>
              <a:ext uri="{FF2B5EF4-FFF2-40B4-BE49-F238E27FC236}">
                <a16:creationId xmlns:a16="http://schemas.microsoft.com/office/drawing/2014/main" id="{029A6647-B259-889A-9457-DCDDAC8748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0174" y="197840"/>
            <a:ext cx="11851651" cy="6462320"/>
          </a:xfrm>
          <a:prstGeom prst="rect">
            <a:avLst/>
          </a:prstGeom>
        </p:spPr>
      </p:pic>
    </p:spTree>
    <p:extLst>
      <p:ext uri="{BB962C8B-B14F-4D97-AF65-F5344CB8AC3E}">
        <p14:creationId xmlns:p14="http://schemas.microsoft.com/office/powerpoint/2010/main" val="216716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a:extLst>
              <a:ext uri="{FF2B5EF4-FFF2-40B4-BE49-F238E27FC236}">
                <a16:creationId xmlns:a16="http://schemas.microsoft.com/office/drawing/2014/main" id="{EE45D9BB-7E0A-819D-6212-D32695B2E1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7610" y="537557"/>
            <a:ext cx="3518085" cy="3886085"/>
          </a:xfrm>
          <a:prstGeom prst="rect">
            <a:avLst/>
          </a:prstGeom>
        </p:spPr>
      </p:pic>
      <p:pic>
        <p:nvPicPr>
          <p:cNvPr id="5" name="Picture 4">
            <a:extLst>
              <a:ext uri="{FF2B5EF4-FFF2-40B4-BE49-F238E27FC236}">
                <a16:creationId xmlns:a16="http://schemas.microsoft.com/office/drawing/2014/main" id="{710B1C17-0CF2-87AC-A72A-841DBF42FD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5479" y="2480599"/>
            <a:ext cx="3961042" cy="3890770"/>
          </a:xfrm>
          <a:prstGeom prst="rect">
            <a:avLst/>
          </a:prstGeom>
        </p:spPr>
      </p:pic>
      <p:sp>
        <p:nvSpPr>
          <p:cNvPr id="6" name="Rectangle 5">
            <a:extLst>
              <a:ext uri="{FF2B5EF4-FFF2-40B4-BE49-F238E27FC236}">
                <a16:creationId xmlns:a16="http://schemas.microsoft.com/office/drawing/2014/main" id="{7A9FF23E-2FF0-2195-99DA-6689592F7986}"/>
              </a:ext>
            </a:extLst>
          </p:cNvPr>
          <p:cNvSpPr/>
          <p:nvPr/>
        </p:nvSpPr>
        <p:spPr>
          <a:xfrm>
            <a:off x="627199" y="4531490"/>
            <a:ext cx="3274241" cy="1015663"/>
          </a:xfrm>
          <a:custGeom>
            <a:avLst/>
            <a:gdLst>
              <a:gd name="connsiteX0" fmla="*/ 0 w 3274241"/>
              <a:gd name="connsiteY0" fmla="*/ 0 h 1015663"/>
              <a:gd name="connsiteX1" fmla="*/ 720333 w 3274241"/>
              <a:gd name="connsiteY1" fmla="*/ 0 h 1015663"/>
              <a:gd name="connsiteX2" fmla="*/ 1375181 w 3274241"/>
              <a:gd name="connsiteY2" fmla="*/ 0 h 1015663"/>
              <a:gd name="connsiteX3" fmla="*/ 2095514 w 3274241"/>
              <a:gd name="connsiteY3" fmla="*/ 0 h 1015663"/>
              <a:gd name="connsiteX4" fmla="*/ 2684878 w 3274241"/>
              <a:gd name="connsiteY4" fmla="*/ 0 h 1015663"/>
              <a:gd name="connsiteX5" fmla="*/ 3274241 w 3274241"/>
              <a:gd name="connsiteY5" fmla="*/ 0 h 1015663"/>
              <a:gd name="connsiteX6" fmla="*/ 3274241 w 3274241"/>
              <a:gd name="connsiteY6" fmla="*/ 517988 h 1015663"/>
              <a:gd name="connsiteX7" fmla="*/ 3274241 w 3274241"/>
              <a:gd name="connsiteY7" fmla="*/ 1015663 h 1015663"/>
              <a:gd name="connsiteX8" fmla="*/ 2619393 w 3274241"/>
              <a:gd name="connsiteY8" fmla="*/ 1015663 h 1015663"/>
              <a:gd name="connsiteX9" fmla="*/ 1964545 w 3274241"/>
              <a:gd name="connsiteY9" fmla="*/ 1015663 h 1015663"/>
              <a:gd name="connsiteX10" fmla="*/ 1309696 w 3274241"/>
              <a:gd name="connsiteY10" fmla="*/ 1015663 h 1015663"/>
              <a:gd name="connsiteX11" fmla="*/ 753075 w 3274241"/>
              <a:gd name="connsiteY11" fmla="*/ 1015663 h 1015663"/>
              <a:gd name="connsiteX12" fmla="*/ 0 w 3274241"/>
              <a:gd name="connsiteY12" fmla="*/ 1015663 h 1015663"/>
              <a:gd name="connsiteX13" fmla="*/ 0 w 3274241"/>
              <a:gd name="connsiteY13" fmla="*/ 507832 h 1015663"/>
              <a:gd name="connsiteX14" fmla="*/ 0 w 3274241"/>
              <a:gd name="connsiteY14"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74241" h="1015663" fill="none" extrusionOk="0">
                <a:moveTo>
                  <a:pt x="0" y="0"/>
                </a:moveTo>
                <a:cubicBezTo>
                  <a:pt x="264774" y="-34686"/>
                  <a:pt x="393928" y="-25754"/>
                  <a:pt x="720333" y="0"/>
                </a:cubicBezTo>
                <a:cubicBezTo>
                  <a:pt x="1046738" y="25754"/>
                  <a:pt x="1161175" y="20935"/>
                  <a:pt x="1375181" y="0"/>
                </a:cubicBezTo>
                <a:cubicBezTo>
                  <a:pt x="1589187" y="-20935"/>
                  <a:pt x="1853738" y="1775"/>
                  <a:pt x="2095514" y="0"/>
                </a:cubicBezTo>
                <a:cubicBezTo>
                  <a:pt x="2337290" y="-1775"/>
                  <a:pt x="2401309" y="15597"/>
                  <a:pt x="2684878" y="0"/>
                </a:cubicBezTo>
                <a:cubicBezTo>
                  <a:pt x="2968447" y="-15597"/>
                  <a:pt x="3133281" y="6549"/>
                  <a:pt x="3274241" y="0"/>
                </a:cubicBezTo>
                <a:cubicBezTo>
                  <a:pt x="3260989" y="113118"/>
                  <a:pt x="3297363" y="259740"/>
                  <a:pt x="3274241" y="517988"/>
                </a:cubicBezTo>
                <a:cubicBezTo>
                  <a:pt x="3251119" y="776236"/>
                  <a:pt x="3284397" y="889691"/>
                  <a:pt x="3274241" y="1015663"/>
                </a:cubicBezTo>
                <a:cubicBezTo>
                  <a:pt x="3094148" y="990600"/>
                  <a:pt x="2895163" y="1021597"/>
                  <a:pt x="2619393" y="1015663"/>
                </a:cubicBezTo>
                <a:cubicBezTo>
                  <a:pt x="2343623" y="1009729"/>
                  <a:pt x="2189413" y="985046"/>
                  <a:pt x="1964545" y="1015663"/>
                </a:cubicBezTo>
                <a:cubicBezTo>
                  <a:pt x="1739677" y="1046280"/>
                  <a:pt x="1621983" y="1044900"/>
                  <a:pt x="1309696" y="1015663"/>
                </a:cubicBezTo>
                <a:cubicBezTo>
                  <a:pt x="997409" y="986426"/>
                  <a:pt x="896217" y="1039809"/>
                  <a:pt x="753075" y="1015663"/>
                </a:cubicBezTo>
                <a:cubicBezTo>
                  <a:pt x="609933" y="991517"/>
                  <a:pt x="291077" y="1043328"/>
                  <a:pt x="0" y="1015663"/>
                </a:cubicBezTo>
                <a:cubicBezTo>
                  <a:pt x="7006" y="808186"/>
                  <a:pt x="-14793" y="650239"/>
                  <a:pt x="0" y="507832"/>
                </a:cubicBezTo>
                <a:cubicBezTo>
                  <a:pt x="14793" y="365425"/>
                  <a:pt x="15700" y="136948"/>
                  <a:pt x="0" y="0"/>
                </a:cubicBezTo>
                <a:close/>
              </a:path>
              <a:path w="3274241" h="1015663" stroke="0" extrusionOk="0">
                <a:moveTo>
                  <a:pt x="0" y="0"/>
                </a:moveTo>
                <a:cubicBezTo>
                  <a:pt x="168740" y="1632"/>
                  <a:pt x="548012" y="133"/>
                  <a:pt x="687591" y="0"/>
                </a:cubicBezTo>
                <a:cubicBezTo>
                  <a:pt x="827170" y="-133"/>
                  <a:pt x="1134115" y="-18622"/>
                  <a:pt x="1276954" y="0"/>
                </a:cubicBezTo>
                <a:cubicBezTo>
                  <a:pt x="1419793" y="18622"/>
                  <a:pt x="1715561" y="-178"/>
                  <a:pt x="1866317" y="0"/>
                </a:cubicBezTo>
                <a:cubicBezTo>
                  <a:pt x="2017073" y="178"/>
                  <a:pt x="2363857" y="34203"/>
                  <a:pt x="2586650" y="0"/>
                </a:cubicBezTo>
                <a:cubicBezTo>
                  <a:pt x="2809443" y="-34203"/>
                  <a:pt x="2970702" y="12575"/>
                  <a:pt x="3274241" y="0"/>
                </a:cubicBezTo>
                <a:cubicBezTo>
                  <a:pt x="3254252" y="139305"/>
                  <a:pt x="3298100" y="330751"/>
                  <a:pt x="3274241" y="507832"/>
                </a:cubicBezTo>
                <a:cubicBezTo>
                  <a:pt x="3250382" y="684913"/>
                  <a:pt x="3249838" y="854550"/>
                  <a:pt x="3274241" y="1015663"/>
                </a:cubicBezTo>
                <a:cubicBezTo>
                  <a:pt x="3018924" y="1003855"/>
                  <a:pt x="2710562" y="1040442"/>
                  <a:pt x="2553908" y="1015663"/>
                </a:cubicBezTo>
                <a:cubicBezTo>
                  <a:pt x="2397254" y="990884"/>
                  <a:pt x="2079529" y="990037"/>
                  <a:pt x="1931802" y="1015663"/>
                </a:cubicBezTo>
                <a:cubicBezTo>
                  <a:pt x="1784075" y="1041289"/>
                  <a:pt x="1426079" y="983450"/>
                  <a:pt x="1211469" y="1015663"/>
                </a:cubicBezTo>
                <a:cubicBezTo>
                  <a:pt x="996859" y="1047876"/>
                  <a:pt x="782742" y="1027503"/>
                  <a:pt x="622106" y="1015663"/>
                </a:cubicBezTo>
                <a:cubicBezTo>
                  <a:pt x="461470" y="1003823"/>
                  <a:pt x="151713" y="986781"/>
                  <a:pt x="0" y="1015663"/>
                </a:cubicBezTo>
                <a:cubicBezTo>
                  <a:pt x="21639" y="790666"/>
                  <a:pt x="-16295" y="645220"/>
                  <a:pt x="0" y="517988"/>
                </a:cubicBezTo>
                <a:cubicBezTo>
                  <a:pt x="16295" y="390756"/>
                  <a:pt x="-2451" y="210281"/>
                  <a:pt x="0" y="0"/>
                </a:cubicBezTo>
                <a:close/>
              </a:path>
            </a:pathLst>
          </a:custGeom>
          <a:solidFill>
            <a:srgbClr val="FF7C80"/>
          </a:solidFill>
          <a:ln w="19050">
            <a:extLst>
              <a:ext uri="{C807C97D-BFC1-408E-A445-0C87EB9F89A2}">
                <ask:lineSketchStyleProps xmlns="" xmlns:ask="http://schemas.microsoft.com/office/drawing/2018/sketchyshapes" sd="240414387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n>
                  <a:solidFill>
                    <a:schemeClr val="tx1"/>
                  </a:solidFill>
                </a:ln>
                <a:solidFill>
                  <a:schemeClr val="tx1"/>
                </a:solidFill>
                <a:latin typeface="UTM Avo" panose="02040603050506020204" pitchFamily="18" charset="0"/>
              </a:rPr>
              <a:t>Bay, </a:t>
            </a:r>
            <a:r>
              <a:rPr lang="en-US" sz="4000" dirty="0" err="1">
                <a:ln>
                  <a:solidFill>
                    <a:schemeClr val="tx1"/>
                  </a:solidFill>
                </a:ln>
                <a:solidFill>
                  <a:schemeClr val="tx1"/>
                </a:solidFill>
                <a:latin typeface="UTM Avo" panose="02040603050506020204" pitchFamily="18" charset="0"/>
              </a:rPr>
              <a:t>xẻng</a:t>
            </a:r>
            <a:r>
              <a:rPr lang="en-US" sz="4000" dirty="0">
                <a:ln>
                  <a:solidFill>
                    <a:schemeClr val="tx1"/>
                  </a:solidFill>
                </a:ln>
                <a:solidFill>
                  <a:schemeClr val="tx1"/>
                </a:solidFill>
                <a:latin typeface="UTM Avo" panose="02040603050506020204" pitchFamily="18" charset="0"/>
              </a:rPr>
              <a:t>,…</a:t>
            </a:r>
            <a:endParaRPr lang="vi-VN" sz="4000" dirty="0">
              <a:ln>
                <a:solidFill>
                  <a:schemeClr val="tx1"/>
                </a:solidFill>
              </a:ln>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A28A7861-B23B-D54F-12EF-10830758AB0F}"/>
              </a:ext>
            </a:extLst>
          </p:cNvPr>
          <p:cNvSpPr/>
          <p:nvPr/>
        </p:nvSpPr>
        <p:spPr>
          <a:xfrm>
            <a:off x="4639734" y="1464936"/>
            <a:ext cx="2841425" cy="1015663"/>
          </a:xfrm>
          <a:custGeom>
            <a:avLst/>
            <a:gdLst>
              <a:gd name="connsiteX0" fmla="*/ 0 w 2841425"/>
              <a:gd name="connsiteY0" fmla="*/ 0 h 1015663"/>
              <a:gd name="connsiteX1" fmla="*/ 625114 w 2841425"/>
              <a:gd name="connsiteY1" fmla="*/ 0 h 1015663"/>
              <a:gd name="connsiteX2" fmla="*/ 1193399 w 2841425"/>
              <a:gd name="connsiteY2" fmla="*/ 0 h 1015663"/>
              <a:gd name="connsiteX3" fmla="*/ 1818512 w 2841425"/>
              <a:gd name="connsiteY3" fmla="*/ 0 h 1015663"/>
              <a:gd name="connsiteX4" fmla="*/ 2329969 w 2841425"/>
              <a:gd name="connsiteY4" fmla="*/ 0 h 1015663"/>
              <a:gd name="connsiteX5" fmla="*/ 2841425 w 2841425"/>
              <a:gd name="connsiteY5" fmla="*/ 0 h 1015663"/>
              <a:gd name="connsiteX6" fmla="*/ 2841425 w 2841425"/>
              <a:gd name="connsiteY6" fmla="*/ 517988 h 1015663"/>
              <a:gd name="connsiteX7" fmla="*/ 2841425 w 2841425"/>
              <a:gd name="connsiteY7" fmla="*/ 1015663 h 1015663"/>
              <a:gd name="connsiteX8" fmla="*/ 2273140 w 2841425"/>
              <a:gd name="connsiteY8" fmla="*/ 1015663 h 1015663"/>
              <a:gd name="connsiteX9" fmla="*/ 1704855 w 2841425"/>
              <a:gd name="connsiteY9" fmla="*/ 1015663 h 1015663"/>
              <a:gd name="connsiteX10" fmla="*/ 1136570 w 2841425"/>
              <a:gd name="connsiteY10" fmla="*/ 1015663 h 1015663"/>
              <a:gd name="connsiteX11" fmla="*/ 653528 w 2841425"/>
              <a:gd name="connsiteY11" fmla="*/ 1015663 h 1015663"/>
              <a:gd name="connsiteX12" fmla="*/ 0 w 2841425"/>
              <a:gd name="connsiteY12" fmla="*/ 1015663 h 1015663"/>
              <a:gd name="connsiteX13" fmla="*/ 0 w 2841425"/>
              <a:gd name="connsiteY13" fmla="*/ 507832 h 1015663"/>
              <a:gd name="connsiteX14" fmla="*/ 0 w 2841425"/>
              <a:gd name="connsiteY14"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1425" h="1015663" fill="none" extrusionOk="0">
                <a:moveTo>
                  <a:pt x="0" y="0"/>
                </a:moveTo>
                <a:cubicBezTo>
                  <a:pt x="147895" y="-27407"/>
                  <a:pt x="384224" y="26122"/>
                  <a:pt x="625114" y="0"/>
                </a:cubicBezTo>
                <a:cubicBezTo>
                  <a:pt x="866004" y="-26122"/>
                  <a:pt x="1037994" y="10844"/>
                  <a:pt x="1193399" y="0"/>
                </a:cubicBezTo>
                <a:cubicBezTo>
                  <a:pt x="1348804" y="-10844"/>
                  <a:pt x="1518142" y="23747"/>
                  <a:pt x="1818512" y="0"/>
                </a:cubicBezTo>
                <a:cubicBezTo>
                  <a:pt x="2118882" y="-23747"/>
                  <a:pt x="2087311" y="12852"/>
                  <a:pt x="2329969" y="0"/>
                </a:cubicBezTo>
                <a:cubicBezTo>
                  <a:pt x="2572627" y="-12852"/>
                  <a:pt x="2596382" y="12596"/>
                  <a:pt x="2841425" y="0"/>
                </a:cubicBezTo>
                <a:cubicBezTo>
                  <a:pt x="2828173" y="113118"/>
                  <a:pt x="2864547" y="259740"/>
                  <a:pt x="2841425" y="517988"/>
                </a:cubicBezTo>
                <a:cubicBezTo>
                  <a:pt x="2818303" y="776236"/>
                  <a:pt x="2851581" y="889691"/>
                  <a:pt x="2841425" y="1015663"/>
                </a:cubicBezTo>
                <a:cubicBezTo>
                  <a:pt x="2708946" y="991272"/>
                  <a:pt x="2459898" y="987337"/>
                  <a:pt x="2273140" y="1015663"/>
                </a:cubicBezTo>
                <a:cubicBezTo>
                  <a:pt x="2086382" y="1043989"/>
                  <a:pt x="1918424" y="999020"/>
                  <a:pt x="1704855" y="1015663"/>
                </a:cubicBezTo>
                <a:cubicBezTo>
                  <a:pt x="1491287" y="1032306"/>
                  <a:pt x="1418550" y="1033755"/>
                  <a:pt x="1136570" y="1015663"/>
                </a:cubicBezTo>
                <a:cubicBezTo>
                  <a:pt x="854591" y="997571"/>
                  <a:pt x="890508" y="1002868"/>
                  <a:pt x="653528" y="1015663"/>
                </a:cubicBezTo>
                <a:cubicBezTo>
                  <a:pt x="416548" y="1028458"/>
                  <a:pt x="276345" y="987634"/>
                  <a:pt x="0" y="1015663"/>
                </a:cubicBezTo>
                <a:cubicBezTo>
                  <a:pt x="7006" y="808186"/>
                  <a:pt x="-14793" y="650239"/>
                  <a:pt x="0" y="507832"/>
                </a:cubicBezTo>
                <a:cubicBezTo>
                  <a:pt x="14793" y="365425"/>
                  <a:pt x="15700" y="136948"/>
                  <a:pt x="0" y="0"/>
                </a:cubicBezTo>
                <a:close/>
              </a:path>
              <a:path w="2841425" h="1015663" stroke="0" extrusionOk="0">
                <a:moveTo>
                  <a:pt x="0" y="0"/>
                </a:moveTo>
                <a:cubicBezTo>
                  <a:pt x="248378" y="22257"/>
                  <a:pt x="330604" y="26863"/>
                  <a:pt x="596699" y="0"/>
                </a:cubicBezTo>
                <a:cubicBezTo>
                  <a:pt x="862794" y="-26863"/>
                  <a:pt x="922972" y="-12604"/>
                  <a:pt x="1108156" y="0"/>
                </a:cubicBezTo>
                <a:cubicBezTo>
                  <a:pt x="1293340" y="12604"/>
                  <a:pt x="1421434" y="2917"/>
                  <a:pt x="1619612" y="0"/>
                </a:cubicBezTo>
                <a:cubicBezTo>
                  <a:pt x="1817790" y="-2917"/>
                  <a:pt x="2036096" y="-18139"/>
                  <a:pt x="2244726" y="0"/>
                </a:cubicBezTo>
                <a:cubicBezTo>
                  <a:pt x="2453356" y="18139"/>
                  <a:pt x="2602378" y="20497"/>
                  <a:pt x="2841425" y="0"/>
                </a:cubicBezTo>
                <a:cubicBezTo>
                  <a:pt x="2821436" y="139305"/>
                  <a:pt x="2865284" y="330751"/>
                  <a:pt x="2841425" y="507832"/>
                </a:cubicBezTo>
                <a:cubicBezTo>
                  <a:pt x="2817566" y="684913"/>
                  <a:pt x="2817022" y="854550"/>
                  <a:pt x="2841425" y="1015663"/>
                </a:cubicBezTo>
                <a:cubicBezTo>
                  <a:pt x="2713524" y="1034290"/>
                  <a:pt x="2378125" y="1023843"/>
                  <a:pt x="2216312" y="1015663"/>
                </a:cubicBezTo>
                <a:cubicBezTo>
                  <a:pt x="2054499" y="1007483"/>
                  <a:pt x="1906006" y="1020298"/>
                  <a:pt x="1676441" y="1015663"/>
                </a:cubicBezTo>
                <a:cubicBezTo>
                  <a:pt x="1446876" y="1011028"/>
                  <a:pt x="1189138" y="1011164"/>
                  <a:pt x="1051327" y="1015663"/>
                </a:cubicBezTo>
                <a:cubicBezTo>
                  <a:pt x="913516" y="1020162"/>
                  <a:pt x="736990" y="1010848"/>
                  <a:pt x="539871" y="1015663"/>
                </a:cubicBezTo>
                <a:cubicBezTo>
                  <a:pt x="342752" y="1020478"/>
                  <a:pt x="245353" y="1020449"/>
                  <a:pt x="0" y="1015663"/>
                </a:cubicBezTo>
                <a:cubicBezTo>
                  <a:pt x="21639" y="790666"/>
                  <a:pt x="-16295" y="645220"/>
                  <a:pt x="0" y="517988"/>
                </a:cubicBezTo>
                <a:cubicBezTo>
                  <a:pt x="16295" y="390756"/>
                  <a:pt x="-2451" y="210281"/>
                  <a:pt x="0" y="0"/>
                </a:cubicBezTo>
                <a:close/>
              </a:path>
            </a:pathLst>
          </a:custGeom>
          <a:solidFill>
            <a:srgbClr val="FF7C80"/>
          </a:solidFill>
          <a:ln w="19050">
            <a:extLst>
              <a:ext uri="{C807C97D-BFC1-408E-A445-0C87EB9F89A2}">
                <ask:lineSketchStyleProps xmlns="" xmlns:ask="http://schemas.microsoft.com/office/drawing/2018/sketchyshapes" sd="240414387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ln>
                  <a:solidFill>
                    <a:schemeClr val="tx1"/>
                  </a:solidFill>
                </a:ln>
                <a:solidFill>
                  <a:schemeClr val="tx1"/>
                </a:solidFill>
                <a:latin typeface="UTM Avo" panose="02040603050506020204" pitchFamily="18" charset="0"/>
              </a:rPr>
              <a:t>Găng</a:t>
            </a:r>
            <a:r>
              <a:rPr lang="en-US" sz="4000" dirty="0">
                <a:ln>
                  <a:solidFill>
                    <a:schemeClr val="tx1"/>
                  </a:solidFill>
                </a:ln>
                <a:solidFill>
                  <a:schemeClr val="tx1"/>
                </a:solidFill>
                <a:latin typeface="UTM Avo" panose="02040603050506020204" pitchFamily="18" charset="0"/>
              </a:rPr>
              <a:t> </a:t>
            </a:r>
            <a:r>
              <a:rPr lang="en-US" sz="4000" dirty="0" err="1">
                <a:ln>
                  <a:solidFill>
                    <a:schemeClr val="tx1"/>
                  </a:solidFill>
                </a:ln>
                <a:solidFill>
                  <a:schemeClr val="tx1"/>
                </a:solidFill>
                <a:latin typeface="UTM Avo" panose="02040603050506020204" pitchFamily="18" charset="0"/>
              </a:rPr>
              <a:t>tay</a:t>
            </a:r>
            <a:endParaRPr lang="vi-VN" sz="4000" dirty="0">
              <a:ln>
                <a:solidFill>
                  <a:schemeClr val="tx1"/>
                </a:solidFill>
              </a:ln>
              <a:solidFill>
                <a:schemeClr val="tx1"/>
              </a:solidFill>
              <a:latin typeface="UTM Avo" panose="02040603050506020204" pitchFamily="18" charset="0"/>
            </a:endParaRPr>
          </a:p>
        </p:txBody>
      </p:sp>
      <p:pic>
        <p:nvPicPr>
          <p:cNvPr id="2" name="Picture 1">
            <a:hlinkClick r:id="rId5" action="ppaction://hlinksldjump"/>
            <a:extLst>
              <a:ext uri="{FF2B5EF4-FFF2-40B4-BE49-F238E27FC236}">
                <a16:creationId xmlns:a16="http://schemas.microsoft.com/office/drawing/2014/main" id="{F4D2658D-F305-9AA0-4196-6B8B7BD5B0FB}"/>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0" b="89773" l="0" r="95374"/>
                    </a14:imgEffect>
                  </a14:imgLayer>
                </a14:imgProps>
              </a:ext>
              <a:ext uri="{28A0092B-C50C-407E-A947-70E740481C1C}">
                <a14:useLocalDpi xmlns:a14="http://schemas.microsoft.com/office/drawing/2010/main"/>
              </a:ext>
            </a:extLst>
          </a:blip>
          <a:stretch>
            <a:fillRect/>
          </a:stretch>
        </p:blipFill>
        <p:spPr>
          <a:xfrm>
            <a:off x="6860505" y="537557"/>
            <a:ext cx="5124206" cy="3209468"/>
          </a:xfrm>
          <a:prstGeom prst="rect">
            <a:avLst/>
          </a:prstGeom>
        </p:spPr>
      </p:pic>
      <p:sp>
        <p:nvSpPr>
          <p:cNvPr id="8" name="Rectangle 7">
            <a:extLst>
              <a:ext uri="{FF2B5EF4-FFF2-40B4-BE49-F238E27FC236}">
                <a16:creationId xmlns:a16="http://schemas.microsoft.com/office/drawing/2014/main" id="{26F9BD97-62C6-9A5E-0E34-E3DB5B62FE23}"/>
              </a:ext>
            </a:extLst>
          </p:cNvPr>
          <p:cNvSpPr/>
          <p:nvPr/>
        </p:nvSpPr>
        <p:spPr>
          <a:xfrm>
            <a:off x="8076521" y="3747025"/>
            <a:ext cx="3274241" cy="1629647"/>
          </a:xfrm>
          <a:custGeom>
            <a:avLst/>
            <a:gdLst>
              <a:gd name="connsiteX0" fmla="*/ 0 w 3274241"/>
              <a:gd name="connsiteY0" fmla="*/ 0 h 1629647"/>
              <a:gd name="connsiteX1" fmla="*/ 589363 w 3274241"/>
              <a:gd name="connsiteY1" fmla="*/ 0 h 1629647"/>
              <a:gd name="connsiteX2" fmla="*/ 1178727 w 3274241"/>
              <a:gd name="connsiteY2" fmla="*/ 0 h 1629647"/>
              <a:gd name="connsiteX3" fmla="*/ 1899060 w 3274241"/>
              <a:gd name="connsiteY3" fmla="*/ 0 h 1629647"/>
              <a:gd name="connsiteX4" fmla="*/ 2586650 w 3274241"/>
              <a:gd name="connsiteY4" fmla="*/ 0 h 1629647"/>
              <a:gd name="connsiteX5" fmla="*/ 3274241 w 3274241"/>
              <a:gd name="connsiteY5" fmla="*/ 0 h 1629647"/>
              <a:gd name="connsiteX6" fmla="*/ 3274241 w 3274241"/>
              <a:gd name="connsiteY6" fmla="*/ 494326 h 1629647"/>
              <a:gd name="connsiteX7" fmla="*/ 3274241 w 3274241"/>
              <a:gd name="connsiteY7" fmla="*/ 1037542 h 1629647"/>
              <a:gd name="connsiteX8" fmla="*/ 3274241 w 3274241"/>
              <a:gd name="connsiteY8" fmla="*/ 1629647 h 1629647"/>
              <a:gd name="connsiteX9" fmla="*/ 2652135 w 3274241"/>
              <a:gd name="connsiteY9" fmla="*/ 1629647 h 1629647"/>
              <a:gd name="connsiteX10" fmla="*/ 2062772 w 3274241"/>
              <a:gd name="connsiteY10" fmla="*/ 1629647 h 1629647"/>
              <a:gd name="connsiteX11" fmla="*/ 1407924 w 3274241"/>
              <a:gd name="connsiteY11" fmla="*/ 1629647 h 1629647"/>
              <a:gd name="connsiteX12" fmla="*/ 818560 w 3274241"/>
              <a:gd name="connsiteY12" fmla="*/ 1629647 h 1629647"/>
              <a:gd name="connsiteX13" fmla="*/ 0 w 3274241"/>
              <a:gd name="connsiteY13" fmla="*/ 1629647 h 1629647"/>
              <a:gd name="connsiteX14" fmla="*/ 0 w 3274241"/>
              <a:gd name="connsiteY14" fmla="*/ 1102728 h 1629647"/>
              <a:gd name="connsiteX15" fmla="*/ 0 w 3274241"/>
              <a:gd name="connsiteY15" fmla="*/ 559512 h 1629647"/>
              <a:gd name="connsiteX16" fmla="*/ 0 w 3274241"/>
              <a:gd name="connsiteY16" fmla="*/ 0 h 16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74241" h="1629647" fill="none" extrusionOk="0">
                <a:moveTo>
                  <a:pt x="0" y="0"/>
                </a:moveTo>
                <a:cubicBezTo>
                  <a:pt x="259978" y="-16366"/>
                  <a:pt x="451292" y="15434"/>
                  <a:pt x="589363" y="0"/>
                </a:cubicBezTo>
                <a:cubicBezTo>
                  <a:pt x="727434" y="-15434"/>
                  <a:pt x="895158" y="15597"/>
                  <a:pt x="1178727" y="0"/>
                </a:cubicBezTo>
                <a:cubicBezTo>
                  <a:pt x="1462296" y="-15597"/>
                  <a:pt x="1615572" y="-14261"/>
                  <a:pt x="1899060" y="0"/>
                </a:cubicBezTo>
                <a:cubicBezTo>
                  <a:pt x="2182548" y="14261"/>
                  <a:pt x="2306150" y="-8354"/>
                  <a:pt x="2586650" y="0"/>
                </a:cubicBezTo>
                <a:cubicBezTo>
                  <a:pt x="2867150" y="8354"/>
                  <a:pt x="3073088" y="11245"/>
                  <a:pt x="3274241" y="0"/>
                </a:cubicBezTo>
                <a:cubicBezTo>
                  <a:pt x="3257163" y="141220"/>
                  <a:pt x="3279747" y="359592"/>
                  <a:pt x="3274241" y="494326"/>
                </a:cubicBezTo>
                <a:cubicBezTo>
                  <a:pt x="3268735" y="629060"/>
                  <a:pt x="3250162" y="867990"/>
                  <a:pt x="3274241" y="1037542"/>
                </a:cubicBezTo>
                <a:cubicBezTo>
                  <a:pt x="3298320" y="1207094"/>
                  <a:pt x="3247922" y="1414474"/>
                  <a:pt x="3274241" y="1629647"/>
                </a:cubicBezTo>
                <a:cubicBezTo>
                  <a:pt x="3140351" y="1608310"/>
                  <a:pt x="2778480" y="1611985"/>
                  <a:pt x="2652135" y="1629647"/>
                </a:cubicBezTo>
                <a:cubicBezTo>
                  <a:pt x="2525790" y="1647309"/>
                  <a:pt x="2186768" y="1606384"/>
                  <a:pt x="2062772" y="1629647"/>
                </a:cubicBezTo>
                <a:cubicBezTo>
                  <a:pt x="1938776" y="1652910"/>
                  <a:pt x="1637014" y="1652817"/>
                  <a:pt x="1407924" y="1629647"/>
                </a:cubicBezTo>
                <a:cubicBezTo>
                  <a:pt x="1178834" y="1606477"/>
                  <a:pt x="1051528" y="1601762"/>
                  <a:pt x="818560" y="1629647"/>
                </a:cubicBezTo>
                <a:cubicBezTo>
                  <a:pt x="585592" y="1657532"/>
                  <a:pt x="351614" y="1652945"/>
                  <a:pt x="0" y="1629647"/>
                </a:cubicBezTo>
                <a:cubicBezTo>
                  <a:pt x="-22775" y="1514825"/>
                  <a:pt x="21916" y="1299954"/>
                  <a:pt x="0" y="1102728"/>
                </a:cubicBezTo>
                <a:cubicBezTo>
                  <a:pt x="-21916" y="905502"/>
                  <a:pt x="-7561" y="793742"/>
                  <a:pt x="0" y="559512"/>
                </a:cubicBezTo>
                <a:cubicBezTo>
                  <a:pt x="7561" y="325282"/>
                  <a:pt x="-18604" y="145267"/>
                  <a:pt x="0" y="0"/>
                </a:cubicBezTo>
                <a:close/>
              </a:path>
              <a:path w="3274241" h="1629647" stroke="0" extrusionOk="0">
                <a:moveTo>
                  <a:pt x="0" y="0"/>
                </a:moveTo>
                <a:cubicBezTo>
                  <a:pt x="168740" y="1632"/>
                  <a:pt x="548012" y="133"/>
                  <a:pt x="687591" y="0"/>
                </a:cubicBezTo>
                <a:cubicBezTo>
                  <a:pt x="827170" y="-133"/>
                  <a:pt x="1134115" y="-18622"/>
                  <a:pt x="1276954" y="0"/>
                </a:cubicBezTo>
                <a:cubicBezTo>
                  <a:pt x="1419793" y="18622"/>
                  <a:pt x="1715561" y="-178"/>
                  <a:pt x="1866317" y="0"/>
                </a:cubicBezTo>
                <a:cubicBezTo>
                  <a:pt x="2017073" y="178"/>
                  <a:pt x="2363857" y="34203"/>
                  <a:pt x="2586650" y="0"/>
                </a:cubicBezTo>
                <a:cubicBezTo>
                  <a:pt x="2809443" y="-34203"/>
                  <a:pt x="2970702" y="12575"/>
                  <a:pt x="3274241" y="0"/>
                </a:cubicBezTo>
                <a:cubicBezTo>
                  <a:pt x="3270524" y="216714"/>
                  <a:pt x="3253378" y="424185"/>
                  <a:pt x="3274241" y="543216"/>
                </a:cubicBezTo>
                <a:cubicBezTo>
                  <a:pt x="3295104" y="662247"/>
                  <a:pt x="3297843" y="934371"/>
                  <a:pt x="3274241" y="1102728"/>
                </a:cubicBezTo>
                <a:cubicBezTo>
                  <a:pt x="3250639" y="1271085"/>
                  <a:pt x="3292591" y="1445411"/>
                  <a:pt x="3274241" y="1629647"/>
                </a:cubicBezTo>
                <a:cubicBezTo>
                  <a:pt x="3062625" y="1620483"/>
                  <a:pt x="2990641" y="1655442"/>
                  <a:pt x="2717620" y="1629647"/>
                </a:cubicBezTo>
                <a:cubicBezTo>
                  <a:pt x="2444599" y="1603852"/>
                  <a:pt x="2211897" y="1597434"/>
                  <a:pt x="1997287" y="1629647"/>
                </a:cubicBezTo>
                <a:cubicBezTo>
                  <a:pt x="1782677" y="1661860"/>
                  <a:pt x="1568560" y="1641487"/>
                  <a:pt x="1407924" y="1629647"/>
                </a:cubicBezTo>
                <a:cubicBezTo>
                  <a:pt x="1247288" y="1617807"/>
                  <a:pt x="896662" y="1651371"/>
                  <a:pt x="687591" y="1629647"/>
                </a:cubicBezTo>
                <a:cubicBezTo>
                  <a:pt x="478520" y="1607923"/>
                  <a:pt x="287654" y="1628385"/>
                  <a:pt x="0" y="1629647"/>
                </a:cubicBezTo>
                <a:cubicBezTo>
                  <a:pt x="18692" y="1497853"/>
                  <a:pt x="-12702" y="1207880"/>
                  <a:pt x="0" y="1070135"/>
                </a:cubicBezTo>
                <a:cubicBezTo>
                  <a:pt x="12702" y="932390"/>
                  <a:pt x="-8260" y="705571"/>
                  <a:pt x="0" y="494326"/>
                </a:cubicBezTo>
                <a:cubicBezTo>
                  <a:pt x="8260" y="283081"/>
                  <a:pt x="3744" y="241152"/>
                  <a:pt x="0" y="0"/>
                </a:cubicBezTo>
                <a:close/>
              </a:path>
            </a:pathLst>
          </a:custGeom>
          <a:solidFill>
            <a:srgbClr val="FF7C80"/>
          </a:solidFill>
          <a:ln w="19050">
            <a:extLst>
              <a:ext uri="{C807C97D-BFC1-408E-A445-0C87EB9F89A2}">
                <ask:lineSketchStyleProps xmlns="" xmlns:ask="http://schemas.microsoft.com/office/drawing/2018/sketchyshapes" sd="240414387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n>
                  <a:solidFill>
                    <a:schemeClr val="tx1"/>
                  </a:solidFill>
                </a:ln>
                <a:solidFill>
                  <a:schemeClr val="tx1"/>
                </a:solidFill>
                <a:latin typeface="UTM Avo" panose="02040603050506020204" pitchFamily="18" charset="0"/>
              </a:rPr>
              <a:t>Bình </a:t>
            </a:r>
            <a:r>
              <a:rPr lang="en-US" sz="4000" dirty="0" err="1">
                <a:ln>
                  <a:solidFill>
                    <a:schemeClr val="tx1"/>
                  </a:solidFill>
                </a:ln>
                <a:solidFill>
                  <a:schemeClr val="tx1"/>
                </a:solidFill>
                <a:latin typeface="UTM Avo" panose="02040603050506020204" pitchFamily="18" charset="0"/>
              </a:rPr>
              <a:t>tưới</a:t>
            </a:r>
            <a:r>
              <a:rPr lang="en-US" sz="4000" dirty="0">
                <a:ln>
                  <a:solidFill>
                    <a:schemeClr val="tx1"/>
                  </a:solidFill>
                </a:ln>
                <a:solidFill>
                  <a:schemeClr val="tx1"/>
                </a:solidFill>
                <a:latin typeface="UTM Avo" panose="02040603050506020204" pitchFamily="18" charset="0"/>
              </a:rPr>
              <a:t> </a:t>
            </a:r>
            <a:r>
              <a:rPr lang="en-US" sz="4000" dirty="0" err="1">
                <a:ln>
                  <a:solidFill>
                    <a:schemeClr val="tx1"/>
                  </a:solidFill>
                </a:ln>
                <a:solidFill>
                  <a:schemeClr val="tx1"/>
                </a:solidFill>
                <a:latin typeface="UTM Avo" panose="02040603050506020204" pitchFamily="18" charset="0"/>
              </a:rPr>
              <a:t>cây</a:t>
            </a:r>
            <a:endParaRPr lang="vi-VN" sz="4000" dirty="0">
              <a:ln>
                <a:solidFill>
                  <a:schemeClr val="tx1"/>
                </a:solidFill>
              </a:ln>
              <a:solidFill>
                <a:schemeClr val="tx1"/>
              </a:solidFill>
              <a:latin typeface="UTM Avo" panose="02040603050506020204" pitchFamily="18" charset="0"/>
            </a:endParaRPr>
          </a:p>
        </p:txBody>
      </p:sp>
    </p:spTree>
    <p:extLst>
      <p:ext uri="{BB962C8B-B14F-4D97-AF65-F5344CB8AC3E}">
        <p14:creationId xmlns:p14="http://schemas.microsoft.com/office/powerpoint/2010/main" val="633879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156E2C-12D8-B101-1381-5738295AC5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0056" y="1660446"/>
            <a:ext cx="7951888" cy="4798293"/>
          </a:xfrm>
          <a:prstGeom prst="rect">
            <a:avLst/>
          </a:prstGeom>
        </p:spPr>
      </p:pic>
      <p:pic>
        <p:nvPicPr>
          <p:cNvPr id="6" name="Picture 5">
            <a:extLst>
              <a:ext uri="{FF2B5EF4-FFF2-40B4-BE49-F238E27FC236}">
                <a16:creationId xmlns:a16="http://schemas.microsoft.com/office/drawing/2014/main" id="{D9ECD8E9-62AB-3E59-3629-C96D486BBD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456" y="546960"/>
            <a:ext cx="11437087" cy="1664352"/>
          </a:xfrm>
          <a:prstGeom prst="rect">
            <a:avLst/>
          </a:prstGeom>
        </p:spPr>
      </p:pic>
    </p:spTree>
    <p:extLst>
      <p:ext uri="{BB962C8B-B14F-4D97-AF65-F5344CB8AC3E}">
        <p14:creationId xmlns:p14="http://schemas.microsoft.com/office/powerpoint/2010/main" val="1989617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6DC44BD1-D219-F9DC-19A3-ABB2B5434D3F}"/>
              </a:ext>
            </a:extLst>
          </p:cNvPr>
          <p:cNvSpPr/>
          <p:nvPr/>
        </p:nvSpPr>
        <p:spPr>
          <a:xfrm>
            <a:off x="4584352" y="1097280"/>
            <a:ext cx="7007488" cy="5001768"/>
          </a:xfrm>
          <a:custGeom>
            <a:avLst/>
            <a:gdLst/>
            <a:ahLst/>
            <a:cxnLst/>
            <a:rect l="l" t="t" r="r" b="b"/>
            <a:pathLst>
              <a:path w="8515835" h="5865281">
                <a:moveTo>
                  <a:pt x="0" y="0"/>
                </a:moveTo>
                <a:lnTo>
                  <a:pt x="8515834" y="0"/>
                </a:lnTo>
                <a:lnTo>
                  <a:pt x="8515834" y="5865282"/>
                </a:lnTo>
                <a:lnTo>
                  <a:pt x="0" y="5865282"/>
                </a:lnTo>
                <a:lnTo>
                  <a:pt x="0" y="0"/>
                </a:lnTo>
                <a:close/>
              </a:path>
            </a:pathLst>
          </a:custGeom>
          <a:blipFill>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r="-3230" b="-3597"/>
            </a:stretch>
          </a:blipFill>
        </p:spPr>
      </p:sp>
      <p:pic>
        <p:nvPicPr>
          <p:cNvPr id="6" name="Đồ họa 3">
            <a:extLst>
              <a:ext uri="{FF2B5EF4-FFF2-40B4-BE49-F238E27FC236}">
                <a16:creationId xmlns:a16="http://schemas.microsoft.com/office/drawing/2014/main" id="{971AB330-FC1C-4C72-071C-87ED722A810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876033" y="4921373"/>
            <a:ext cx="3292473" cy="1554160"/>
          </a:xfrm>
          <a:prstGeom prst="rect">
            <a:avLst/>
          </a:prstGeom>
        </p:spPr>
      </p:pic>
      <p:pic>
        <p:nvPicPr>
          <p:cNvPr id="7" name="Picture 6">
            <a:extLst>
              <a:ext uri="{FF2B5EF4-FFF2-40B4-BE49-F238E27FC236}">
                <a16:creationId xmlns:a16="http://schemas.microsoft.com/office/drawing/2014/main" id="{9F6F1E26-CAAB-FABB-EF97-8E01171A77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7277" y="4298315"/>
            <a:ext cx="4689986" cy="623058"/>
          </a:xfrm>
          <a:prstGeom prst="rect">
            <a:avLst/>
          </a:prstGeom>
        </p:spPr>
      </p:pic>
      <p:sp>
        <p:nvSpPr>
          <p:cNvPr id="12" name="Rectangle 11">
            <a:extLst>
              <a:ext uri="{FF2B5EF4-FFF2-40B4-BE49-F238E27FC236}">
                <a16:creationId xmlns:a16="http://schemas.microsoft.com/office/drawing/2014/main" id="{5E81ACA8-0BDA-3326-DCF6-28AFD5708270}"/>
              </a:ext>
            </a:extLst>
          </p:cNvPr>
          <p:cNvSpPr/>
          <p:nvPr/>
        </p:nvSpPr>
        <p:spPr>
          <a:xfrm>
            <a:off x="675967" y="1641986"/>
            <a:ext cx="3692607" cy="2585323"/>
          </a:xfrm>
          <a:custGeom>
            <a:avLst/>
            <a:gdLst>
              <a:gd name="connsiteX0" fmla="*/ 0 w 3692607"/>
              <a:gd name="connsiteY0" fmla="*/ 0 h 2585323"/>
              <a:gd name="connsiteX1" fmla="*/ 689287 w 3692607"/>
              <a:gd name="connsiteY1" fmla="*/ 0 h 2585323"/>
              <a:gd name="connsiteX2" fmla="*/ 1378573 w 3692607"/>
              <a:gd name="connsiteY2" fmla="*/ 0 h 2585323"/>
              <a:gd name="connsiteX3" fmla="*/ 1883230 w 3692607"/>
              <a:gd name="connsiteY3" fmla="*/ 0 h 2585323"/>
              <a:gd name="connsiteX4" fmla="*/ 2535590 w 3692607"/>
              <a:gd name="connsiteY4" fmla="*/ 0 h 2585323"/>
              <a:gd name="connsiteX5" fmla="*/ 3040246 w 3692607"/>
              <a:gd name="connsiteY5" fmla="*/ 0 h 2585323"/>
              <a:gd name="connsiteX6" fmla="*/ 3692607 w 3692607"/>
              <a:gd name="connsiteY6" fmla="*/ 0 h 2585323"/>
              <a:gd name="connsiteX7" fmla="*/ 3692607 w 3692607"/>
              <a:gd name="connsiteY7" fmla="*/ 672184 h 2585323"/>
              <a:gd name="connsiteX8" fmla="*/ 3692607 w 3692607"/>
              <a:gd name="connsiteY8" fmla="*/ 1344368 h 2585323"/>
              <a:gd name="connsiteX9" fmla="*/ 3692607 w 3692607"/>
              <a:gd name="connsiteY9" fmla="*/ 2016552 h 2585323"/>
              <a:gd name="connsiteX10" fmla="*/ 3692607 w 3692607"/>
              <a:gd name="connsiteY10" fmla="*/ 2585323 h 2585323"/>
              <a:gd name="connsiteX11" fmla="*/ 3077173 w 3692607"/>
              <a:gd name="connsiteY11" fmla="*/ 2585323 h 2585323"/>
              <a:gd name="connsiteX12" fmla="*/ 2535590 w 3692607"/>
              <a:gd name="connsiteY12" fmla="*/ 2585323 h 2585323"/>
              <a:gd name="connsiteX13" fmla="*/ 1846304 w 3692607"/>
              <a:gd name="connsiteY13" fmla="*/ 2585323 h 2585323"/>
              <a:gd name="connsiteX14" fmla="*/ 1193943 w 3692607"/>
              <a:gd name="connsiteY14" fmla="*/ 2585323 h 2585323"/>
              <a:gd name="connsiteX15" fmla="*/ 0 w 3692607"/>
              <a:gd name="connsiteY15" fmla="*/ 2585323 h 2585323"/>
              <a:gd name="connsiteX16" fmla="*/ 0 w 3692607"/>
              <a:gd name="connsiteY16" fmla="*/ 1964845 h 2585323"/>
              <a:gd name="connsiteX17" fmla="*/ 0 w 3692607"/>
              <a:gd name="connsiteY17" fmla="*/ 1344368 h 2585323"/>
              <a:gd name="connsiteX18" fmla="*/ 0 w 3692607"/>
              <a:gd name="connsiteY18" fmla="*/ 723890 h 2585323"/>
              <a:gd name="connsiteX19" fmla="*/ 0 w 3692607"/>
              <a:gd name="connsiteY19" fmla="*/ 0 h 258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92607" h="2585323" fill="none" extrusionOk="0">
                <a:moveTo>
                  <a:pt x="0" y="0"/>
                </a:moveTo>
                <a:cubicBezTo>
                  <a:pt x="265060" y="-15122"/>
                  <a:pt x="465789" y="8428"/>
                  <a:pt x="689287" y="0"/>
                </a:cubicBezTo>
                <a:cubicBezTo>
                  <a:pt x="912785" y="-8428"/>
                  <a:pt x="1224842" y="21799"/>
                  <a:pt x="1378573" y="0"/>
                </a:cubicBezTo>
                <a:cubicBezTo>
                  <a:pt x="1532304" y="-21799"/>
                  <a:pt x="1701695" y="12463"/>
                  <a:pt x="1883230" y="0"/>
                </a:cubicBezTo>
                <a:cubicBezTo>
                  <a:pt x="2064765" y="-12463"/>
                  <a:pt x="2313649" y="26255"/>
                  <a:pt x="2535590" y="0"/>
                </a:cubicBezTo>
                <a:cubicBezTo>
                  <a:pt x="2757531" y="-26255"/>
                  <a:pt x="2818907" y="1782"/>
                  <a:pt x="3040246" y="0"/>
                </a:cubicBezTo>
                <a:cubicBezTo>
                  <a:pt x="3261585" y="-1782"/>
                  <a:pt x="3416536" y="26974"/>
                  <a:pt x="3692607" y="0"/>
                </a:cubicBezTo>
                <a:cubicBezTo>
                  <a:pt x="3720183" y="184760"/>
                  <a:pt x="3722646" y="411302"/>
                  <a:pt x="3692607" y="672184"/>
                </a:cubicBezTo>
                <a:cubicBezTo>
                  <a:pt x="3662568" y="933066"/>
                  <a:pt x="3696029" y="1090941"/>
                  <a:pt x="3692607" y="1344368"/>
                </a:cubicBezTo>
                <a:cubicBezTo>
                  <a:pt x="3689185" y="1597795"/>
                  <a:pt x="3702510" y="1756853"/>
                  <a:pt x="3692607" y="2016552"/>
                </a:cubicBezTo>
                <a:cubicBezTo>
                  <a:pt x="3682704" y="2276251"/>
                  <a:pt x="3666521" y="2332576"/>
                  <a:pt x="3692607" y="2585323"/>
                </a:cubicBezTo>
                <a:cubicBezTo>
                  <a:pt x="3407816" y="2590434"/>
                  <a:pt x="3280260" y="2610435"/>
                  <a:pt x="3077173" y="2585323"/>
                </a:cubicBezTo>
                <a:cubicBezTo>
                  <a:pt x="2874086" y="2560211"/>
                  <a:pt x="2644935" y="2593624"/>
                  <a:pt x="2535590" y="2585323"/>
                </a:cubicBezTo>
                <a:cubicBezTo>
                  <a:pt x="2426245" y="2577022"/>
                  <a:pt x="2079500" y="2573144"/>
                  <a:pt x="1846304" y="2585323"/>
                </a:cubicBezTo>
                <a:cubicBezTo>
                  <a:pt x="1613108" y="2597502"/>
                  <a:pt x="1384333" y="2594168"/>
                  <a:pt x="1193943" y="2585323"/>
                </a:cubicBezTo>
                <a:cubicBezTo>
                  <a:pt x="1003553" y="2576478"/>
                  <a:pt x="334758" y="2611302"/>
                  <a:pt x="0" y="2585323"/>
                </a:cubicBezTo>
                <a:cubicBezTo>
                  <a:pt x="9796" y="2346676"/>
                  <a:pt x="20258" y="2240732"/>
                  <a:pt x="0" y="1964845"/>
                </a:cubicBezTo>
                <a:cubicBezTo>
                  <a:pt x="-20258" y="1688958"/>
                  <a:pt x="4161" y="1575869"/>
                  <a:pt x="0" y="1344368"/>
                </a:cubicBezTo>
                <a:cubicBezTo>
                  <a:pt x="-4161" y="1112867"/>
                  <a:pt x="-6054" y="988219"/>
                  <a:pt x="0" y="723890"/>
                </a:cubicBezTo>
                <a:cubicBezTo>
                  <a:pt x="6054" y="459561"/>
                  <a:pt x="6680" y="158194"/>
                  <a:pt x="0" y="0"/>
                </a:cubicBezTo>
                <a:close/>
              </a:path>
              <a:path w="3692607" h="2585323" stroke="0" extrusionOk="0">
                <a:moveTo>
                  <a:pt x="0" y="0"/>
                </a:moveTo>
                <a:cubicBezTo>
                  <a:pt x="143646" y="23239"/>
                  <a:pt x="343993" y="15302"/>
                  <a:pt x="652361" y="0"/>
                </a:cubicBezTo>
                <a:cubicBezTo>
                  <a:pt x="960729" y="-15302"/>
                  <a:pt x="974114" y="26674"/>
                  <a:pt x="1193943" y="0"/>
                </a:cubicBezTo>
                <a:cubicBezTo>
                  <a:pt x="1413772" y="-26674"/>
                  <a:pt x="1580916" y="3969"/>
                  <a:pt x="1735525" y="0"/>
                </a:cubicBezTo>
                <a:cubicBezTo>
                  <a:pt x="1890134" y="-3969"/>
                  <a:pt x="2273321" y="31582"/>
                  <a:pt x="2424812" y="0"/>
                </a:cubicBezTo>
                <a:cubicBezTo>
                  <a:pt x="2576303" y="-31582"/>
                  <a:pt x="2817403" y="31621"/>
                  <a:pt x="3077173" y="0"/>
                </a:cubicBezTo>
                <a:cubicBezTo>
                  <a:pt x="3336943" y="-31621"/>
                  <a:pt x="3496739" y="13411"/>
                  <a:pt x="3692607" y="0"/>
                </a:cubicBezTo>
                <a:cubicBezTo>
                  <a:pt x="3662937" y="220805"/>
                  <a:pt x="3695510" y="485321"/>
                  <a:pt x="3692607" y="698037"/>
                </a:cubicBezTo>
                <a:cubicBezTo>
                  <a:pt x="3689704" y="910753"/>
                  <a:pt x="3708901" y="1171457"/>
                  <a:pt x="3692607" y="1396074"/>
                </a:cubicBezTo>
                <a:cubicBezTo>
                  <a:pt x="3676313" y="1620691"/>
                  <a:pt x="3680107" y="1726650"/>
                  <a:pt x="3692607" y="1964845"/>
                </a:cubicBezTo>
                <a:cubicBezTo>
                  <a:pt x="3705107" y="2203040"/>
                  <a:pt x="3722964" y="2295834"/>
                  <a:pt x="3692607" y="2585323"/>
                </a:cubicBezTo>
                <a:cubicBezTo>
                  <a:pt x="3464329" y="2571800"/>
                  <a:pt x="3380247" y="2588526"/>
                  <a:pt x="3077173" y="2585323"/>
                </a:cubicBezTo>
                <a:cubicBezTo>
                  <a:pt x="2774099" y="2582120"/>
                  <a:pt x="2559715" y="2618303"/>
                  <a:pt x="2387886" y="2585323"/>
                </a:cubicBezTo>
                <a:cubicBezTo>
                  <a:pt x="2216057" y="2552343"/>
                  <a:pt x="1968857" y="2611681"/>
                  <a:pt x="1809377" y="2585323"/>
                </a:cubicBezTo>
                <a:cubicBezTo>
                  <a:pt x="1649897" y="2558965"/>
                  <a:pt x="1455328" y="2599276"/>
                  <a:pt x="1157017" y="2585323"/>
                </a:cubicBezTo>
                <a:cubicBezTo>
                  <a:pt x="858706" y="2571370"/>
                  <a:pt x="446101" y="2607624"/>
                  <a:pt x="0" y="2585323"/>
                </a:cubicBezTo>
                <a:cubicBezTo>
                  <a:pt x="-18696" y="2283407"/>
                  <a:pt x="28351" y="2196166"/>
                  <a:pt x="0" y="1887286"/>
                </a:cubicBezTo>
                <a:cubicBezTo>
                  <a:pt x="-28351" y="1578406"/>
                  <a:pt x="-14352" y="1489932"/>
                  <a:pt x="0" y="1292662"/>
                </a:cubicBezTo>
                <a:cubicBezTo>
                  <a:pt x="14352" y="1095392"/>
                  <a:pt x="8353" y="817897"/>
                  <a:pt x="0" y="594624"/>
                </a:cubicBezTo>
                <a:cubicBezTo>
                  <a:pt x="-8353" y="371351"/>
                  <a:pt x="25789" y="233747"/>
                  <a:pt x="0" y="0"/>
                </a:cubicBezTo>
                <a:close/>
              </a:path>
            </a:pathLst>
          </a:custGeom>
          <a:solidFill>
            <a:srgbClr val="FF7C80"/>
          </a:solidFill>
          <a:ln w="19050">
            <a:extLst>
              <a:ext uri="{C807C97D-BFC1-408E-A445-0C87EB9F89A2}">
                <ask:lineSketchStyleProps xmlns="" xmlns:ask="http://schemas.microsoft.com/office/drawing/2018/sketchyshapes" sd="240414387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chemeClr val="bg1"/>
                  </a:solidFill>
                </a:ln>
                <a:latin typeface="UTM Avo" panose="02040603050506020204" pitchFamily="18" charset="0"/>
              </a:rPr>
              <a:t>Tự</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đánh</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giá</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kết</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quả</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của</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việc</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chăm</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sóc</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cây</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hoa</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của</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bản</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thân</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và</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các</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bạn</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trong</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nhóm</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lớp</a:t>
            </a:r>
            <a:r>
              <a:rPr lang="en-US" sz="2800" dirty="0">
                <a:ln>
                  <a:solidFill>
                    <a:schemeClr val="bg1"/>
                  </a:solidFill>
                </a:ln>
                <a:latin typeface="UTM Avo" panose="02040603050506020204" pitchFamily="18" charset="0"/>
              </a:rPr>
              <a:t>.</a:t>
            </a:r>
          </a:p>
        </p:txBody>
      </p:sp>
      <p:pic>
        <p:nvPicPr>
          <p:cNvPr id="9" name="Picture 8">
            <a:extLst>
              <a:ext uri="{FF2B5EF4-FFF2-40B4-BE49-F238E27FC236}">
                <a16:creationId xmlns:a16="http://schemas.microsoft.com/office/drawing/2014/main" id="{656DC9F8-F302-D1D0-00ED-A8C12B25D67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4171" y="367793"/>
            <a:ext cx="10083658" cy="1018120"/>
          </a:xfrm>
          <a:prstGeom prst="rect">
            <a:avLst/>
          </a:prstGeom>
        </p:spPr>
      </p:pic>
    </p:spTree>
    <p:extLst>
      <p:ext uri="{BB962C8B-B14F-4D97-AF65-F5344CB8AC3E}">
        <p14:creationId xmlns:p14="http://schemas.microsoft.com/office/powerpoint/2010/main" val="1539952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0599CB7E-402C-3044-692F-F57392A79326}"/>
              </a:ext>
            </a:extLst>
          </p:cNvPr>
          <p:cNvSpPr/>
          <p:nvPr/>
        </p:nvSpPr>
        <p:spPr>
          <a:xfrm>
            <a:off x="7600335" y="422787"/>
            <a:ext cx="3755923" cy="6074061"/>
          </a:xfrm>
          <a:custGeom>
            <a:avLst/>
            <a:gdLst/>
            <a:ahLst/>
            <a:cxnLst/>
            <a:rect l="l" t="t" r="r" b="b"/>
            <a:pathLst>
              <a:path w="7607339" h="7607339">
                <a:moveTo>
                  <a:pt x="0" y="0"/>
                </a:moveTo>
                <a:lnTo>
                  <a:pt x="7607340" y="0"/>
                </a:lnTo>
                <a:lnTo>
                  <a:pt x="7607340" y="7607340"/>
                </a:lnTo>
                <a:lnTo>
                  <a:pt x="0" y="760734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grpSp>
        <p:nvGrpSpPr>
          <p:cNvPr id="3" name="Group 2">
            <a:extLst>
              <a:ext uri="{FF2B5EF4-FFF2-40B4-BE49-F238E27FC236}">
                <a16:creationId xmlns:a16="http://schemas.microsoft.com/office/drawing/2014/main" id="{AB4B6B0C-B47F-1ECF-9438-DA774AC46453}"/>
              </a:ext>
            </a:extLst>
          </p:cNvPr>
          <p:cNvGrpSpPr/>
          <p:nvPr/>
        </p:nvGrpSpPr>
        <p:grpSpPr>
          <a:xfrm>
            <a:off x="1308539" y="1266853"/>
            <a:ext cx="5895343" cy="4109060"/>
            <a:chOff x="1260534" y="1405287"/>
            <a:chExt cx="5895343" cy="4109060"/>
          </a:xfrm>
        </p:grpSpPr>
        <p:pic>
          <p:nvPicPr>
            <p:cNvPr id="4" name="Picture 3">
              <a:extLst>
                <a:ext uri="{FF2B5EF4-FFF2-40B4-BE49-F238E27FC236}">
                  <a16:creationId xmlns:a16="http://schemas.microsoft.com/office/drawing/2014/main" id="{E1974DD4-6033-F267-8721-ED41684E3F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0534" y="1405287"/>
              <a:ext cx="5895343" cy="4109060"/>
            </a:xfrm>
            <a:prstGeom prst="rect">
              <a:avLst/>
            </a:prstGeom>
          </p:spPr>
        </p:pic>
        <p:sp>
          <p:nvSpPr>
            <p:cNvPr id="5" name="TextBox 4">
              <a:extLst>
                <a:ext uri="{FF2B5EF4-FFF2-40B4-BE49-F238E27FC236}">
                  <a16:creationId xmlns:a16="http://schemas.microsoft.com/office/drawing/2014/main" id="{DA7FD8FC-D215-1A6B-FFB4-687786B96527}"/>
                </a:ext>
              </a:extLst>
            </p:cNvPr>
            <p:cNvSpPr txBox="1"/>
            <p:nvPr/>
          </p:nvSpPr>
          <p:spPr>
            <a:xfrm>
              <a:off x="1963675" y="1982384"/>
              <a:ext cx="4706112" cy="3170099"/>
            </a:xfrm>
            <a:prstGeom prst="rect">
              <a:avLst/>
            </a:prstGeom>
            <a:noFill/>
          </p:spPr>
          <p:txBody>
            <a:bodyPr wrap="square" rtlCol="0">
              <a:spAutoFit/>
            </a:bodyPr>
            <a:lstStyle/>
            <a:p>
              <a:pPr algn="ctr"/>
              <a:r>
                <a:rPr lang="en-US" sz="4000" dirty="0">
                  <a:ln>
                    <a:solidFill>
                      <a:schemeClr val="tx1"/>
                    </a:solidFill>
                  </a:ln>
                  <a:solidFill>
                    <a:srgbClr val="FF5B46"/>
                  </a:solidFill>
                  <a:latin typeface="UTM Avo" panose="02040603050506020204" pitchFamily="18" charset="0"/>
                </a:rPr>
                <a:t>Chia </a:t>
              </a:r>
              <a:r>
                <a:rPr lang="en-US" sz="4000" dirty="0" err="1">
                  <a:ln>
                    <a:solidFill>
                      <a:schemeClr val="tx1"/>
                    </a:solidFill>
                  </a:ln>
                  <a:solidFill>
                    <a:srgbClr val="FF5B46"/>
                  </a:solidFill>
                  <a:latin typeface="UTM Avo" panose="02040603050506020204" pitchFamily="18" charset="0"/>
                </a:rPr>
                <a:t>sẻ</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về</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cảm</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xúc</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của</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em</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sau</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buổi</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thực</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hành</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chăm</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sóc</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cây</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hoa</a:t>
              </a:r>
              <a:r>
                <a:rPr lang="en-US" sz="4000" dirty="0">
                  <a:ln>
                    <a:solidFill>
                      <a:schemeClr val="tx1"/>
                    </a:solidFill>
                  </a:ln>
                  <a:solidFill>
                    <a:srgbClr val="FF5B46"/>
                  </a:solidFill>
                  <a:latin typeface="UTM Avo" panose="02040603050506020204" pitchFamily="18" charset="0"/>
                </a:rPr>
                <a:t>.</a:t>
              </a:r>
            </a:p>
          </p:txBody>
        </p:sp>
      </p:grpSp>
    </p:spTree>
    <p:extLst>
      <p:ext uri="{BB962C8B-B14F-4D97-AF65-F5344CB8AC3E}">
        <p14:creationId xmlns:p14="http://schemas.microsoft.com/office/powerpoint/2010/main" val="3616626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B394B88E-5CB6-3776-9D6B-038BA50B56D1}"/>
              </a:ext>
            </a:extLst>
          </p:cNvPr>
          <p:cNvSpPr/>
          <p:nvPr/>
        </p:nvSpPr>
        <p:spPr>
          <a:xfrm>
            <a:off x="7795407" y="391969"/>
            <a:ext cx="3755923" cy="6074061"/>
          </a:xfrm>
          <a:custGeom>
            <a:avLst/>
            <a:gdLst/>
            <a:ahLst/>
            <a:cxnLst/>
            <a:rect l="l" t="t" r="r" b="b"/>
            <a:pathLst>
              <a:path w="7607339" h="7607339">
                <a:moveTo>
                  <a:pt x="0" y="0"/>
                </a:moveTo>
                <a:lnTo>
                  <a:pt x="7607340" y="0"/>
                </a:lnTo>
                <a:lnTo>
                  <a:pt x="7607340" y="7607340"/>
                </a:lnTo>
                <a:lnTo>
                  <a:pt x="0" y="760734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grpSp>
        <p:nvGrpSpPr>
          <p:cNvPr id="9" name="Group 8">
            <a:extLst>
              <a:ext uri="{FF2B5EF4-FFF2-40B4-BE49-F238E27FC236}">
                <a16:creationId xmlns:a16="http://schemas.microsoft.com/office/drawing/2014/main" id="{5327E2E7-4397-440F-8156-BCDE3AE9A9F1}"/>
              </a:ext>
            </a:extLst>
          </p:cNvPr>
          <p:cNvGrpSpPr/>
          <p:nvPr/>
        </p:nvGrpSpPr>
        <p:grpSpPr>
          <a:xfrm>
            <a:off x="524256" y="902558"/>
            <a:ext cx="7363967" cy="5441851"/>
            <a:chOff x="524256" y="902558"/>
            <a:chExt cx="7363967" cy="5441851"/>
          </a:xfrm>
        </p:grpSpPr>
        <p:pic>
          <p:nvPicPr>
            <p:cNvPr id="6" name="Picture 5">
              <a:extLst>
                <a:ext uri="{FF2B5EF4-FFF2-40B4-BE49-F238E27FC236}">
                  <a16:creationId xmlns:a16="http://schemas.microsoft.com/office/drawing/2014/main" id="{3CEC58F7-8CA8-78DE-BF4E-FCC3AA9C80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256" y="1530096"/>
              <a:ext cx="7363967" cy="4814313"/>
            </a:xfrm>
            <a:prstGeom prst="rect">
              <a:avLst/>
            </a:prstGeom>
          </p:spPr>
        </p:pic>
        <p:pic>
          <p:nvPicPr>
            <p:cNvPr id="8" name="Picture 7">
              <a:extLst>
                <a:ext uri="{FF2B5EF4-FFF2-40B4-BE49-F238E27FC236}">
                  <a16:creationId xmlns:a16="http://schemas.microsoft.com/office/drawing/2014/main" id="{E498414B-417D-B71D-D22D-A15A5BCD3AD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4256" y="902558"/>
              <a:ext cx="2564848" cy="2447193"/>
            </a:xfrm>
            <a:prstGeom prst="rect">
              <a:avLst/>
            </a:prstGeom>
          </p:spPr>
        </p:pic>
        <p:sp>
          <p:nvSpPr>
            <p:cNvPr id="7" name="TextBox 6">
              <a:extLst>
                <a:ext uri="{FF2B5EF4-FFF2-40B4-BE49-F238E27FC236}">
                  <a16:creationId xmlns:a16="http://schemas.microsoft.com/office/drawing/2014/main" id="{0C1E2527-FD33-8393-CAF2-4B978623A893}"/>
                </a:ext>
              </a:extLst>
            </p:cNvPr>
            <p:cNvSpPr txBox="1"/>
            <p:nvPr/>
          </p:nvSpPr>
          <p:spPr>
            <a:xfrm>
              <a:off x="1266999" y="2506091"/>
              <a:ext cx="5878480" cy="2862322"/>
            </a:xfrm>
            <a:prstGeom prst="rect">
              <a:avLst/>
            </a:prstGeom>
            <a:noFill/>
          </p:spPr>
          <p:txBody>
            <a:bodyPr wrap="square" rtlCol="0">
              <a:spAutoFit/>
            </a:bodyPr>
            <a:lstStyle/>
            <a:p>
              <a:pPr algn="ctr"/>
              <a:r>
                <a:rPr lang="vi-VN" sz="3600" dirty="0">
                  <a:ln>
                    <a:solidFill>
                      <a:schemeClr val="tx1"/>
                    </a:solidFill>
                  </a:ln>
                  <a:latin typeface="UTM Avo" panose="02040603050506020204" pitchFamily="18" charset="0"/>
                </a:rPr>
                <a:t>Để cây, hoa phát triển tươi tốt mỗi người cần thực hiện các công việc cụ thể để chăm sóc cây như: nhổ cỏ, tưới cây.</a:t>
              </a:r>
              <a:endParaRPr lang="en-US" sz="3600" dirty="0">
                <a:ln>
                  <a:solidFill>
                    <a:schemeClr val="tx1"/>
                  </a:solidFill>
                </a:ln>
                <a:latin typeface="UTM Avo" panose="02040603050506020204" pitchFamily="18" charset="0"/>
              </a:endParaRPr>
            </a:p>
          </p:txBody>
        </p:sp>
      </p:grpSp>
    </p:spTree>
    <p:extLst>
      <p:ext uri="{BB962C8B-B14F-4D97-AF65-F5344CB8AC3E}">
        <p14:creationId xmlns:p14="http://schemas.microsoft.com/office/powerpoint/2010/main" val="2285503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FE266-29A6-923D-92D0-9B4BEB7B1BF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850EE53-2EBF-B39F-FB55-0DF55F97EA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174" y="307726"/>
            <a:ext cx="11851651" cy="2042337"/>
          </a:xfrm>
          <a:prstGeom prst="rect">
            <a:avLst/>
          </a:prstGeom>
        </p:spPr>
      </p:pic>
    </p:spTree>
    <p:extLst>
      <p:ext uri="{BB962C8B-B14F-4D97-AF65-F5344CB8AC3E}">
        <p14:creationId xmlns:p14="http://schemas.microsoft.com/office/powerpoint/2010/main" val="2813704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F2E7114E-3803-B443-48DE-398E3840C9F0}"/>
              </a:ext>
            </a:extLst>
          </p:cNvPr>
          <p:cNvSpPr/>
          <p:nvPr/>
        </p:nvSpPr>
        <p:spPr>
          <a:xfrm>
            <a:off x="7600335" y="422787"/>
            <a:ext cx="3755923" cy="6074061"/>
          </a:xfrm>
          <a:custGeom>
            <a:avLst/>
            <a:gdLst/>
            <a:ahLst/>
            <a:cxnLst/>
            <a:rect l="l" t="t" r="r" b="b"/>
            <a:pathLst>
              <a:path w="7607339" h="7607339">
                <a:moveTo>
                  <a:pt x="0" y="0"/>
                </a:moveTo>
                <a:lnTo>
                  <a:pt x="7607340" y="0"/>
                </a:lnTo>
                <a:lnTo>
                  <a:pt x="7607340" y="7607340"/>
                </a:lnTo>
                <a:lnTo>
                  <a:pt x="0" y="76073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sp>
      <p:grpSp>
        <p:nvGrpSpPr>
          <p:cNvPr id="3" name="Group 2">
            <a:extLst>
              <a:ext uri="{FF2B5EF4-FFF2-40B4-BE49-F238E27FC236}">
                <a16:creationId xmlns:a16="http://schemas.microsoft.com/office/drawing/2014/main" id="{76F399BD-CBB0-868D-D8AF-24B2E33CDDF9}"/>
              </a:ext>
            </a:extLst>
          </p:cNvPr>
          <p:cNvGrpSpPr/>
          <p:nvPr/>
        </p:nvGrpSpPr>
        <p:grpSpPr>
          <a:xfrm>
            <a:off x="1308539" y="1266853"/>
            <a:ext cx="5895343" cy="4109060"/>
            <a:chOff x="1260534" y="1405287"/>
            <a:chExt cx="5895343" cy="4109060"/>
          </a:xfrm>
        </p:grpSpPr>
        <p:pic>
          <p:nvPicPr>
            <p:cNvPr id="4" name="Picture 3">
              <a:extLst>
                <a:ext uri="{FF2B5EF4-FFF2-40B4-BE49-F238E27FC236}">
                  <a16:creationId xmlns:a16="http://schemas.microsoft.com/office/drawing/2014/main" id="{F1D9C151-6DC9-1770-61C5-A3389B7411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0534" y="1405287"/>
              <a:ext cx="5895343" cy="4109060"/>
            </a:xfrm>
            <a:prstGeom prst="rect">
              <a:avLst/>
            </a:prstGeom>
          </p:spPr>
        </p:pic>
        <p:sp>
          <p:nvSpPr>
            <p:cNvPr id="5" name="TextBox 4">
              <a:extLst>
                <a:ext uri="{FF2B5EF4-FFF2-40B4-BE49-F238E27FC236}">
                  <a16:creationId xmlns:a16="http://schemas.microsoft.com/office/drawing/2014/main" id="{8E179814-5FB0-18B4-0889-9F1F0DDEA694}"/>
                </a:ext>
              </a:extLst>
            </p:cNvPr>
            <p:cNvSpPr txBox="1"/>
            <p:nvPr/>
          </p:nvSpPr>
          <p:spPr>
            <a:xfrm>
              <a:off x="1855149" y="1874767"/>
              <a:ext cx="4706112" cy="3170099"/>
            </a:xfrm>
            <a:prstGeom prst="rect">
              <a:avLst/>
            </a:prstGeom>
            <a:noFill/>
          </p:spPr>
          <p:txBody>
            <a:bodyPr wrap="square" rtlCol="0">
              <a:spAutoFit/>
            </a:bodyPr>
            <a:lstStyle/>
            <a:p>
              <a:pPr algn="ctr"/>
              <a:r>
                <a:rPr lang="en-US" sz="4000" dirty="0">
                  <a:ln>
                    <a:solidFill>
                      <a:schemeClr val="tx1"/>
                    </a:solidFill>
                  </a:ln>
                  <a:solidFill>
                    <a:srgbClr val="FF5B46"/>
                  </a:solidFill>
                  <a:latin typeface="UTM Avo" panose="02040603050506020204" pitchFamily="18" charset="0"/>
                </a:rPr>
                <a:t>Em </a:t>
              </a:r>
              <a:r>
                <a:rPr lang="en-US" sz="4000" dirty="0" err="1">
                  <a:ln>
                    <a:solidFill>
                      <a:schemeClr val="tx1"/>
                    </a:solidFill>
                  </a:ln>
                  <a:solidFill>
                    <a:srgbClr val="FF5B46"/>
                  </a:solidFill>
                  <a:latin typeface="UTM Avo" panose="02040603050506020204" pitchFamily="18" charset="0"/>
                </a:rPr>
                <a:t>sẽ</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làm</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gì</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để</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vườn</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hoa</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quang</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cảnh</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xung</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quanh</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trường</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học</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trở</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nên</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đẹp</a:t>
              </a:r>
              <a:r>
                <a:rPr lang="en-US" sz="4000" dirty="0">
                  <a:ln>
                    <a:solidFill>
                      <a:schemeClr val="tx1"/>
                    </a:solidFill>
                  </a:ln>
                  <a:solidFill>
                    <a:srgbClr val="FF5B46"/>
                  </a:solidFill>
                  <a:latin typeface="UTM Avo" panose="02040603050506020204" pitchFamily="18" charset="0"/>
                </a:rPr>
                <a:t> </a:t>
              </a:r>
              <a:r>
                <a:rPr lang="en-US" sz="4000" dirty="0" err="1">
                  <a:ln>
                    <a:solidFill>
                      <a:schemeClr val="tx1"/>
                    </a:solidFill>
                  </a:ln>
                  <a:solidFill>
                    <a:srgbClr val="FF5B46"/>
                  </a:solidFill>
                  <a:latin typeface="UTM Avo" panose="02040603050506020204" pitchFamily="18" charset="0"/>
                </a:rPr>
                <a:t>hơn</a:t>
              </a:r>
              <a:r>
                <a:rPr lang="en-US" sz="4000" dirty="0">
                  <a:ln>
                    <a:solidFill>
                      <a:schemeClr val="tx1"/>
                    </a:solidFill>
                  </a:ln>
                  <a:solidFill>
                    <a:srgbClr val="FF5B46"/>
                  </a:solidFill>
                  <a:latin typeface="UTM Avo" panose="02040603050506020204" pitchFamily="18" charset="0"/>
                </a:rPr>
                <a:t>?</a:t>
              </a:r>
            </a:p>
          </p:txBody>
        </p:sp>
      </p:grpSp>
    </p:spTree>
    <p:extLst>
      <p:ext uri="{BB962C8B-B14F-4D97-AF65-F5344CB8AC3E}">
        <p14:creationId xmlns:p14="http://schemas.microsoft.com/office/powerpoint/2010/main" val="1424562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773C4-26D2-991F-73C5-55B3974C662B}"/>
            </a:ext>
          </a:extLst>
        </p:cNvPr>
        <p:cNvGrpSpPr/>
        <p:nvPr/>
      </p:nvGrpSpPr>
      <p:grpSpPr>
        <a:xfrm>
          <a:off x="0" y="0"/>
          <a:ext cx="0" cy="0"/>
          <a:chOff x="0" y="0"/>
          <a:chExt cx="0" cy="0"/>
        </a:xfrm>
      </p:grpSpPr>
      <p:sp>
        <p:nvSpPr>
          <p:cNvPr id="5" name="Rectangle: Rounded Corners 6">
            <a:extLst>
              <a:ext uri="{FF2B5EF4-FFF2-40B4-BE49-F238E27FC236}">
                <a16:creationId xmlns:a16="http://schemas.microsoft.com/office/drawing/2014/main" id="{8F4C1A5E-20D1-14D5-ED2E-6AB06F4C8709}"/>
              </a:ext>
            </a:extLst>
          </p:cNvPr>
          <p:cNvSpPr/>
          <p:nvPr/>
        </p:nvSpPr>
        <p:spPr>
          <a:xfrm>
            <a:off x="548640" y="2925842"/>
            <a:ext cx="8339328" cy="907635"/>
          </a:xfrm>
          <a:custGeom>
            <a:avLst/>
            <a:gdLst>
              <a:gd name="connsiteX0" fmla="*/ 0 w 8339328"/>
              <a:gd name="connsiteY0" fmla="*/ 307715 h 907635"/>
              <a:gd name="connsiteX1" fmla="*/ 307715 w 8339328"/>
              <a:gd name="connsiteY1" fmla="*/ 0 h 907635"/>
              <a:gd name="connsiteX2" fmla="*/ 8031613 w 8339328"/>
              <a:gd name="connsiteY2" fmla="*/ 0 h 907635"/>
              <a:gd name="connsiteX3" fmla="*/ 8339328 w 8339328"/>
              <a:gd name="connsiteY3" fmla="*/ 307715 h 907635"/>
              <a:gd name="connsiteX4" fmla="*/ 8339328 w 8339328"/>
              <a:gd name="connsiteY4" fmla="*/ 599920 h 907635"/>
              <a:gd name="connsiteX5" fmla="*/ 8031613 w 8339328"/>
              <a:gd name="connsiteY5" fmla="*/ 907635 h 907635"/>
              <a:gd name="connsiteX6" fmla="*/ 307715 w 8339328"/>
              <a:gd name="connsiteY6" fmla="*/ 907635 h 907635"/>
              <a:gd name="connsiteX7" fmla="*/ 0 w 8339328"/>
              <a:gd name="connsiteY7" fmla="*/ 599920 h 907635"/>
              <a:gd name="connsiteX8" fmla="*/ 0 w 8339328"/>
              <a:gd name="connsiteY8" fmla="*/ 307715 h 90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9328" h="907635" fill="none" extrusionOk="0">
                <a:moveTo>
                  <a:pt x="0" y="307715"/>
                </a:moveTo>
                <a:cubicBezTo>
                  <a:pt x="8981" y="145525"/>
                  <a:pt x="164049" y="-9843"/>
                  <a:pt x="307715" y="0"/>
                </a:cubicBezTo>
                <a:cubicBezTo>
                  <a:pt x="1096459" y="68778"/>
                  <a:pt x="4203198" y="-65073"/>
                  <a:pt x="8031613" y="0"/>
                </a:cubicBezTo>
                <a:cubicBezTo>
                  <a:pt x="8199251" y="6557"/>
                  <a:pt x="8341432" y="129379"/>
                  <a:pt x="8339328" y="307715"/>
                </a:cubicBezTo>
                <a:cubicBezTo>
                  <a:pt x="8339318" y="377275"/>
                  <a:pt x="8315152" y="546605"/>
                  <a:pt x="8339328" y="599920"/>
                </a:cubicBezTo>
                <a:cubicBezTo>
                  <a:pt x="8324099" y="756343"/>
                  <a:pt x="8203239" y="911206"/>
                  <a:pt x="8031613" y="907635"/>
                </a:cubicBezTo>
                <a:cubicBezTo>
                  <a:pt x="7097448" y="1046664"/>
                  <a:pt x="2546534" y="929032"/>
                  <a:pt x="307715" y="907635"/>
                </a:cubicBezTo>
                <a:cubicBezTo>
                  <a:pt x="119079" y="889202"/>
                  <a:pt x="-13769" y="752034"/>
                  <a:pt x="0" y="599920"/>
                </a:cubicBezTo>
                <a:cubicBezTo>
                  <a:pt x="-8723" y="495287"/>
                  <a:pt x="13630" y="360051"/>
                  <a:pt x="0" y="307715"/>
                </a:cubicBezTo>
                <a:close/>
              </a:path>
              <a:path w="8339328" h="907635" stroke="0" extrusionOk="0">
                <a:moveTo>
                  <a:pt x="0" y="307715"/>
                </a:moveTo>
                <a:cubicBezTo>
                  <a:pt x="-3068" y="153604"/>
                  <a:pt x="157311" y="-12685"/>
                  <a:pt x="307715" y="0"/>
                </a:cubicBezTo>
                <a:cubicBezTo>
                  <a:pt x="2790509" y="31690"/>
                  <a:pt x="5017869" y="-163852"/>
                  <a:pt x="8031613" y="0"/>
                </a:cubicBezTo>
                <a:cubicBezTo>
                  <a:pt x="8225923" y="7186"/>
                  <a:pt x="8350084" y="138662"/>
                  <a:pt x="8339328" y="307715"/>
                </a:cubicBezTo>
                <a:cubicBezTo>
                  <a:pt x="8341894" y="378096"/>
                  <a:pt x="8346590" y="519721"/>
                  <a:pt x="8339328" y="599920"/>
                </a:cubicBezTo>
                <a:cubicBezTo>
                  <a:pt x="8344053" y="784425"/>
                  <a:pt x="8193382" y="921486"/>
                  <a:pt x="8031613" y="907635"/>
                </a:cubicBezTo>
                <a:cubicBezTo>
                  <a:pt x="4467620" y="795695"/>
                  <a:pt x="2892041" y="968718"/>
                  <a:pt x="307715" y="907635"/>
                </a:cubicBezTo>
                <a:cubicBezTo>
                  <a:pt x="160876" y="916986"/>
                  <a:pt x="-15337" y="753343"/>
                  <a:pt x="0" y="599920"/>
                </a:cubicBezTo>
                <a:cubicBezTo>
                  <a:pt x="-2496" y="512818"/>
                  <a:pt x="-15444" y="433491"/>
                  <a:pt x="0" y="307715"/>
                </a:cubicBezTo>
                <a:close/>
              </a:path>
            </a:pathLst>
          </a:custGeom>
          <a:solidFill>
            <a:schemeClr val="bg1"/>
          </a:solidFill>
          <a:ln w="38100">
            <a:solidFill>
              <a:schemeClr val="tx1"/>
            </a:solidFill>
            <a:extLst>
              <a:ext uri="{C807C97D-BFC1-408E-A445-0C87EB9F89A2}">
                <ask:lineSketchStyleProps xmlns="" xmlns:ask="http://schemas.microsoft.com/office/drawing/2018/sketchyshapes" sd="2920450423">
                  <a:prstGeom prst="roundRect">
                    <a:avLst>
                      <a:gd name="adj" fmla="val 33903"/>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solidFill>
                    <a:schemeClr val="tx1"/>
                  </a:solidFill>
                </a:ln>
                <a:solidFill>
                  <a:prstClr val="black"/>
                </a:solidFill>
                <a:effectLst/>
                <a:uLnTx/>
                <a:uFillTx/>
                <a:latin typeface="UTM Avo" panose="02040603050506020204" pitchFamily="18" charset="0"/>
                <a:ea typeface="+mn-ea"/>
                <a:cs typeface="+mn-cs"/>
              </a:rPr>
              <a:t>Chia</a:t>
            </a:r>
            <a:r>
              <a:rPr kumimoji="0" lang="en-US" sz="4000" b="0" i="0" u="none" strike="noStrike" kern="1200" cap="none" spc="0" normalizeH="0" noProof="0" dirty="0">
                <a:ln>
                  <a:solidFill>
                    <a:schemeClr val="tx1"/>
                  </a:solidFill>
                </a:ln>
                <a:solidFill>
                  <a:prstClr val="black"/>
                </a:solidFill>
                <a:effectLst/>
                <a:uLnTx/>
                <a:uFillTx/>
                <a:latin typeface="UTM Avo" panose="02040603050506020204" pitchFamily="18" charset="0"/>
                <a:ea typeface="+mn-ea"/>
                <a:cs typeface="+mn-cs"/>
              </a:rPr>
              <a:t> </a:t>
            </a:r>
            <a:r>
              <a:rPr kumimoji="0" lang="en-US" sz="4000" b="0" i="0" u="none" strike="noStrike" kern="1200" cap="none" spc="0" normalizeH="0" noProof="0" dirty="0" err="1">
                <a:ln>
                  <a:solidFill>
                    <a:schemeClr val="tx1"/>
                  </a:solidFill>
                </a:ln>
                <a:solidFill>
                  <a:prstClr val="black"/>
                </a:solidFill>
                <a:effectLst/>
                <a:uLnTx/>
                <a:uFillTx/>
                <a:latin typeface="UTM Avo" panose="02040603050506020204" pitchFamily="18" charset="0"/>
                <a:ea typeface="+mn-ea"/>
                <a:cs typeface="+mn-cs"/>
              </a:rPr>
              <a:t>sẻ</a:t>
            </a:r>
            <a:r>
              <a:rPr kumimoji="0" lang="en-US" sz="4000" b="0" i="0" u="none" strike="noStrike" kern="1200" cap="none" spc="0" normalizeH="0" noProof="0" dirty="0">
                <a:ln>
                  <a:solidFill>
                    <a:schemeClr val="tx1"/>
                  </a:solidFill>
                </a:ln>
                <a:solidFill>
                  <a:prstClr val="black"/>
                </a:solidFill>
                <a:effectLst/>
                <a:uLnTx/>
                <a:uFillTx/>
                <a:latin typeface="UTM Avo" panose="02040603050506020204" pitchFamily="18" charset="0"/>
                <a:ea typeface="+mn-ea"/>
                <a:cs typeface="+mn-cs"/>
              </a:rPr>
              <a:t> </a:t>
            </a:r>
            <a:r>
              <a:rPr kumimoji="0" lang="en-US" sz="4000" b="0" i="0" u="none" strike="noStrike" kern="1200" cap="none" spc="0" normalizeH="0" noProof="0" dirty="0" err="1">
                <a:ln>
                  <a:solidFill>
                    <a:schemeClr val="tx1"/>
                  </a:solidFill>
                </a:ln>
                <a:solidFill>
                  <a:prstClr val="black"/>
                </a:solidFill>
                <a:effectLst/>
                <a:uLnTx/>
                <a:uFillTx/>
                <a:latin typeface="UTM Avo" panose="02040603050506020204" pitchFamily="18" charset="0"/>
                <a:ea typeface="+mn-ea"/>
                <a:cs typeface="+mn-cs"/>
              </a:rPr>
              <a:t>bài</a:t>
            </a:r>
            <a:r>
              <a:rPr kumimoji="0" lang="en-US" sz="4000" b="0" i="0" u="none" strike="noStrike" kern="1200" cap="none" spc="0" normalizeH="0" noProof="0" dirty="0">
                <a:ln>
                  <a:solidFill>
                    <a:schemeClr val="tx1"/>
                  </a:solidFill>
                </a:ln>
                <a:solidFill>
                  <a:prstClr val="black"/>
                </a:solidFill>
                <a:effectLst/>
                <a:uLnTx/>
                <a:uFillTx/>
                <a:latin typeface="UTM Avo" panose="02040603050506020204" pitchFamily="18" charset="0"/>
                <a:ea typeface="+mn-ea"/>
                <a:cs typeface="+mn-cs"/>
              </a:rPr>
              <a:t> </a:t>
            </a:r>
            <a:r>
              <a:rPr kumimoji="0" lang="en-US" sz="4000" b="0" i="0" u="none" strike="noStrike" kern="1200" cap="none" spc="0" normalizeH="0" noProof="0" dirty="0" err="1">
                <a:ln>
                  <a:solidFill>
                    <a:schemeClr val="tx1"/>
                  </a:solidFill>
                </a:ln>
                <a:solidFill>
                  <a:prstClr val="black"/>
                </a:solidFill>
                <a:effectLst/>
                <a:uLnTx/>
                <a:uFillTx/>
                <a:latin typeface="UTM Avo" panose="02040603050506020204" pitchFamily="18" charset="0"/>
                <a:ea typeface="+mn-ea"/>
                <a:cs typeface="+mn-cs"/>
              </a:rPr>
              <a:t>học</a:t>
            </a:r>
            <a:r>
              <a:rPr kumimoji="0" lang="en-US" sz="4000" b="0" i="0" u="none" strike="noStrike" kern="1200" cap="none" spc="0" normalizeH="0" noProof="0" dirty="0">
                <a:ln>
                  <a:solidFill>
                    <a:schemeClr val="tx1"/>
                  </a:solidFill>
                </a:ln>
                <a:solidFill>
                  <a:prstClr val="black"/>
                </a:solidFill>
                <a:effectLst/>
                <a:uLnTx/>
                <a:uFillTx/>
                <a:latin typeface="UTM Avo" panose="02040603050506020204" pitchFamily="18" charset="0"/>
                <a:ea typeface="+mn-ea"/>
                <a:cs typeface="+mn-cs"/>
              </a:rPr>
              <a:t> </a:t>
            </a:r>
            <a:r>
              <a:rPr kumimoji="0" lang="en-US" sz="4000" b="0" i="0" u="none" strike="noStrike" kern="1200" cap="none" spc="0" normalizeH="0" noProof="0" dirty="0" err="1">
                <a:ln>
                  <a:solidFill>
                    <a:schemeClr val="tx1"/>
                  </a:solidFill>
                </a:ln>
                <a:solidFill>
                  <a:prstClr val="black"/>
                </a:solidFill>
                <a:effectLst/>
                <a:uLnTx/>
                <a:uFillTx/>
                <a:latin typeface="UTM Avo" panose="02040603050506020204" pitchFamily="18" charset="0"/>
                <a:ea typeface="+mn-ea"/>
                <a:cs typeface="+mn-cs"/>
              </a:rPr>
              <a:t>với</a:t>
            </a:r>
            <a:r>
              <a:rPr kumimoji="0" lang="en-US" sz="4000" b="0" i="0" u="none" strike="noStrike" kern="1200" cap="none" spc="0" normalizeH="0" noProof="0" dirty="0">
                <a:ln>
                  <a:solidFill>
                    <a:schemeClr val="tx1"/>
                  </a:solidFill>
                </a:ln>
                <a:solidFill>
                  <a:prstClr val="black"/>
                </a:solidFill>
                <a:effectLst/>
                <a:uLnTx/>
                <a:uFillTx/>
                <a:latin typeface="UTM Avo" panose="02040603050506020204" pitchFamily="18" charset="0"/>
                <a:ea typeface="+mn-ea"/>
                <a:cs typeface="+mn-cs"/>
              </a:rPr>
              <a:t> </a:t>
            </a:r>
            <a:r>
              <a:rPr kumimoji="0" lang="en-US" sz="4000" b="0" i="0" u="none" strike="noStrike" kern="1200" cap="none" spc="0" normalizeH="0" noProof="0" dirty="0" err="1">
                <a:ln>
                  <a:solidFill>
                    <a:schemeClr val="tx1"/>
                  </a:solidFill>
                </a:ln>
                <a:solidFill>
                  <a:prstClr val="black"/>
                </a:solidFill>
                <a:effectLst/>
                <a:uLnTx/>
                <a:uFillTx/>
                <a:latin typeface="UTM Avo" panose="02040603050506020204" pitchFamily="18" charset="0"/>
                <a:ea typeface="+mn-ea"/>
                <a:cs typeface="+mn-cs"/>
              </a:rPr>
              <a:t>người</a:t>
            </a:r>
            <a:r>
              <a:rPr kumimoji="0" lang="en-US" sz="4000" b="0" i="0" u="none" strike="noStrike" kern="1200" cap="none" spc="0" normalizeH="0" noProof="0" dirty="0">
                <a:ln>
                  <a:solidFill>
                    <a:schemeClr val="tx1"/>
                  </a:solidFill>
                </a:ln>
                <a:solidFill>
                  <a:prstClr val="black"/>
                </a:solidFill>
                <a:effectLst/>
                <a:uLnTx/>
                <a:uFillTx/>
                <a:latin typeface="UTM Avo" panose="02040603050506020204" pitchFamily="18" charset="0"/>
                <a:ea typeface="+mn-ea"/>
                <a:cs typeface="+mn-cs"/>
              </a:rPr>
              <a:t> </a:t>
            </a:r>
            <a:r>
              <a:rPr kumimoji="0" lang="en-US" sz="4000" b="0" i="0" u="none" strike="noStrike" kern="1200" cap="none" spc="0" normalizeH="0" noProof="0" dirty="0" err="1">
                <a:ln>
                  <a:solidFill>
                    <a:schemeClr val="tx1"/>
                  </a:solidFill>
                </a:ln>
                <a:solidFill>
                  <a:prstClr val="black"/>
                </a:solidFill>
                <a:effectLst/>
                <a:uLnTx/>
                <a:uFillTx/>
                <a:latin typeface="UTM Avo" panose="02040603050506020204" pitchFamily="18" charset="0"/>
                <a:ea typeface="+mn-ea"/>
                <a:cs typeface="+mn-cs"/>
              </a:rPr>
              <a:t>thân</a:t>
            </a:r>
            <a:r>
              <a:rPr kumimoji="0" lang="en-US" sz="4000" b="0" i="0" u="none" strike="noStrike" kern="1200" cap="none" spc="0" normalizeH="0" noProof="0" dirty="0">
                <a:ln>
                  <a:solidFill>
                    <a:schemeClr val="tx1"/>
                  </a:solidFill>
                </a:ln>
                <a:solidFill>
                  <a:prstClr val="black"/>
                </a:solidFill>
                <a:effectLst/>
                <a:uLnTx/>
                <a:uFillTx/>
                <a:latin typeface="UTM Avo" panose="02040603050506020204" pitchFamily="18" charset="0"/>
                <a:ea typeface="+mn-ea"/>
                <a:cs typeface="+mn-cs"/>
              </a:rPr>
              <a:t>.</a:t>
            </a:r>
            <a:endParaRPr kumimoji="0" lang="vi-VN" sz="4000" b="0" i="0" u="none" strike="noStrike" kern="1200" cap="none" spc="0" normalizeH="0" baseline="0" noProof="0" dirty="0">
              <a:ln>
                <a:solidFill>
                  <a:schemeClr val="tx1"/>
                </a:solidFill>
              </a:ln>
              <a:solidFill>
                <a:prstClr val="black"/>
              </a:solidFill>
              <a:effectLst/>
              <a:uLnTx/>
              <a:uFillTx/>
              <a:latin typeface="Arial" panose="020B0604020202020204" pitchFamily="34" charset="0"/>
              <a:ea typeface="+mn-ea"/>
              <a:cs typeface="+mn-cs"/>
            </a:endParaRPr>
          </a:p>
        </p:txBody>
      </p:sp>
      <p:sp>
        <p:nvSpPr>
          <p:cNvPr id="6" name="Rectangle: Rounded Corners 7">
            <a:extLst>
              <a:ext uri="{FF2B5EF4-FFF2-40B4-BE49-F238E27FC236}">
                <a16:creationId xmlns:a16="http://schemas.microsoft.com/office/drawing/2014/main" id="{12E2F60D-0BCF-9575-FAD2-D113401FEE28}"/>
              </a:ext>
            </a:extLst>
          </p:cNvPr>
          <p:cNvSpPr/>
          <p:nvPr/>
        </p:nvSpPr>
        <p:spPr>
          <a:xfrm>
            <a:off x="548640" y="4153401"/>
            <a:ext cx="8339328" cy="907635"/>
          </a:xfrm>
          <a:custGeom>
            <a:avLst/>
            <a:gdLst>
              <a:gd name="connsiteX0" fmla="*/ 0 w 8339328"/>
              <a:gd name="connsiteY0" fmla="*/ 307715 h 907635"/>
              <a:gd name="connsiteX1" fmla="*/ 307715 w 8339328"/>
              <a:gd name="connsiteY1" fmla="*/ 0 h 907635"/>
              <a:gd name="connsiteX2" fmla="*/ 8031613 w 8339328"/>
              <a:gd name="connsiteY2" fmla="*/ 0 h 907635"/>
              <a:gd name="connsiteX3" fmla="*/ 8339328 w 8339328"/>
              <a:gd name="connsiteY3" fmla="*/ 307715 h 907635"/>
              <a:gd name="connsiteX4" fmla="*/ 8339328 w 8339328"/>
              <a:gd name="connsiteY4" fmla="*/ 599920 h 907635"/>
              <a:gd name="connsiteX5" fmla="*/ 8031613 w 8339328"/>
              <a:gd name="connsiteY5" fmla="*/ 907635 h 907635"/>
              <a:gd name="connsiteX6" fmla="*/ 307715 w 8339328"/>
              <a:gd name="connsiteY6" fmla="*/ 907635 h 907635"/>
              <a:gd name="connsiteX7" fmla="*/ 0 w 8339328"/>
              <a:gd name="connsiteY7" fmla="*/ 599920 h 907635"/>
              <a:gd name="connsiteX8" fmla="*/ 0 w 8339328"/>
              <a:gd name="connsiteY8" fmla="*/ 307715 h 90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9328" h="907635" fill="none" extrusionOk="0">
                <a:moveTo>
                  <a:pt x="0" y="307715"/>
                </a:moveTo>
                <a:cubicBezTo>
                  <a:pt x="-4509" y="130253"/>
                  <a:pt x="129983" y="-11583"/>
                  <a:pt x="307715" y="0"/>
                </a:cubicBezTo>
                <a:cubicBezTo>
                  <a:pt x="3705599" y="-108829"/>
                  <a:pt x="6823227" y="-127356"/>
                  <a:pt x="8031613" y="0"/>
                </a:cubicBezTo>
                <a:cubicBezTo>
                  <a:pt x="8214235" y="19799"/>
                  <a:pt x="8363451" y="150026"/>
                  <a:pt x="8339328" y="307715"/>
                </a:cubicBezTo>
                <a:cubicBezTo>
                  <a:pt x="8331339" y="337256"/>
                  <a:pt x="8326083" y="568283"/>
                  <a:pt x="8339328" y="599920"/>
                </a:cubicBezTo>
                <a:cubicBezTo>
                  <a:pt x="8356049" y="774838"/>
                  <a:pt x="8204023" y="904960"/>
                  <a:pt x="8031613" y="907635"/>
                </a:cubicBezTo>
                <a:cubicBezTo>
                  <a:pt x="5461078" y="778965"/>
                  <a:pt x="2469230" y="914873"/>
                  <a:pt x="307715" y="907635"/>
                </a:cubicBezTo>
                <a:cubicBezTo>
                  <a:pt x="145366" y="928101"/>
                  <a:pt x="4995" y="776277"/>
                  <a:pt x="0" y="599920"/>
                </a:cubicBezTo>
                <a:cubicBezTo>
                  <a:pt x="-20254" y="561377"/>
                  <a:pt x="-11977" y="427832"/>
                  <a:pt x="0" y="307715"/>
                </a:cubicBezTo>
                <a:close/>
              </a:path>
              <a:path w="8339328" h="907635" stroke="0" extrusionOk="0">
                <a:moveTo>
                  <a:pt x="0" y="307715"/>
                </a:moveTo>
                <a:cubicBezTo>
                  <a:pt x="-8966" y="128880"/>
                  <a:pt x="140365" y="-1081"/>
                  <a:pt x="307715" y="0"/>
                </a:cubicBezTo>
                <a:cubicBezTo>
                  <a:pt x="3045337" y="117164"/>
                  <a:pt x="5900466" y="-58580"/>
                  <a:pt x="8031613" y="0"/>
                </a:cubicBezTo>
                <a:cubicBezTo>
                  <a:pt x="8200597" y="-4836"/>
                  <a:pt x="8335791" y="137254"/>
                  <a:pt x="8339328" y="307715"/>
                </a:cubicBezTo>
                <a:cubicBezTo>
                  <a:pt x="8321105" y="433763"/>
                  <a:pt x="8318660" y="482847"/>
                  <a:pt x="8339328" y="599920"/>
                </a:cubicBezTo>
                <a:cubicBezTo>
                  <a:pt x="8354104" y="789373"/>
                  <a:pt x="8192034" y="895008"/>
                  <a:pt x="8031613" y="907635"/>
                </a:cubicBezTo>
                <a:cubicBezTo>
                  <a:pt x="5591444" y="1075271"/>
                  <a:pt x="3576234" y="874198"/>
                  <a:pt x="307715" y="907635"/>
                </a:cubicBezTo>
                <a:cubicBezTo>
                  <a:pt x="142947" y="874443"/>
                  <a:pt x="-5451" y="773525"/>
                  <a:pt x="0" y="599920"/>
                </a:cubicBezTo>
                <a:cubicBezTo>
                  <a:pt x="14029" y="487415"/>
                  <a:pt x="20419" y="397983"/>
                  <a:pt x="0" y="307715"/>
                </a:cubicBezTo>
                <a:close/>
              </a:path>
            </a:pathLst>
          </a:custGeom>
          <a:solidFill>
            <a:schemeClr val="bg1"/>
          </a:solidFill>
          <a:ln w="38100">
            <a:solidFill>
              <a:schemeClr val="tx1"/>
            </a:solidFill>
            <a:extLst>
              <a:ext uri="{C807C97D-BFC1-408E-A445-0C87EB9F89A2}">
                <ask:lineSketchStyleProps xmlns="" xmlns:ask="http://schemas.microsoft.com/office/drawing/2018/sketchyshapes" sd="623015275">
                  <a:prstGeom prst="roundRect">
                    <a:avLst>
                      <a:gd name="adj" fmla="val 33903"/>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solidFill>
                    <a:schemeClr val="tx1"/>
                  </a:solidFill>
                </a:ln>
                <a:solidFill>
                  <a:prstClr val="black"/>
                </a:solidFill>
                <a:effectLst/>
                <a:uLnTx/>
                <a:uFillTx/>
                <a:latin typeface="UTM Avo" panose="02040603050506020204" pitchFamily="18" charset="0"/>
                <a:ea typeface="Cambria" panose="02040503050406030204" pitchFamily="18" charset="0"/>
                <a:cs typeface="+mn-cs"/>
              </a:rPr>
              <a:t>Chuẩn</a:t>
            </a:r>
            <a:r>
              <a:rPr kumimoji="0" lang="en-US" sz="4000" b="0" i="0" u="none" strike="noStrike" kern="1200" cap="none" spc="0" normalizeH="0" baseline="0" noProof="0" dirty="0">
                <a:ln>
                  <a:solidFill>
                    <a:schemeClr val="tx1"/>
                  </a:solidFill>
                </a:ln>
                <a:solidFill>
                  <a:prstClr val="black"/>
                </a:solidFill>
                <a:effectLst/>
                <a:uLnTx/>
                <a:uFillTx/>
                <a:latin typeface="UTM Avo" panose="02040603050506020204" pitchFamily="18" charset="0"/>
                <a:ea typeface="Cambria" panose="02040503050406030204" pitchFamily="18" charset="0"/>
                <a:cs typeface="+mn-cs"/>
              </a:rPr>
              <a:t> </a:t>
            </a:r>
            <a:r>
              <a:rPr kumimoji="0" lang="en-US" sz="4000" b="0" i="0" u="none" strike="noStrike" kern="1200" cap="none" spc="0" normalizeH="0" baseline="0" noProof="0" dirty="0" err="1">
                <a:ln>
                  <a:solidFill>
                    <a:schemeClr val="tx1"/>
                  </a:solidFill>
                </a:ln>
                <a:solidFill>
                  <a:prstClr val="black"/>
                </a:solidFill>
                <a:effectLst/>
                <a:uLnTx/>
                <a:uFillTx/>
                <a:latin typeface="UTM Avo" panose="02040603050506020204" pitchFamily="18" charset="0"/>
                <a:ea typeface="Cambria" panose="02040503050406030204" pitchFamily="18" charset="0"/>
                <a:cs typeface="+mn-cs"/>
              </a:rPr>
              <a:t>bị</a:t>
            </a:r>
            <a:r>
              <a:rPr kumimoji="0" lang="en-US" sz="4000" b="0" i="0" u="none" strike="noStrike" kern="1200" cap="none" spc="0" normalizeH="0" baseline="0" noProof="0" dirty="0">
                <a:ln>
                  <a:solidFill>
                    <a:schemeClr val="tx1"/>
                  </a:solidFill>
                </a:ln>
                <a:solidFill>
                  <a:prstClr val="black"/>
                </a:solidFill>
                <a:effectLst/>
                <a:uLnTx/>
                <a:uFillTx/>
                <a:latin typeface="UTM Avo" panose="02040603050506020204" pitchFamily="18" charset="0"/>
                <a:ea typeface="Cambria" panose="02040503050406030204" pitchFamily="18" charset="0"/>
                <a:cs typeface="+mn-cs"/>
              </a:rPr>
              <a:t> </a:t>
            </a:r>
            <a:r>
              <a:rPr kumimoji="0" lang="en-US" sz="4000" b="0" i="0" u="none" strike="noStrike" kern="1200" cap="none" spc="0" normalizeH="0" baseline="0" noProof="0" dirty="0" err="1">
                <a:ln>
                  <a:solidFill>
                    <a:schemeClr val="tx1"/>
                  </a:solidFill>
                </a:ln>
                <a:solidFill>
                  <a:prstClr val="black"/>
                </a:solidFill>
                <a:effectLst/>
                <a:uLnTx/>
                <a:uFillTx/>
                <a:latin typeface="UTM Avo" panose="02040603050506020204" pitchFamily="18" charset="0"/>
                <a:ea typeface="Cambria" panose="02040503050406030204" pitchFamily="18" charset="0"/>
                <a:cs typeface="+mn-cs"/>
              </a:rPr>
              <a:t>bài</a:t>
            </a:r>
            <a:r>
              <a:rPr kumimoji="0" lang="en-US" sz="4000" b="0" i="0" u="none" strike="noStrike" kern="1200" cap="none" spc="0" normalizeH="0" baseline="0" noProof="0" dirty="0">
                <a:ln>
                  <a:solidFill>
                    <a:schemeClr val="tx1"/>
                  </a:solidFill>
                </a:ln>
                <a:solidFill>
                  <a:prstClr val="black"/>
                </a:solidFill>
                <a:effectLst/>
                <a:uLnTx/>
                <a:uFillTx/>
                <a:latin typeface="UTM Avo" panose="02040603050506020204" pitchFamily="18" charset="0"/>
                <a:ea typeface="Cambria" panose="02040503050406030204" pitchFamily="18" charset="0"/>
                <a:cs typeface="+mn-cs"/>
              </a:rPr>
              <a:t> </a:t>
            </a:r>
            <a:r>
              <a:rPr kumimoji="0" lang="en-US" sz="4000" b="0" i="0" u="none" strike="noStrike" kern="1200" cap="none" spc="0" normalizeH="0" baseline="0" noProof="0" dirty="0" err="1">
                <a:ln>
                  <a:solidFill>
                    <a:schemeClr val="tx1"/>
                  </a:solidFill>
                </a:ln>
                <a:solidFill>
                  <a:prstClr val="black"/>
                </a:solidFill>
                <a:effectLst/>
                <a:uLnTx/>
                <a:uFillTx/>
                <a:latin typeface="UTM Avo" panose="02040603050506020204" pitchFamily="18" charset="0"/>
                <a:ea typeface="Cambria" panose="02040503050406030204" pitchFamily="18" charset="0"/>
                <a:cs typeface="+mn-cs"/>
              </a:rPr>
              <a:t>học</a:t>
            </a:r>
            <a:r>
              <a:rPr kumimoji="0" lang="en-US" sz="4000" b="0" i="0" u="none" strike="noStrike" kern="1200" cap="none" spc="0" normalizeH="0" baseline="0" noProof="0" dirty="0">
                <a:ln>
                  <a:solidFill>
                    <a:schemeClr val="tx1"/>
                  </a:solidFill>
                </a:ln>
                <a:solidFill>
                  <a:prstClr val="black"/>
                </a:solidFill>
                <a:effectLst/>
                <a:uLnTx/>
                <a:uFillTx/>
                <a:latin typeface="UTM Avo" panose="02040603050506020204" pitchFamily="18" charset="0"/>
                <a:ea typeface="Cambria" panose="02040503050406030204" pitchFamily="18" charset="0"/>
                <a:cs typeface="+mn-cs"/>
              </a:rPr>
              <a:t> </a:t>
            </a:r>
            <a:r>
              <a:rPr kumimoji="0" lang="en-US" sz="4000" b="0" i="0" u="none" strike="noStrike" kern="1200" cap="none" spc="0" normalizeH="0" baseline="0" noProof="0" dirty="0" err="1">
                <a:ln>
                  <a:solidFill>
                    <a:schemeClr val="tx1"/>
                  </a:solidFill>
                </a:ln>
                <a:solidFill>
                  <a:prstClr val="black"/>
                </a:solidFill>
                <a:effectLst/>
                <a:uLnTx/>
                <a:uFillTx/>
                <a:latin typeface="UTM Avo" panose="02040603050506020204" pitchFamily="18" charset="0"/>
                <a:ea typeface="Cambria" panose="02040503050406030204" pitchFamily="18" charset="0"/>
                <a:cs typeface="+mn-cs"/>
              </a:rPr>
              <a:t>mới</a:t>
            </a:r>
            <a:r>
              <a:rPr kumimoji="0" lang="en-US" sz="4000" b="0" i="0" u="none" strike="noStrike" kern="1200" cap="none" spc="0" normalizeH="0" baseline="0" noProof="0" dirty="0">
                <a:ln>
                  <a:solidFill>
                    <a:schemeClr val="tx1"/>
                  </a:solidFill>
                </a:ln>
                <a:solidFill>
                  <a:prstClr val="black"/>
                </a:solidFill>
                <a:effectLst/>
                <a:uLnTx/>
                <a:uFillTx/>
                <a:latin typeface="UTM Avo" panose="0204060305050602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8A318C2-3DCA-D18B-FF92-AF65CBAD16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174" y="411030"/>
            <a:ext cx="11851651" cy="1896020"/>
          </a:xfrm>
          <a:prstGeom prst="rect">
            <a:avLst/>
          </a:prstGeom>
        </p:spPr>
      </p:pic>
    </p:spTree>
    <p:extLst>
      <p:ext uri="{BB962C8B-B14F-4D97-AF65-F5344CB8AC3E}">
        <p14:creationId xmlns:p14="http://schemas.microsoft.com/office/powerpoint/2010/main" val="4158678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BD80CE-5177-C99A-FA47-131B1CDEDB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174" y="458451"/>
            <a:ext cx="11851651" cy="2042337"/>
          </a:xfrm>
          <a:prstGeom prst="rect">
            <a:avLst/>
          </a:prstGeom>
        </p:spPr>
      </p:pic>
    </p:spTree>
    <p:extLst>
      <p:ext uri="{BB962C8B-B14F-4D97-AF65-F5344CB8AC3E}">
        <p14:creationId xmlns:p14="http://schemas.microsoft.com/office/powerpoint/2010/main" val="896841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5F8D4FB9-01BD-1533-544A-8332D27259D5}"/>
              </a:ext>
            </a:extLst>
          </p:cNvPr>
          <p:cNvSpPr/>
          <p:nvPr/>
        </p:nvSpPr>
        <p:spPr>
          <a:xfrm>
            <a:off x="7600335" y="422787"/>
            <a:ext cx="3755923" cy="6074061"/>
          </a:xfrm>
          <a:custGeom>
            <a:avLst/>
            <a:gdLst/>
            <a:ahLst/>
            <a:cxnLst/>
            <a:rect l="l" t="t" r="r" b="b"/>
            <a:pathLst>
              <a:path w="7607339" h="7607339">
                <a:moveTo>
                  <a:pt x="0" y="0"/>
                </a:moveTo>
                <a:lnTo>
                  <a:pt x="7607340" y="0"/>
                </a:lnTo>
                <a:lnTo>
                  <a:pt x="7607340" y="7607340"/>
                </a:lnTo>
                <a:lnTo>
                  <a:pt x="0" y="760734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sp>
      <p:grpSp>
        <p:nvGrpSpPr>
          <p:cNvPr id="3" name="Group 2">
            <a:extLst>
              <a:ext uri="{FF2B5EF4-FFF2-40B4-BE49-F238E27FC236}">
                <a16:creationId xmlns:a16="http://schemas.microsoft.com/office/drawing/2014/main" id="{A7AD6137-1DA9-CE5E-8F8B-9196099F01A3}"/>
              </a:ext>
            </a:extLst>
          </p:cNvPr>
          <p:cNvGrpSpPr/>
          <p:nvPr/>
        </p:nvGrpSpPr>
        <p:grpSpPr>
          <a:xfrm>
            <a:off x="1345115" y="1266853"/>
            <a:ext cx="5895343" cy="4109060"/>
            <a:chOff x="1260534" y="1405287"/>
            <a:chExt cx="5895343" cy="4109060"/>
          </a:xfrm>
        </p:grpSpPr>
        <p:pic>
          <p:nvPicPr>
            <p:cNvPr id="4" name="Picture 3">
              <a:extLst>
                <a:ext uri="{FF2B5EF4-FFF2-40B4-BE49-F238E27FC236}">
                  <a16:creationId xmlns:a16="http://schemas.microsoft.com/office/drawing/2014/main" id="{1A57558E-B4FA-BD3C-0065-BD5D443C72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0534" y="1405287"/>
              <a:ext cx="5895343" cy="4109060"/>
            </a:xfrm>
            <a:prstGeom prst="rect">
              <a:avLst/>
            </a:prstGeom>
          </p:spPr>
        </p:pic>
        <p:sp>
          <p:nvSpPr>
            <p:cNvPr id="5" name="TextBox 4">
              <a:extLst>
                <a:ext uri="{FF2B5EF4-FFF2-40B4-BE49-F238E27FC236}">
                  <a16:creationId xmlns:a16="http://schemas.microsoft.com/office/drawing/2014/main" id="{4BE24711-85C6-2F98-3EA3-795E6AB8E73F}"/>
                </a:ext>
              </a:extLst>
            </p:cNvPr>
            <p:cNvSpPr txBox="1"/>
            <p:nvPr/>
          </p:nvSpPr>
          <p:spPr>
            <a:xfrm>
              <a:off x="2143431" y="2059433"/>
              <a:ext cx="4129548" cy="2800767"/>
            </a:xfrm>
            <a:prstGeom prst="rect">
              <a:avLst/>
            </a:prstGeom>
            <a:noFill/>
          </p:spPr>
          <p:txBody>
            <a:bodyPr wrap="square" rtlCol="0">
              <a:spAutoFit/>
            </a:bodyPr>
            <a:lstStyle/>
            <a:p>
              <a:pPr algn="ctr"/>
              <a:r>
                <a:rPr lang="en-US" sz="4400" dirty="0">
                  <a:ln>
                    <a:solidFill>
                      <a:schemeClr val="tx1"/>
                    </a:solidFill>
                  </a:ln>
                  <a:solidFill>
                    <a:srgbClr val="FF5B46"/>
                  </a:solidFill>
                  <a:latin typeface="UTM Avo" panose="02040603050506020204" pitchFamily="18" charset="0"/>
                </a:rPr>
                <a:t>Em </a:t>
              </a:r>
              <a:r>
                <a:rPr lang="en-US" sz="4400" dirty="0" err="1">
                  <a:ln>
                    <a:solidFill>
                      <a:schemeClr val="tx1"/>
                    </a:solidFill>
                  </a:ln>
                  <a:solidFill>
                    <a:srgbClr val="FF5B46"/>
                  </a:solidFill>
                  <a:latin typeface="UTM Avo" panose="02040603050506020204" pitchFamily="18" charset="0"/>
                </a:rPr>
                <a:t>thích</a:t>
              </a:r>
              <a:r>
                <a:rPr lang="en-US" sz="4400" dirty="0">
                  <a:ln>
                    <a:solidFill>
                      <a:schemeClr val="tx1"/>
                    </a:solidFill>
                  </a:ln>
                  <a:solidFill>
                    <a:srgbClr val="FF5B46"/>
                  </a:solidFill>
                  <a:latin typeface="UTM Avo" panose="02040603050506020204" pitchFamily="18" charset="0"/>
                </a:rPr>
                <a:t> </a:t>
              </a:r>
              <a:r>
                <a:rPr lang="en-US" sz="4400" dirty="0" err="1">
                  <a:ln>
                    <a:solidFill>
                      <a:schemeClr val="tx1"/>
                    </a:solidFill>
                  </a:ln>
                  <a:solidFill>
                    <a:srgbClr val="FF5B46"/>
                  </a:solidFill>
                  <a:latin typeface="UTM Avo" panose="02040603050506020204" pitchFamily="18" charset="0"/>
                </a:rPr>
                <a:t>nhất</a:t>
              </a:r>
              <a:r>
                <a:rPr lang="en-US" sz="4400" dirty="0">
                  <a:ln>
                    <a:solidFill>
                      <a:schemeClr val="tx1"/>
                    </a:solidFill>
                  </a:ln>
                  <a:solidFill>
                    <a:srgbClr val="FF5B46"/>
                  </a:solidFill>
                  <a:latin typeface="UTM Avo" panose="02040603050506020204" pitchFamily="18" charset="0"/>
                </a:rPr>
                <a:t> </a:t>
              </a:r>
              <a:r>
                <a:rPr lang="en-US" sz="4400" dirty="0" err="1">
                  <a:ln>
                    <a:solidFill>
                      <a:schemeClr val="tx1"/>
                    </a:solidFill>
                  </a:ln>
                  <a:solidFill>
                    <a:srgbClr val="FF5B46"/>
                  </a:solidFill>
                  <a:latin typeface="UTM Avo" panose="02040603050506020204" pitchFamily="18" charset="0"/>
                </a:rPr>
                <a:t>điều</a:t>
              </a:r>
              <a:r>
                <a:rPr lang="en-US" sz="4400" dirty="0">
                  <a:ln>
                    <a:solidFill>
                      <a:schemeClr val="tx1"/>
                    </a:solidFill>
                  </a:ln>
                  <a:solidFill>
                    <a:srgbClr val="FF5B46"/>
                  </a:solidFill>
                  <a:latin typeface="UTM Avo" panose="02040603050506020204" pitchFamily="18" charset="0"/>
                </a:rPr>
                <a:t> </a:t>
              </a:r>
              <a:r>
                <a:rPr lang="en-US" sz="4400" dirty="0" err="1">
                  <a:ln>
                    <a:solidFill>
                      <a:schemeClr val="tx1"/>
                    </a:solidFill>
                  </a:ln>
                  <a:solidFill>
                    <a:srgbClr val="FF5B46"/>
                  </a:solidFill>
                  <a:latin typeface="UTM Avo" panose="02040603050506020204" pitchFamily="18" charset="0"/>
                </a:rPr>
                <a:t>gì</a:t>
              </a:r>
              <a:r>
                <a:rPr lang="en-US" sz="4400" dirty="0">
                  <a:ln>
                    <a:solidFill>
                      <a:schemeClr val="tx1"/>
                    </a:solidFill>
                  </a:ln>
                  <a:solidFill>
                    <a:srgbClr val="FF5B46"/>
                  </a:solidFill>
                  <a:latin typeface="UTM Avo" panose="02040603050506020204" pitchFamily="18" charset="0"/>
                </a:rPr>
                <a:t> </a:t>
              </a:r>
              <a:r>
                <a:rPr lang="en-US" sz="4400" dirty="0" err="1">
                  <a:ln>
                    <a:solidFill>
                      <a:schemeClr val="tx1"/>
                    </a:solidFill>
                  </a:ln>
                  <a:solidFill>
                    <a:srgbClr val="FF5B46"/>
                  </a:solidFill>
                  <a:latin typeface="UTM Avo" panose="02040603050506020204" pitchFamily="18" charset="0"/>
                </a:rPr>
                <a:t>trong</a:t>
              </a:r>
              <a:r>
                <a:rPr lang="en-US" sz="4400" dirty="0">
                  <a:ln>
                    <a:solidFill>
                      <a:schemeClr val="tx1"/>
                    </a:solidFill>
                  </a:ln>
                  <a:solidFill>
                    <a:srgbClr val="FF5B46"/>
                  </a:solidFill>
                  <a:latin typeface="UTM Avo" panose="02040603050506020204" pitchFamily="18" charset="0"/>
                </a:rPr>
                <a:t> </a:t>
              </a:r>
              <a:r>
                <a:rPr lang="en-US" sz="4400" dirty="0" err="1">
                  <a:ln>
                    <a:solidFill>
                      <a:schemeClr val="tx1"/>
                    </a:solidFill>
                  </a:ln>
                  <a:solidFill>
                    <a:srgbClr val="FF5B46"/>
                  </a:solidFill>
                  <a:latin typeface="UTM Avo" panose="02040603050506020204" pitchFamily="18" charset="0"/>
                </a:rPr>
                <a:t>ngôi</a:t>
              </a:r>
              <a:r>
                <a:rPr lang="en-US" sz="4400" dirty="0">
                  <a:ln>
                    <a:solidFill>
                      <a:schemeClr val="tx1"/>
                    </a:solidFill>
                  </a:ln>
                  <a:solidFill>
                    <a:srgbClr val="FF5B46"/>
                  </a:solidFill>
                  <a:latin typeface="UTM Avo" panose="02040603050506020204" pitchFamily="18" charset="0"/>
                </a:rPr>
                <a:t> </a:t>
              </a:r>
              <a:r>
                <a:rPr lang="en-US" sz="4400" dirty="0" err="1">
                  <a:ln>
                    <a:solidFill>
                      <a:schemeClr val="tx1"/>
                    </a:solidFill>
                  </a:ln>
                  <a:solidFill>
                    <a:srgbClr val="FF5B46"/>
                  </a:solidFill>
                  <a:latin typeface="UTM Avo" panose="02040603050506020204" pitchFamily="18" charset="0"/>
                </a:rPr>
                <a:t>trường</a:t>
              </a:r>
              <a:r>
                <a:rPr lang="en-US" sz="4400" dirty="0">
                  <a:ln>
                    <a:solidFill>
                      <a:schemeClr val="tx1"/>
                    </a:solidFill>
                  </a:ln>
                  <a:solidFill>
                    <a:srgbClr val="FF5B46"/>
                  </a:solidFill>
                  <a:latin typeface="UTM Avo" panose="02040603050506020204" pitchFamily="18" charset="0"/>
                </a:rPr>
                <a:t> </a:t>
              </a:r>
              <a:r>
                <a:rPr lang="en-US" sz="4400" dirty="0" err="1">
                  <a:ln>
                    <a:solidFill>
                      <a:schemeClr val="tx1"/>
                    </a:solidFill>
                  </a:ln>
                  <a:solidFill>
                    <a:srgbClr val="FF5B46"/>
                  </a:solidFill>
                  <a:latin typeface="UTM Avo" panose="02040603050506020204" pitchFamily="18" charset="0"/>
                </a:rPr>
                <a:t>của</a:t>
              </a:r>
              <a:r>
                <a:rPr lang="en-US" sz="4400" dirty="0">
                  <a:ln>
                    <a:solidFill>
                      <a:schemeClr val="tx1"/>
                    </a:solidFill>
                  </a:ln>
                  <a:solidFill>
                    <a:srgbClr val="FF5B46"/>
                  </a:solidFill>
                  <a:latin typeface="UTM Avo" panose="02040603050506020204" pitchFamily="18" charset="0"/>
                </a:rPr>
                <a:t> </a:t>
              </a:r>
              <a:r>
                <a:rPr lang="en-US" sz="4400" dirty="0" err="1">
                  <a:ln>
                    <a:solidFill>
                      <a:schemeClr val="tx1"/>
                    </a:solidFill>
                  </a:ln>
                  <a:solidFill>
                    <a:srgbClr val="FF5B46"/>
                  </a:solidFill>
                  <a:latin typeface="UTM Avo" panose="02040603050506020204" pitchFamily="18" charset="0"/>
                </a:rPr>
                <a:t>em</a:t>
              </a:r>
              <a:r>
                <a:rPr lang="en-US" sz="4400" dirty="0">
                  <a:ln>
                    <a:solidFill>
                      <a:schemeClr val="tx1"/>
                    </a:solidFill>
                  </a:ln>
                  <a:solidFill>
                    <a:srgbClr val="FF5B46"/>
                  </a:solidFill>
                  <a:latin typeface="UTM Avo" panose="02040603050506020204" pitchFamily="18" charset="0"/>
                </a:rPr>
                <a:t>?</a:t>
              </a:r>
            </a:p>
          </p:txBody>
        </p:sp>
      </p:grpSp>
    </p:spTree>
    <p:extLst>
      <p:ext uri="{BB962C8B-B14F-4D97-AF65-F5344CB8AC3E}">
        <p14:creationId xmlns:p14="http://schemas.microsoft.com/office/powerpoint/2010/main" val="647732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4CB13-3951-AD73-DDC5-26CF3848A61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5119394-12AA-56FA-375D-163E9F6B9B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174" y="329967"/>
            <a:ext cx="11851651" cy="2017951"/>
          </a:xfrm>
          <a:prstGeom prst="rect">
            <a:avLst/>
          </a:prstGeom>
        </p:spPr>
      </p:pic>
    </p:spTree>
    <p:extLst>
      <p:ext uri="{BB962C8B-B14F-4D97-AF65-F5344CB8AC3E}">
        <p14:creationId xmlns:p14="http://schemas.microsoft.com/office/powerpoint/2010/main" val="3704082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590DD2ED-631F-57F5-A48D-86F32D81D472}"/>
              </a:ext>
            </a:extLst>
          </p:cNvPr>
          <p:cNvSpPr/>
          <p:nvPr/>
        </p:nvSpPr>
        <p:spPr>
          <a:xfrm>
            <a:off x="5365953" y="1337596"/>
            <a:ext cx="6137789" cy="4938932"/>
          </a:xfrm>
          <a:custGeom>
            <a:avLst/>
            <a:gdLst/>
            <a:ahLst/>
            <a:cxnLst/>
            <a:rect l="l" t="t" r="r" b="b"/>
            <a:pathLst>
              <a:path w="6982433" h="5818694">
                <a:moveTo>
                  <a:pt x="0" y="0"/>
                </a:moveTo>
                <a:lnTo>
                  <a:pt x="6982434" y="0"/>
                </a:lnTo>
                <a:lnTo>
                  <a:pt x="6982434" y="5818694"/>
                </a:lnTo>
                <a:lnTo>
                  <a:pt x="0" y="5818694"/>
                </a:lnTo>
                <a:lnTo>
                  <a:pt x="0" y="0"/>
                </a:lnTo>
                <a:close/>
              </a:path>
            </a:pathLst>
          </a:custGeom>
          <a:blipFill>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r="-2563"/>
            </a:stretch>
          </a:blipFill>
        </p:spPr>
      </p:sp>
      <p:sp>
        <p:nvSpPr>
          <p:cNvPr id="8" name="Rectangle 7">
            <a:extLst>
              <a:ext uri="{FF2B5EF4-FFF2-40B4-BE49-F238E27FC236}">
                <a16:creationId xmlns:a16="http://schemas.microsoft.com/office/drawing/2014/main" id="{B8D697F7-44C5-AAE1-2DE7-20DC4EE5D670}"/>
              </a:ext>
            </a:extLst>
          </p:cNvPr>
          <p:cNvSpPr/>
          <p:nvPr/>
        </p:nvSpPr>
        <p:spPr>
          <a:xfrm>
            <a:off x="675967" y="1641986"/>
            <a:ext cx="4689986" cy="1015663"/>
          </a:xfrm>
          <a:custGeom>
            <a:avLst/>
            <a:gdLst>
              <a:gd name="connsiteX0" fmla="*/ 0 w 4689986"/>
              <a:gd name="connsiteY0" fmla="*/ 0 h 1015663"/>
              <a:gd name="connsiteX1" fmla="*/ 763798 w 4689986"/>
              <a:gd name="connsiteY1" fmla="*/ 0 h 1015663"/>
              <a:gd name="connsiteX2" fmla="*/ 1480696 w 4689986"/>
              <a:gd name="connsiteY2" fmla="*/ 0 h 1015663"/>
              <a:gd name="connsiteX3" fmla="*/ 2244493 w 4689986"/>
              <a:gd name="connsiteY3" fmla="*/ 0 h 1015663"/>
              <a:gd name="connsiteX4" fmla="*/ 2773792 w 4689986"/>
              <a:gd name="connsiteY4" fmla="*/ 0 h 1015663"/>
              <a:gd name="connsiteX5" fmla="*/ 3490690 w 4689986"/>
              <a:gd name="connsiteY5" fmla="*/ 0 h 1015663"/>
              <a:gd name="connsiteX6" fmla="*/ 4019988 w 4689986"/>
              <a:gd name="connsiteY6" fmla="*/ 0 h 1015663"/>
              <a:gd name="connsiteX7" fmla="*/ 4689986 w 4689986"/>
              <a:gd name="connsiteY7" fmla="*/ 0 h 1015663"/>
              <a:gd name="connsiteX8" fmla="*/ 4689986 w 4689986"/>
              <a:gd name="connsiteY8" fmla="*/ 517988 h 1015663"/>
              <a:gd name="connsiteX9" fmla="*/ 4689986 w 4689986"/>
              <a:gd name="connsiteY9" fmla="*/ 1015663 h 1015663"/>
              <a:gd name="connsiteX10" fmla="*/ 3973088 w 4689986"/>
              <a:gd name="connsiteY10" fmla="*/ 1015663 h 1015663"/>
              <a:gd name="connsiteX11" fmla="*/ 3443790 w 4689986"/>
              <a:gd name="connsiteY11" fmla="*/ 1015663 h 1015663"/>
              <a:gd name="connsiteX12" fmla="*/ 2820692 w 4689986"/>
              <a:gd name="connsiteY12" fmla="*/ 1015663 h 1015663"/>
              <a:gd name="connsiteX13" fmla="*/ 2244493 w 4689986"/>
              <a:gd name="connsiteY13" fmla="*/ 1015663 h 1015663"/>
              <a:gd name="connsiteX14" fmla="*/ 1480696 w 4689986"/>
              <a:gd name="connsiteY14" fmla="*/ 1015663 h 1015663"/>
              <a:gd name="connsiteX15" fmla="*/ 763798 w 4689986"/>
              <a:gd name="connsiteY15" fmla="*/ 1015663 h 1015663"/>
              <a:gd name="connsiteX16" fmla="*/ 0 w 4689986"/>
              <a:gd name="connsiteY16" fmla="*/ 1015663 h 1015663"/>
              <a:gd name="connsiteX17" fmla="*/ 0 w 4689986"/>
              <a:gd name="connsiteY17" fmla="*/ 517988 h 1015663"/>
              <a:gd name="connsiteX18" fmla="*/ 0 w 4689986"/>
              <a:gd name="connsiteY1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89986" h="1015663" fill="none" extrusionOk="0">
                <a:moveTo>
                  <a:pt x="0" y="0"/>
                </a:moveTo>
                <a:cubicBezTo>
                  <a:pt x="355688" y="8230"/>
                  <a:pt x="572951" y="26666"/>
                  <a:pt x="763798" y="0"/>
                </a:cubicBezTo>
                <a:cubicBezTo>
                  <a:pt x="954645" y="-26666"/>
                  <a:pt x="1301509" y="-16707"/>
                  <a:pt x="1480696" y="0"/>
                </a:cubicBezTo>
                <a:cubicBezTo>
                  <a:pt x="1659883" y="16707"/>
                  <a:pt x="1911352" y="-10428"/>
                  <a:pt x="2244493" y="0"/>
                </a:cubicBezTo>
                <a:cubicBezTo>
                  <a:pt x="2577634" y="10428"/>
                  <a:pt x="2592207" y="-21084"/>
                  <a:pt x="2773792" y="0"/>
                </a:cubicBezTo>
                <a:cubicBezTo>
                  <a:pt x="2955377" y="21084"/>
                  <a:pt x="3229349" y="-10449"/>
                  <a:pt x="3490690" y="0"/>
                </a:cubicBezTo>
                <a:cubicBezTo>
                  <a:pt x="3752031" y="10449"/>
                  <a:pt x="3871066" y="-7655"/>
                  <a:pt x="4019988" y="0"/>
                </a:cubicBezTo>
                <a:cubicBezTo>
                  <a:pt x="4168910" y="7655"/>
                  <a:pt x="4368307" y="7572"/>
                  <a:pt x="4689986" y="0"/>
                </a:cubicBezTo>
                <a:cubicBezTo>
                  <a:pt x="4687915" y="198743"/>
                  <a:pt x="4698977" y="379563"/>
                  <a:pt x="4689986" y="517988"/>
                </a:cubicBezTo>
                <a:cubicBezTo>
                  <a:pt x="4680995" y="656413"/>
                  <a:pt x="4711303" y="785640"/>
                  <a:pt x="4689986" y="1015663"/>
                </a:cubicBezTo>
                <a:cubicBezTo>
                  <a:pt x="4545853" y="1051392"/>
                  <a:pt x="4152438" y="991815"/>
                  <a:pt x="3973088" y="1015663"/>
                </a:cubicBezTo>
                <a:cubicBezTo>
                  <a:pt x="3793738" y="1039511"/>
                  <a:pt x="3669862" y="1035400"/>
                  <a:pt x="3443790" y="1015663"/>
                </a:cubicBezTo>
                <a:cubicBezTo>
                  <a:pt x="3217718" y="995926"/>
                  <a:pt x="3069358" y="988240"/>
                  <a:pt x="2820692" y="1015663"/>
                </a:cubicBezTo>
                <a:cubicBezTo>
                  <a:pt x="2572026" y="1043086"/>
                  <a:pt x="2441184" y="1008814"/>
                  <a:pt x="2244493" y="1015663"/>
                </a:cubicBezTo>
                <a:cubicBezTo>
                  <a:pt x="2047802" y="1022512"/>
                  <a:pt x="1732224" y="1018279"/>
                  <a:pt x="1480696" y="1015663"/>
                </a:cubicBezTo>
                <a:cubicBezTo>
                  <a:pt x="1229168" y="1013047"/>
                  <a:pt x="1008055" y="996001"/>
                  <a:pt x="763798" y="1015663"/>
                </a:cubicBezTo>
                <a:cubicBezTo>
                  <a:pt x="519541" y="1035325"/>
                  <a:pt x="306380" y="1036757"/>
                  <a:pt x="0" y="1015663"/>
                </a:cubicBezTo>
                <a:cubicBezTo>
                  <a:pt x="17956" y="830408"/>
                  <a:pt x="10763" y="765528"/>
                  <a:pt x="0" y="517988"/>
                </a:cubicBezTo>
                <a:cubicBezTo>
                  <a:pt x="-10763" y="270448"/>
                  <a:pt x="3200" y="170419"/>
                  <a:pt x="0" y="0"/>
                </a:cubicBezTo>
                <a:close/>
              </a:path>
              <a:path w="4689986" h="1015663" stroke="0" extrusionOk="0">
                <a:moveTo>
                  <a:pt x="0" y="0"/>
                </a:moveTo>
                <a:cubicBezTo>
                  <a:pt x="231262" y="25532"/>
                  <a:pt x="540143" y="-8189"/>
                  <a:pt x="716898" y="0"/>
                </a:cubicBezTo>
                <a:cubicBezTo>
                  <a:pt x="893653" y="8189"/>
                  <a:pt x="1038848" y="10498"/>
                  <a:pt x="1293096" y="0"/>
                </a:cubicBezTo>
                <a:cubicBezTo>
                  <a:pt x="1547344" y="-10498"/>
                  <a:pt x="1708860" y="9932"/>
                  <a:pt x="1869294" y="0"/>
                </a:cubicBezTo>
                <a:cubicBezTo>
                  <a:pt x="2029728" y="-9932"/>
                  <a:pt x="2466928" y="-24260"/>
                  <a:pt x="2633092" y="0"/>
                </a:cubicBezTo>
                <a:cubicBezTo>
                  <a:pt x="2799256" y="24260"/>
                  <a:pt x="3017490" y="-14975"/>
                  <a:pt x="3349990" y="0"/>
                </a:cubicBezTo>
                <a:cubicBezTo>
                  <a:pt x="3682490" y="14975"/>
                  <a:pt x="3689053" y="-13726"/>
                  <a:pt x="4019988" y="0"/>
                </a:cubicBezTo>
                <a:cubicBezTo>
                  <a:pt x="4350923" y="13726"/>
                  <a:pt x="4446175" y="12000"/>
                  <a:pt x="4689986" y="0"/>
                </a:cubicBezTo>
                <a:cubicBezTo>
                  <a:pt x="4665967" y="143274"/>
                  <a:pt x="4695639" y="360558"/>
                  <a:pt x="4689986" y="517988"/>
                </a:cubicBezTo>
                <a:cubicBezTo>
                  <a:pt x="4684333" y="675418"/>
                  <a:pt x="4668629" y="892497"/>
                  <a:pt x="4689986" y="1015663"/>
                </a:cubicBezTo>
                <a:cubicBezTo>
                  <a:pt x="4539492" y="1042412"/>
                  <a:pt x="4349899" y="1044537"/>
                  <a:pt x="4066888" y="1015663"/>
                </a:cubicBezTo>
                <a:cubicBezTo>
                  <a:pt x="3783877" y="986789"/>
                  <a:pt x="3606556" y="1040313"/>
                  <a:pt x="3490690" y="1015663"/>
                </a:cubicBezTo>
                <a:cubicBezTo>
                  <a:pt x="3374824" y="991013"/>
                  <a:pt x="2995673" y="1047126"/>
                  <a:pt x="2726892" y="1015663"/>
                </a:cubicBezTo>
                <a:cubicBezTo>
                  <a:pt x="2458111" y="984200"/>
                  <a:pt x="2359463" y="990110"/>
                  <a:pt x="2103794" y="1015663"/>
                </a:cubicBezTo>
                <a:cubicBezTo>
                  <a:pt x="1848125" y="1041216"/>
                  <a:pt x="1708950" y="1043655"/>
                  <a:pt x="1386896" y="1015663"/>
                </a:cubicBezTo>
                <a:cubicBezTo>
                  <a:pt x="1064842" y="987671"/>
                  <a:pt x="836490" y="991794"/>
                  <a:pt x="623098" y="1015663"/>
                </a:cubicBezTo>
                <a:cubicBezTo>
                  <a:pt x="409706" y="1039532"/>
                  <a:pt x="263012" y="1045625"/>
                  <a:pt x="0" y="1015663"/>
                </a:cubicBezTo>
                <a:cubicBezTo>
                  <a:pt x="21586" y="800131"/>
                  <a:pt x="16552" y="662714"/>
                  <a:pt x="0" y="507832"/>
                </a:cubicBezTo>
                <a:cubicBezTo>
                  <a:pt x="-16552" y="352950"/>
                  <a:pt x="-118" y="164921"/>
                  <a:pt x="0" y="0"/>
                </a:cubicBezTo>
                <a:close/>
              </a:path>
            </a:pathLst>
          </a:custGeom>
          <a:solidFill>
            <a:srgbClr val="FF7C80"/>
          </a:solidFill>
          <a:ln w="19050">
            <a:extLst>
              <a:ext uri="{C807C97D-BFC1-408E-A445-0C87EB9F89A2}">
                <ask:lineSketchStyleProps xmlns="" xmlns:ask="http://schemas.microsoft.com/office/drawing/2018/sketchyshapes" sd="240414387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n>
                  <a:solidFill>
                    <a:schemeClr val="bg1"/>
                  </a:solidFill>
                </a:ln>
                <a:latin typeface="UTM Avo" panose="02040603050506020204" pitchFamily="18" charset="0"/>
              </a:rPr>
              <a:t>- </a:t>
            </a:r>
            <a:r>
              <a:rPr lang="vi-VN" sz="2800" dirty="0">
                <a:ln>
                  <a:solidFill>
                    <a:schemeClr val="bg1"/>
                  </a:solidFill>
                </a:ln>
                <a:latin typeface="UTM Avo" panose="02040603050506020204" pitchFamily="18" charset="0"/>
              </a:rPr>
              <a:t>Trong vườn có những loài hoa gì? </a:t>
            </a:r>
            <a:endParaRPr lang="en-US" sz="2800" dirty="0">
              <a:ln>
                <a:solidFill>
                  <a:schemeClr val="bg1"/>
                </a:solidFill>
              </a:ln>
              <a:latin typeface="UTM Avo" panose="02040603050506020204" pitchFamily="18" charset="0"/>
            </a:endParaRPr>
          </a:p>
        </p:txBody>
      </p:sp>
      <p:sp>
        <p:nvSpPr>
          <p:cNvPr id="9" name="Rectangle 8">
            <a:extLst>
              <a:ext uri="{FF2B5EF4-FFF2-40B4-BE49-F238E27FC236}">
                <a16:creationId xmlns:a16="http://schemas.microsoft.com/office/drawing/2014/main" id="{39D76971-AA26-D8DC-DCCD-955D8AF3C107}"/>
              </a:ext>
            </a:extLst>
          </p:cNvPr>
          <p:cNvSpPr/>
          <p:nvPr/>
        </p:nvSpPr>
        <p:spPr>
          <a:xfrm>
            <a:off x="675967" y="2791399"/>
            <a:ext cx="4689986" cy="1015663"/>
          </a:xfrm>
          <a:custGeom>
            <a:avLst/>
            <a:gdLst>
              <a:gd name="connsiteX0" fmla="*/ 0 w 4689986"/>
              <a:gd name="connsiteY0" fmla="*/ 0 h 1015663"/>
              <a:gd name="connsiteX1" fmla="*/ 763798 w 4689986"/>
              <a:gd name="connsiteY1" fmla="*/ 0 h 1015663"/>
              <a:gd name="connsiteX2" fmla="*/ 1480696 w 4689986"/>
              <a:gd name="connsiteY2" fmla="*/ 0 h 1015663"/>
              <a:gd name="connsiteX3" fmla="*/ 2244493 w 4689986"/>
              <a:gd name="connsiteY3" fmla="*/ 0 h 1015663"/>
              <a:gd name="connsiteX4" fmla="*/ 2773792 w 4689986"/>
              <a:gd name="connsiteY4" fmla="*/ 0 h 1015663"/>
              <a:gd name="connsiteX5" fmla="*/ 3490690 w 4689986"/>
              <a:gd name="connsiteY5" fmla="*/ 0 h 1015663"/>
              <a:gd name="connsiteX6" fmla="*/ 4019988 w 4689986"/>
              <a:gd name="connsiteY6" fmla="*/ 0 h 1015663"/>
              <a:gd name="connsiteX7" fmla="*/ 4689986 w 4689986"/>
              <a:gd name="connsiteY7" fmla="*/ 0 h 1015663"/>
              <a:gd name="connsiteX8" fmla="*/ 4689986 w 4689986"/>
              <a:gd name="connsiteY8" fmla="*/ 517988 h 1015663"/>
              <a:gd name="connsiteX9" fmla="*/ 4689986 w 4689986"/>
              <a:gd name="connsiteY9" fmla="*/ 1015663 h 1015663"/>
              <a:gd name="connsiteX10" fmla="*/ 3973088 w 4689986"/>
              <a:gd name="connsiteY10" fmla="*/ 1015663 h 1015663"/>
              <a:gd name="connsiteX11" fmla="*/ 3443790 w 4689986"/>
              <a:gd name="connsiteY11" fmla="*/ 1015663 h 1015663"/>
              <a:gd name="connsiteX12" fmla="*/ 2820692 w 4689986"/>
              <a:gd name="connsiteY12" fmla="*/ 1015663 h 1015663"/>
              <a:gd name="connsiteX13" fmla="*/ 2244493 w 4689986"/>
              <a:gd name="connsiteY13" fmla="*/ 1015663 h 1015663"/>
              <a:gd name="connsiteX14" fmla="*/ 1480696 w 4689986"/>
              <a:gd name="connsiteY14" fmla="*/ 1015663 h 1015663"/>
              <a:gd name="connsiteX15" fmla="*/ 763798 w 4689986"/>
              <a:gd name="connsiteY15" fmla="*/ 1015663 h 1015663"/>
              <a:gd name="connsiteX16" fmla="*/ 0 w 4689986"/>
              <a:gd name="connsiteY16" fmla="*/ 1015663 h 1015663"/>
              <a:gd name="connsiteX17" fmla="*/ 0 w 4689986"/>
              <a:gd name="connsiteY17" fmla="*/ 517988 h 1015663"/>
              <a:gd name="connsiteX18" fmla="*/ 0 w 4689986"/>
              <a:gd name="connsiteY1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89986" h="1015663" fill="none" extrusionOk="0">
                <a:moveTo>
                  <a:pt x="0" y="0"/>
                </a:moveTo>
                <a:cubicBezTo>
                  <a:pt x="355688" y="8230"/>
                  <a:pt x="572951" y="26666"/>
                  <a:pt x="763798" y="0"/>
                </a:cubicBezTo>
                <a:cubicBezTo>
                  <a:pt x="954645" y="-26666"/>
                  <a:pt x="1301509" y="-16707"/>
                  <a:pt x="1480696" y="0"/>
                </a:cubicBezTo>
                <a:cubicBezTo>
                  <a:pt x="1659883" y="16707"/>
                  <a:pt x="1911352" y="-10428"/>
                  <a:pt x="2244493" y="0"/>
                </a:cubicBezTo>
                <a:cubicBezTo>
                  <a:pt x="2577634" y="10428"/>
                  <a:pt x="2592207" y="-21084"/>
                  <a:pt x="2773792" y="0"/>
                </a:cubicBezTo>
                <a:cubicBezTo>
                  <a:pt x="2955377" y="21084"/>
                  <a:pt x="3229349" y="-10449"/>
                  <a:pt x="3490690" y="0"/>
                </a:cubicBezTo>
                <a:cubicBezTo>
                  <a:pt x="3752031" y="10449"/>
                  <a:pt x="3871066" y="-7655"/>
                  <a:pt x="4019988" y="0"/>
                </a:cubicBezTo>
                <a:cubicBezTo>
                  <a:pt x="4168910" y="7655"/>
                  <a:pt x="4368307" y="7572"/>
                  <a:pt x="4689986" y="0"/>
                </a:cubicBezTo>
                <a:cubicBezTo>
                  <a:pt x="4687915" y="198743"/>
                  <a:pt x="4698977" y="379563"/>
                  <a:pt x="4689986" y="517988"/>
                </a:cubicBezTo>
                <a:cubicBezTo>
                  <a:pt x="4680995" y="656413"/>
                  <a:pt x="4711303" y="785640"/>
                  <a:pt x="4689986" y="1015663"/>
                </a:cubicBezTo>
                <a:cubicBezTo>
                  <a:pt x="4545853" y="1051392"/>
                  <a:pt x="4152438" y="991815"/>
                  <a:pt x="3973088" y="1015663"/>
                </a:cubicBezTo>
                <a:cubicBezTo>
                  <a:pt x="3793738" y="1039511"/>
                  <a:pt x="3669862" y="1035400"/>
                  <a:pt x="3443790" y="1015663"/>
                </a:cubicBezTo>
                <a:cubicBezTo>
                  <a:pt x="3217718" y="995926"/>
                  <a:pt x="3069358" y="988240"/>
                  <a:pt x="2820692" y="1015663"/>
                </a:cubicBezTo>
                <a:cubicBezTo>
                  <a:pt x="2572026" y="1043086"/>
                  <a:pt x="2441184" y="1008814"/>
                  <a:pt x="2244493" y="1015663"/>
                </a:cubicBezTo>
                <a:cubicBezTo>
                  <a:pt x="2047802" y="1022512"/>
                  <a:pt x="1732224" y="1018279"/>
                  <a:pt x="1480696" y="1015663"/>
                </a:cubicBezTo>
                <a:cubicBezTo>
                  <a:pt x="1229168" y="1013047"/>
                  <a:pt x="1008055" y="996001"/>
                  <a:pt x="763798" y="1015663"/>
                </a:cubicBezTo>
                <a:cubicBezTo>
                  <a:pt x="519541" y="1035325"/>
                  <a:pt x="306380" y="1036757"/>
                  <a:pt x="0" y="1015663"/>
                </a:cubicBezTo>
                <a:cubicBezTo>
                  <a:pt x="17956" y="830408"/>
                  <a:pt x="10763" y="765528"/>
                  <a:pt x="0" y="517988"/>
                </a:cubicBezTo>
                <a:cubicBezTo>
                  <a:pt x="-10763" y="270448"/>
                  <a:pt x="3200" y="170419"/>
                  <a:pt x="0" y="0"/>
                </a:cubicBezTo>
                <a:close/>
              </a:path>
              <a:path w="4689986" h="1015663" stroke="0" extrusionOk="0">
                <a:moveTo>
                  <a:pt x="0" y="0"/>
                </a:moveTo>
                <a:cubicBezTo>
                  <a:pt x="231262" y="25532"/>
                  <a:pt x="540143" y="-8189"/>
                  <a:pt x="716898" y="0"/>
                </a:cubicBezTo>
                <a:cubicBezTo>
                  <a:pt x="893653" y="8189"/>
                  <a:pt x="1038848" y="10498"/>
                  <a:pt x="1293096" y="0"/>
                </a:cubicBezTo>
                <a:cubicBezTo>
                  <a:pt x="1547344" y="-10498"/>
                  <a:pt x="1708860" y="9932"/>
                  <a:pt x="1869294" y="0"/>
                </a:cubicBezTo>
                <a:cubicBezTo>
                  <a:pt x="2029728" y="-9932"/>
                  <a:pt x="2466928" y="-24260"/>
                  <a:pt x="2633092" y="0"/>
                </a:cubicBezTo>
                <a:cubicBezTo>
                  <a:pt x="2799256" y="24260"/>
                  <a:pt x="3017490" y="-14975"/>
                  <a:pt x="3349990" y="0"/>
                </a:cubicBezTo>
                <a:cubicBezTo>
                  <a:pt x="3682490" y="14975"/>
                  <a:pt x="3689053" y="-13726"/>
                  <a:pt x="4019988" y="0"/>
                </a:cubicBezTo>
                <a:cubicBezTo>
                  <a:pt x="4350923" y="13726"/>
                  <a:pt x="4446175" y="12000"/>
                  <a:pt x="4689986" y="0"/>
                </a:cubicBezTo>
                <a:cubicBezTo>
                  <a:pt x="4665967" y="143274"/>
                  <a:pt x="4695639" y="360558"/>
                  <a:pt x="4689986" y="517988"/>
                </a:cubicBezTo>
                <a:cubicBezTo>
                  <a:pt x="4684333" y="675418"/>
                  <a:pt x="4668629" y="892497"/>
                  <a:pt x="4689986" y="1015663"/>
                </a:cubicBezTo>
                <a:cubicBezTo>
                  <a:pt x="4539492" y="1042412"/>
                  <a:pt x="4349899" y="1044537"/>
                  <a:pt x="4066888" y="1015663"/>
                </a:cubicBezTo>
                <a:cubicBezTo>
                  <a:pt x="3783877" y="986789"/>
                  <a:pt x="3606556" y="1040313"/>
                  <a:pt x="3490690" y="1015663"/>
                </a:cubicBezTo>
                <a:cubicBezTo>
                  <a:pt x="3374824" y="991013"/>
                  <a:pt x="2995673" y="1047126"/>
                  <a:pt x="2726892" y="1015663"/>
                </a:cubicBezTo>
                <a:cubicBezTo>
                  <a:pt x="2458111" y="984200"/>
                  <a:pt x="2359463" y="990110"/>
                  <a:pt x="2103794" y="1015663"/>
                </a:cubicBezTo>
                <a:cubicBezTo>
                  <a:pt x="1848125" y="1041216"/>
                  <a:pt x="1708950" y="1043655"/>
                  <a:pt x="1386896" y="1015663"/>
                </a:cubicBezTo>
                <a:cubicBezTo>
                  <a:pt x="1064842" y="987671"/>
                  <a:pt x="836490" y="991794"/>
                  <a:pt x="623098" y="1015663"/>
                </a:cubicBezTo>
                <a:cubicBezTo>
                  <a:pt x="409706" y="1039532"/>
                  <a:pt x="263012" y="1045625"/>
                  <a:pt x="0" y="1015663"/>
                </a:cubicBezTo>
                <a:cubicBezTo>
                  <a:pt x="21586" y="800131"/>
                  <a:pt x="16552" y="662714"/>
                  <a:pt x="0" y="507832"/>
                </a:cubicBezTo>
                <a:cubicBezTo>
                  <a:pt x="-16552" y="352950"/>
                  <a:pt x="-118" y="164921"/>
                  <a:pt x="0" y="0"/>
                </a:cubicBezTo>
                <a:close/>
              </a:path>
            </a:pathLst>
          </a:custGeom>
          <a:solidFill>
            <a:srgbClr val="FF7C80"/>
          </a:solidFill>
          <a:ln w="19050">
            <a:extLst>
              <a:ext uri="{C807C97D-BFC1-408E-A445-0C87EB9F89A2}">
                <ask:lineSketchStyleProps xmlns="" xmlns:ask="http://schemas.microsoft.com/office/drawing/2018/sketchyshapes" sd="240414387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n>
                  <a:solidFill>
                    <a:schemeClr val="bg1"/>
                  </a:solidFill>
                </a:ln>
                <a:latin typeface="UTM Avo" panose="02040603050506020204" pitchFamily="18" charset="0"/>
              </a:rPr>
              <a:t>- </a:t>
            </a:r>
            <a:r>
              <a:rPr lang="vi-VN" sz="2800" dirty="0">
                <a:ln>
                  <a:solidFill>
                    <a:schemeClr val="bg1"/>
                  </a:solidFill>
                </a:ln>
                <a:latin typeface="UTM Avo" panose="02040603050506020204" pitchFamily="18" charset="0"/>
              </a:rPr>
              <a:t>Mọi người trồng hoa để làm gì?</a:t>
            </a:r>
          </a:p>
        </p:txBody>
      </p:sp>
      <p:sp>
        <p:nvSpPr>
          <p:cNvPr id="10" name="Rectangle 9">
            <a:extLst>
              <a:ext uri="{FF2B5EF4-FFF2-40B4-BE49-F238E27FC236}">
                <a16:creationId xmlns:a16="http://schemas.microsoft.com/office/drawing/2014/main" id="{B5C07200-883F-E535-2E95-D40D0EC371FE}"/>
              </a:ext>
            </a:extLst>
          </p:cNvPr>
          <p:cNvSpPr/>
          <p:nvPr/>
        </p:nvSpPr>
        <p:spPr>
          <a:xfrm>
            <a:off x="675967" y="3940812"/>
            <a:ext cx="4689986" cy="1015663"/>
          </a:xfrm>
          <a:custGeom>
            <a:avLst/>
            <a:gdLst>
              <a:gd name="connsiteX0" fmla="*/ 0 w 4689986"/>
              <a:gd name="connsiteY0" fmla="*/ 0 h 1015663"/>
              <a:gd name="connsiteX1" fmla="*/ 763798 w 4689986"/>
              <a:gd name="connsiteY1" fmla="*/ 0 h 1015663"/>
              <a:gd name="connsiteX2" fmla="*/ 1480696 w 4689986"/>
              <a:gd name="connsiteY2" fmla="*/ 0 h 1015663"/>
              <a:gd name="connsiteX3" fmla="*/ 2244493 w 4689986"/>
              <a:gd name="connsiteY3" fmla="*/ 0 h 1015663"/>
              <a:gd name="connsiteX4" fmla="*/ 2773792 w 4689986"/>
              <a:gd name="connsiteY4" fmla="*/ 0 h 1015663"/>
              <a:gd name="connsiteX5" fmla="*/ 3490690 w 4689986"/>
              <a:gd name="connsiteY5" fmla="*/ 0 h 1015663"/>
              <a:gd name="connsiteX6" fmla="*/ 4019988 w 4689986"/>
              <a:gd name="connsiteY6" fmla="*/ 0 h 1015663"/>
              <a:gd name="connsiteX7" fmla="*/ 4689986 w 4689986"/>
              <a:gd name="connsiteY7" fmla="*/ 0 h 1015663"/>
              <a:gd name="connsiteX8" fmla="*/ 4689986 w 4689986"/>
              <a:gd name="connsiteY8" fmla="*/ 517988 h 1015663"/>
              <a:gd name="connsiteX9" fmla="*/ 4689986 w 4689986"/>
              <a:gd name="connsiteY9" fmla="*/ 1015663 h 1015663"/>
              <a:gd name="connsiteX10" fmla="*/ 3973088 w 4689986"/>
              <a:gd name="connsiteY10" fmla="*/ 1015663 h 1015663"/>
              <a:gd name="connsiteX11" fmla="*/ 3443790 w 4689986"/>
              <a:gd name="connsiteY11" fmla="*/ 1015663 h 1015663"/>
              <a:gd name="connsiteX12" fmla="*/ 2820692 w 4689986"/>
              <a:gd name="connsiteY12" fmla="*/ 1015663 h 1015663"/>
              <a:gd name="connsiteX13" fmla="*/ 2244493 w 4689986"/>
              <a:gd name="connsiteY13" fmla="*/ 1015663 h 1015663"/>
              <a:gd name="connsiteX14" fmla="*/ 1480696 w 4689986"/>
              <a:gd name="connsiteY14" fmla="*/ 1015663 h 1015663"/>
              <a:gd name="connsiteX15" fmla="*/ 763798 w 4689986"/>
              <a:gd name="connsiteY15" fmla="*/ 1015663 h 1015663"/>
              <a:gd name="connsiteX16" fmla="*/ 0 w 4689986"/>
              <a:gd name="connsiteY16" fmla="*/ 1015663 h 1015663"/>
              <a:gd name="connsiteX17" fmla="*/ 0 w 4689986"/>
              <a:gd name="connsiteY17" fmla="*/ 517988 h 1015663"/>
              <a:gd name="connsiteX18" fmla="*/ 0 w 4689986"/>
              <a:gd name="connsiteY1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89986" h="1015663" fill="none" extrusionOk="0">
                <a:moveTo>
                  <a:pt x="0" y="0"/>
                </a:moveTo>
                <a:cubicBezTo>
                  <a:pt x="355688" y="8230"/>
                  <a:pt x="572951" y="26666"/>
                  <a:pt x="763798" y="0"/>
                </a:cubicBezTo>
                <a:cubicBezTo>
                  <a:pt x="954645" y="-26666"/>
                  <a:pt x="1301509" y="-16707"/>
                  <a:pt x="1480696" y="0"/>
                </a:cubicBezTo>
                <a:cubicBezTo>
                  <a:pt x="1659883" y="16707"/>
                  <a:pt x="1911352" y="-10428"/>
                  <a:pt x="2244493" y="0"/>
                </a:cubicBezTo>
                <a:cubicBezTo>
                  <a:pt x="2577634" y="10428"/>
                  <a:pt x="2592207" y="-21084"/>
                  <a:pt x="2773792" y="0"/>
                </a:cubicBezTo>
                <a:cubicBezTo>
                  <a:pt x="2955377" y="21084"/>
                  <a:pt x="3229349" y="-10449"/>
                  <a:pt x="3490690" y="0"/>
                </a:cubicBezTo>
                <a:cubicBezTo>
                  <a:pt x="3752031" y="10449"/>
                  <a:pt x="3871066" y="-7655"/>
                  <a:pt x="4019988" y="0"/>
                </a:cubicBezTo>
                <a:cubicBezTo>
                  <a:pt x="4168910" y="7655"/>
                  <a:pt x="4368307" y="7572"/>
                  <a:pt x="4689986" y="0"/>
                </a:cubicBezTo>
                <a:cubicBezTo>
                  <a:pt x="4687915" y="198743"/>
                  <a:pt x="4698977" y="379563"/>
                  <a:pt x="4689986" y="517988"/>
                </a:cubicBezTo>
                <a:cubicBezTo>
                  <a:pt x="4680995" y="656413"/>
                  <a:pt x="4711303" y="785640"/>
                  <a:pt x="4689986" y="1015663"/>
                </a:cubicBezTo>
                <a:cubicBezTo>
                  <a:pt x="4545853" y="1051392"/>
                  <a:pt x="4152438" y="991815"/>
                  <a:pt x="3973088" y="1015663"/>
                </a:cubicBezTo>
                <a:cubicBezTo>
                  <a:pt x="3793738" y="1039511"/>
                  <a:pt x="3669862" y="1035400"/>
                  <a:pt x="3443790" y="1015663"/>
                </a:cubicBezTo>
                <a:cubicBezTo>
                  <a:pt x="3217718" y="995926"/>
                  <a:pt x="3069358" y="988240"/>
                  <a:pt x="2820692" y="1015663"/>
                </a:cubicBezTo>
                <a:cubicBezTo>
                  <a:pt x="2572026" y="1043086"/>
                  <a:pt x="2441184" y="1008814"/>
                  <a:pt x="2244493" y="1015663"/>
                </a:cubicBezTo>
                <a:cubicBezTo>
                  <a:pt x="2047802" y="1022512"/>
                  <a:pt x="1732224" y="1018279"/>
                  <a:pt x="1480696" y="1015663"/>
                </a:cubicBezTo>
                <a:cubicBezTo>
                  <a:pt x="1229168" y="1013047"/>
                  <a:pt x="1008055" y="996001"/>
                  <a:pt x="763798" y="1015663"/>
                </a:cubicBezTo>
                <a:cubicBezTo>
                  <a:pt x="519541" y="1035325"/>
                  <a:pt x="306380" y="1036757"/>
                  <a:pt x="0" y="1015663"/>
                </a:cubicBezTo>
                <a:cubicBezTo>
                  <a:pt x="17956" y="830408"/>
                  <a:pt x="10763" y="765528"/>
                  <a:pt x="0" y="517988"/>
                </a:cubicBezTo>
                <a:cubicBezTo>
                  <a:pt x="-10763" y="270448"/>
                  <a:pt x="3200" y="170419"/>
                  <a:pt x="0" y="0"/>
                </a:cubicBezTo>
                <a:close/>
              </a:path>
              <a:path w="4689986" h="1015663" stroke="0" extrusionOk="0">
                <a:moveTo>
                  <a:pt x="0" y="0"/>
                </a:moveTo>
                <a:cubicBezTo>
                  <a:pt x="231262" y="25532"/>
                  <a:pt x="540143" y="-8189"/>
                  <a:pt x="716898" y="0"/>
                </a:cubicBezTo>
                <a:cubicBezTo>
                  <a:pt x="893653" y="8189"/>
                  <a:pt x="1038848" y="10498"/>
                  <a:pt x="1293096" y="0"/>
                </a:cubicBezTo>
                <a:cubicBezTo>
                  <a:pt x="1547344" y="-10498"/>
                  <a:pt x="1708860" y="9932"/>
                  <a:pt x="1869294" y="0"/>
                </a:cubicBezTo>
                <a:cubicBezTo>
                  <a:pt x="2029728" y="-9932"/>
                  <a:pt x="2466928" y="-24260"/>
                  <a:pt x="2633092" y="0"/>
                </a:cubicBezTo>
                <a:cubicBezTo>
                  <a:pt x="2799256" y="24260"/>
                  <a:pt x="3017490" y="-14975"/>
                  <a:pt x="3349990" y="0"/>
                </a:cubicBezTo>
                <a:cubicBezTo>
                  <a:pt x="3682490" y="14975"/>
                  <a:pt x="3689053" y="-13726"/>
                  <a:pt x="4019988" y="0"/>
                </a:cubicBezTo>
                <a:cubicBezTo>
                  <a:pt x="4350923" y="13726"/>
                  <a:pt x="4446175" y="12000"/>
                  <a:pt x="4689986" y="0"/>
                </a:cubicBezTo>
                <a:cubicBezTo>
                  <a:pt x="4665967" y="143274"/>
                  <a:pt x="4695639" y="360558"/>
                  <a:pt x="4689986" y="517988"/>
                </a:cubicBezTo>
                <a:cubicBezTo>
                  <a:pt x="4684333" y="675418"/>
                  <a:pt x="4668629" y="892497"/>
                  <a:pt x="4689986" y="1015663"/>
                </a:cubicBezTo>
                <a:cubicBezTo>
                  <a:pt x="4539492" y="1042412"/>
                  <a:pt x="4349899" y="1044537"/>
                  <a:pt x="4066888" y="1015663"/>
                </a:cubicBezTo>
                <a:cubicBezTo>
                  <a:pt x="3783877" y="986789"/>
                  <a:pt x="3606556" y="1040313"/>
                  <a:pt x="3490690" y="1015663"/>
                </a:cubicBezTo>
                <a:cubicBezTo>
                  <a:pt x="3374824" y="991013"/>
                  <a:pt x="2995673" y="1047126"/>
                  <a:pt x="2726892" y="1015663"/>
                </a:cubicBezTo>
                <a:cubicBezTo>
                  <a:pt x="2458111" y="984200"/>
                  <a:pt x="2359463" y="990110"/>
                  <a:pt x="2103794" y="1015663"/>
                </a:cubicBezTo>
                <a:cubicBezTo>
                  <a:pt x="1848125" y="1041216"/>
                  <a:pt x="1708950" y="1043655"/>
                  <a:pt x="1386896" y="1015663"/>
                </a:cubicBezTo>
                <a:cubicBezTo>
                  <a:pt x="1064842" y="987671"/>
                  <a:pt x="836490" y="991794"/>
                  <a:pt x="623098" y="1015663"/>
                </a:cubicBezTo>
                <a:cubicBezTo>
                  <a:pt x="409706" y="1039532"/>
                  <a:pt x="263012" y="1045625"/>
                  <a:pt x="0" y="1015663"/>
                </a:cubicBezTo>
                <a:cubicBezTo>
                  <a:pt x="21586" y="800131"/>
                  <a:pt x="16552" y="662714"/>
                  <a:pt x="0" y="507832"/>
                </a:cubicBezTo>
                <a:cubicBezTo>
                  <a:pt x="-16552" y="352950"/>
                  <a:pt x="-118" y="164921"/>
                  <a:pt x="0" y="0"/>
                </a:cubicBezTo>
                <a:close/>
              </a:path>
            </a:pathLst>
          </a:custGeom>
          <a:solidFill>
            <a:srgbClr val="FF7C80"/>
          </a:solidFill>
          <a:ln w="19050">
            <a:extLst>
              <a:ext uri="{C807C97D-BFC1-408E-A445-0C87EB9F89A2}">
                <ask:lineSketchStyleProps xmlns="" xmlns:ask="http://schemas.microsoft.com/office/drawing/2018/sketchyshapes" sd="240414387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n>
                  <a:solidFill>
                    <a:schemeClr val="bg1"/>
                  </a:solidFill>
                </a:ln>
                <a:latin typeface="UTM Avo" panose="02040603050506020204" pitchFamily="18" charset="0"/>
              </a:rPr>
              <a:t>- </a:t>
            </a:r>
            <a:r>
              <a:rPr lang="vi-VN" sz="2800" dirty="0">
                <a:ln>
                  <a:solidFill>
                    <a:schemeClr val="bg1"/>
                  </a:solidFill>
                </a:ln>
                <a:latin typeface="UTM Avo" panose="02040603050506020204" pitchFamily="18" charset="0"/>
              </a:rPr>
              <a:t>Để cây hoa tươi tốt chúng ta cần làm gì?</a:t>
            </a:r>
          </a:p>
        </p:txBody>
      </p:sp>
      <p:pic>
        <p:nvPicPr>
          <p:cNvPr id="12" name="Picture 11">
            <a:extLst>
              <a:ext uri="{FF2B5EF4-FFF2-40B4-BE49-F238E27FC236}">
                <a16:creationId xmlns:a16="http://schemas.microsoft.com/office/drawing/2014/main" id="{878BAF99-6E1F-2A32-48CF-0ED5F80CA8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3176" y="5029456"/>
            <a:ext cx="2322777" cy="1493649"/>
          </a:xfrm>
          <a:prstGeom prst="rect">
            <a:avLst/>
          </a:prstGeom>
        </p:spPr>
      </p:pic>
      <p:pic>
        <p:nvPicPr>
          <p:cNvPr id="18" name="Picture 17">
            <a:extLst>
              <a:ext uri="{FF2B5EF4-FFF2-40B4-BE49-F238E27FC236}">
                <a16:creationId xmlns:a16="http://schemas.microsoft.com/office/drawing/2014/main" id="{4863F5BE-AA99-1FE8-AB71-573EB55DF4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5054" y="5095415"/>
            <a:ext cx="2399510" cy="1500671"/>
          </a:xfrm>
          <a:prstGeom prst="rect">
            <a:avLst/>
          </a:prstGeom>
        </p:spPr>
      </p:pic>
      <p:pic>
        <p:nvPicPr>
          <p:cNvPr id="6" name="Picture 5">
            <a:extLst>
              <a:ext uri="{FF2B5EF4-FFF2-40B4-BE49-F238E27FC236}">
                <a16:creationId xmlns:a16="http://schemas.microsoft.com/office/drawing/2014/main" id="{7957CBED-8845-9B50-4858-23FFADA5A85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7219" y="441147"/>
            <a:ext cx="10077561" cy="1127858"/>
          </a:xfrm>
          <a:prstGeom prst="rect">
            <a:avLst/>
          </a:prstGeom>
        </p:spPr>
      </p:pic>
    </p:spTree>
    <p:extLst>
      <p:ext uri="{BB962C8B-B14F-4D97-AF65-F5344CB8AC3E}">
        <p14:creationId xmlns:p14="http://schemas.microsoft.com/office/powerpoint/2010/main" val="23808793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42"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642E57-F187-F30E-CCF7-A61189358EF9}"/>
              </a:ext>
            </a:extLst>
          </p:cNvPr>
          <p:cNvSpPr/>
          <p:nvPr/>
        </p:nvSpPr>
        <p:spPr>
          <a:xfrm>
            <a:off x="7217663" y="850990"/>
            <a:ext cx="4352545" cy="5156019"/>
          </a:xfrm>
          <a:custGeom>
            <a:avLst/>
            <a:gdLst>
              <a:gd name="connsiteX0" fmla="*/ 0 w 4352545"/>
              <a:gd name="connsiteY0" fmla="*/ 0 h 5156019"/>
              <a:gd name="connsiteX1" fmla="*/ 491216 w 4352545"/>
              <a:gd name="connsiteY1" fmla="*/ 0 h 5156019"/>
              <a:gd name="connsiteX2" fmla="*/ 1069482 w 4352545"/>
              <a:gd name="connsiteY2" fmla="*/ 0 h 5156019"/>
              <a:gd name="connsiteX3" fmla="*/ 1691275 w 4352545"/>
              <a:gd name="connsiteY3" fmla="*/ 0 h 5156019"/>
              <a:gd name="connsiteX4" fmla="*/ 2313067 w 4352545"/>
              <a:gd name="connsiteY4" fmla="*/ 0 h 5156019"/>
              <a:gd name="connsiteX5" fmla="*/ 2934859 w 4352545"/>
              <a:gd name="connsiteY5" fmla="*/ 0 h 5156019"/>
              <a:gd name="connsiteX6" fmla="*/ 3513126 w 4352545"/>
              <a:gd name="connsiteY6" fmla="*/ 0 h 5156019"/>
              <a:gd name="connsiteX7" fmla="*/ 4352545 w 4352545"/>
              <a:gd name="connsiteY7" fmla="*/ 0 h 5156019"/>
              <a:gd name="connsiteX8" fmla="*/ 4352545 w 4352545"/>
              <a:gd name="connsiteY8" fmla="*/ 592942 h 5156019"/>
              <a:gd name="connsiteX9" fmla="*/ 4352545 w 4352545"/>
              <a:gd name="connsiteY9" fmla="*/ 1082764 h 5156019"/>
              <a:gd name="connsiteX10" fmla="*/ 4352545 w 4352545"/>
              <a:gd name="connsiteY10" fmla="*/ 1778827 h 5156019"/>
              <a:gd name="connsiteX11" fmla="*/ 4352545 w 4352545"/>
              <a:gd name="connsiteY11" fmla="*/ 2268648 h 5156019"/>
              <a:gd name="connsiteX12" fmla="*/ 4352545 w 4352545"/>
              <a:gd name="connsiteY12" fmla="*/ 2964711 h 5156019"/>
              <a:gd name="connsiteX13" fmla="*/ 4352545 w 4352545"/>
              <a:gd name="connsiteY13" fmla="*/ 3660773 h 5156019"/>
              <a:gd name="connsiteX14" fmla="*/ 4352545 w 4352545"/>
              <a:gd name="connsiteY14" fmla="*/ 4202155 h 5156019"/>
              <a:gd name="connsiteX15" fmla="*/ 4352545 w 4352545"/>
              <a:gd name="connsiteY15" fmla="*/ 5156019 h 5156019"/>
              <a:gd name="connsiteX16" fmla="*/ 3817804 w 4352545"/>
              <a:gd name="connsiteY16" fmla="*/ 5156019 h 5156019"/>
              <a:gd name="connsiteX17" fmla="*/ 3196012 w 4352545"/>
              <a:gd name="connsiteY17" fmla="*/ 5156019 h 5156019"/>
              <a:gd name="connsiteX18" fmla="*/ 2617745 w 4352545"/>
              <a:gd name="connsiteY18" fmla="*/ 5156019 h 5156019"/>
              <a:gd name="connsiteX19" fmla="*/ 1952427 w 4352545"/>
              <a:gd name="connsiteY19" fmla="*/ 5156019 h 5156019"/>
              <a:gd name="connsiteX20" fmla="*/ 1417686 w 4352545"/>
              <a:gd name="connsiteY20" fmla="*/ 5156019 h 5156019"/>
              <a:gd name="connsiteX21" fmla="*/ 839419 w 4352545"/>
              <a:gd name="connsiteY21" fmla="*/ 5156019 h 5156019"/>
              <a:gd name="connsiteX22" fmla="*/ 0 w 4352545"/>
              <a:gd name="connsiteY22" fmla="*/ 5156019 h 5156019"/>
              <a:gd name="connsiteX23" fmla="*/ 0 w 4352545"/>
              <a:gd name="connsiteY23" fmla="*/ 4459956 h 5156019"/>
              <a:gd name="connsiteX24" fmla="*/ 0 w 4352545"/>
              <a:gd name="connsiteY24" fmla="*/ 3712334 h 5156019"/>
              <a:gd name="connsiteX25" fmla="*/ 0 w 4352545"/>
              <a:gd name="connsiteY25" fmla="*/ 3222512 h 5156019"/>
              <a:gd name="connsiteX26" fmla="*/ 0 w 4352545"/>
              <a:gd name="connsiteY26" fmla="*/ 2629570 h 5156019"/>
              <a:gd name="connsiteX27" fmla="*/ 0 w 4352545"/>
              <a:gd name="connsiteY27" fmla="*/ 1933507 h 5156019"/>
              <a:gd name="connsiteX28" fmla="*/ 0 w 4352545"/>
              <a:gd name="connsiteY28" fmla="*/ 1392125 h 5156019"/>
              <a:gd name="connsiteX29" fmla="*/ 0 w 4352545"/>
              <a:gd name="connsiteY29" fmla="*/ 696063 h 5156019"/>
              <a:gd name="connsiteX30" fmla="*/ 0 w 4352545"/>
              <a:gd name="connsiteY30" fmla="*/ 0 h 5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52545" h="5156019" fill="none" extrusionOk="0">
                <a:moveTo>
                  <a:pt x="0" y="0"/>
                </a:moveTo>
                <a:cubicBezTo>
                  <a:pt x="200175" y="-2699"/>
                  <a:pt x="282160" y="4039"/>
                  <a:pt x="491216" y="0"/>
                </a:cubicBezTo>
                <a:cubicBezTo>
                  <a:pt x="700272" y="-4039"/>
                  <a:pt x="781750" y="24825"/>
                  <a:pt x="1069482" y="0"/>
                </a:cubicBezTo>
                <a:cubicBezTo>
                  <a:pt x="1357214" y="-24825"/>
                  <a:pt x="1531619" y="-5469"/>
                  <a:pt x="1691275" y="0"/>
                </a:cubicBezTo>
                <a:cubicBezTo>
                  <a:pt x="1850931" y="5469"/>
                  <a:pt x="2142573" y="-18925"/>
                  <a:pt x="2313067" y="0"/>
                </a:cubicBezTo>
                <a:cubicBezTo>
                  <a:pt x="2483561" y="18925"/>
                  <a:pt x="2801518" y="25581"/>
                  <a:pt x="2934859" y="0"/>
                </a:cubicBezTo>
                <a:cubicBezTo>
                  <a:pt x="3068200" y="-25581"/>
                  <a:pt x="3357342" y="9821"/>
                  <a:pt x="3513126" y="0"/>
                </a:cubicBezTo>
                <a:cubicBezTo>
                  <a:pt x="3668910" y="-9821"/>
                  <a:pt x="4009471" y="33450"/>
                  <a:pt x="4352545" y="0"/>
                </a:cubicBezTo>
                <a:cubicBezTo>
                  <a:pt x="4376092" y="135221"/>
                  <a:pt x="4330552" y="456538"/>
                  <a:pt x="4352545" y="592942"/>
                </a:cubicBezTo>
                <a:cubicBezTo>
                  <a:pt x="4374538" y="729346"/>
                  <a:pt x="4365642" y="850997"/>
                  <a:pt x="4352545" y="1082764"/>
                </a:cubicBezTo>
                <a:cubicBezTo>
                  <a:pt x="4339448" y="1314531"/>
                  <a:pt x="4378871" y="1507354"/>
                  <a:pt x="4352545" y="1778827"/>
                </a:cubicBezTo>
                <a:cubicBezTo>
                  <a:pt x="4326219" y="2050300"/>
                  <a:pt x="4336193" y="2105686"/>
                  <a:pt x="4352545" y="2268648"/>
                </a:cubicBezTo>
                <a:cubicBezTo>
                  <a:pt x="4368897" y="2431610"/>
                  <a:pt x="4384263" y="2631961"/>
                  <a:pt x="4352545" y="2964711"/>
                </a:cubicBezTo>
                <a:cubicBezTo>
                  <a:pt x="4320827" y="3297461"/>
                  <a:pt x="4339204" y="3450585"/>
                  <a:pt x="4352545" y="3660773"/>
                </a:cubicBezTo>
                <a:cubicBezTo>
                  <a:pt x="4365886" y="3870961"/>
                  <a:pt x="4348279" y="4002580"/>
                  <a:pt x="4352545" y="4202155"/>
                </a:cubicBezTo>
                <a:cubicBezTo>
                  <a:pt x="4356811" y="4401730"/>
                  <a:pt x="4366519" y="4838406"/>
                  <a:pt x="4352545" y="5156019"/>
                </a:cubicBezTo>
                <a:cubicBezTo>
                  <a:pt x="4139242" y="5160175"/>
                  <a:pt x="4048892" y="5153122"/>
                  <a:pt x="3817804" y="5156019"/>
                </a:cubicBezTo>
                <a:cubicBezTo>
                  <a:pt x="3586716" y="5158916"/>
                  <a:pt x="3387936" y="5185862"/>
                  <a:pt x="3196012" y="5156019"/>
                </a:cubicBezTo>
                <a:cubicBezTo>
                  <a:pt x="3004088" y="5126176"/>
                  <a:pt x="2786575" y="5149309"/>
                  <a:pt x="2617745" y="5156019"/>
                </a:cubicBezTo>
                <a:cubicBezTo>
                  <a:pt x="2448915" y="5162729"/>
                  <a:pt x="2188705" y="5148258"/>
                  <a:pt x="1952427" y="5156019"/>
                </a:cubicBezTo>
                <a:cubicBezTo>
                  <a:pt x="1716149" y="5163780"/>
                  <a:pt x="1555962" y="5138612"/>
                  <a:pt x="1417686" y="5156019"/>
                </a:cubicBezTo>
                <a:cubicBezTo>
                  <a:pt x="1279410" y="5173426"/>
                  <a:pt x="1090793" y="5140120"/>
                  <a:pt x="839419" y="5156019"/>
                </a:cubicBezTo>
                <a:cubicBezTo>
                  <a:pt x="588045" y="5171918"/>
                  <a:pt x="271502" y="5142357"/>
                  <a:pt x="0" y="5156019"/>
                </a:cubicBezTo>
                <a:cubicBezTo>
                  <a:pt x="29899" y="4932052"/>
                  <a:pt x="-21865" y="4686911"/>
                  <a:pt x="0" y="4459956"/>
                </a:cubicBezTo>
                <a:cubicBezTo>
                  <a:pt x="21865" y="4233001"/>
                  <a:pt x="1849" y="4032987"/>
                  <a:pt x="0" y="3712334"/>
                </a:cubicBezTo>
                <a:cubicBezTo>
                  <a:pt x="-1849" y="3391681"/>
                  <a:pt x="19059" y="3438788"/>
                  <a:pt x="0" y="3222512"/>
                </a:cubicBezTo>
                <a:cubicBezTo>
                  <a:pt x="-19059" y="3006236"/>
                  <a:pt x="8114" y="2768974"/>
                  <a:pt x="0" y="2629570"/>
                </a:cubicBezTo>
                <a:cubicBezTo>
                  <a:pt x="-8114" y="2490166"/>
                  <a:pt x="-13305" y="2138423"/>
                  <a:pt x="0" y="1933507"/>
                </a:cubicBezTo>
                <a:cubicBezTo>
                  <a:pt x="13305" y="1728591"/>
                  <a:pt x="-8439" y="1520387"/>
                  <a:pt x="0" y="1392125"/>
                </a:cubicBezTo>
                <a:cubicBezTo>
                  <a:pt x="8439" y="1263863"/>
                  <a:pt x="-2337" y="836559"/>
                  <a:pt x="0" y="696063"/>
                </a:cubicBezTo>
                <a:cubicBezTo>
                  <a:pt x="2337" y="555567"/>
                  <a:pt x="-2185" y="147706"/>
                  <a:pt x="0" y="0"/>
                </a:cubicBezTo>
                <a:close/>
              </a:path>
              <a:path w="4352545" h="5156019" stroke="0" extrusionOk="0">
                <a:moveTo>
                  <a:pt x="0" y="0"/>
                </a:moveTo>
                <a:cubicBezTo>
                  <a:pt x="266346" y="-14885"/>
                  <a:pt x="441314" y="3343"/>
                  <a:pt x="665318" y="0"/>
                </a:cubicBezTo>
                <a:cubicBezTo>
                  <a:pt x="889322" y="-3343"/>
                  <a:pt x="997594" y="-19053"/>
                  <a:pt x="1200059" y="0"/>
                </a:cubicBezTo>
                <a:cubicBezTo>
                  <a:pt x="1402524" y="19053"/>
                  <a:pt x="1588614" y="-3685"/>
                  <a:pt x="1734800" y="0"/>
                </a:cubicBezTo>
                <a:cubicBezTo>
                  <a:pt x="1880986" y="3685"/>
                  <a:pt x="2204586" y="-24481"/>
                  <a:pt x="2443643" y="0"/>
                </a:cubicBezTo>
                <a:cubicBezTo>
                  <a:pt x="2682700" y="24481"/>
                  <a:pt x="2786262" y="-6170"/>
                  <a:pt x="3108961" y="0"/>
                </a:cubicBezTo>
                <a:cubicBezTo>
                  <a:pt x="3431660" y="6170"/>
                  <a:pt x="3463793" y="15854"/>
                  <a:pt x="3730753" y="0"/>
                </a:cubicBezTo>
                <a:cubicBezTo>
                  <a:pt x="3997713" y="-15854"/>
                  <a:pt x="4185085" y="-16911"/>
                  <a:pt x="4352545" y="0"/>
                </a:cubicBezTo>
                <a:cubicBezTo>
                  <a:pt x="4373536" y="149062"/>
                  <a:pt x="4334516" y="527174"/>
                  <a:pt x="4352545" y="696063"/>
                </a:cubicBezTo>
                <a:cubicBezTo>
                  <a:pt x="4370574" y="864952"/>
                  <a:pt x="4373309" y="1065955"/>
                  <a:pt x="4352545" y="1185884"/>
                </a:cubicBezTo>
                <a:cubicBezTo>
                  <a:pt x="4331781" y="1305813"/>
                  <a:pt x="4381366" y="1518503"/>
                  <a:pt x="4352545" y="1778827"/>
                </a:cubicBezTo>
                <a:cubicBezTo>
                  <a:pt x="4323724" y="2039151"/>
                  <a:pt x="4369804" y="2217173"/>
                  <a:pt x="4352545" y="2423329"/>
                </a:cubicBezTo>
                <a:cubicBezTo>
                  <a:pt x="4335286" y="2629485"/>
                  <a:pt x="4357178" y="2756421"/>
                  <a:pt x="4352545" y="3067831"/>
                </a:cubicBezTo>
                <a:cubicBezTo>
                  <a:pt x="4347912" y="3379241"/>
                  <a:pt x="4353488" y="3336574"/>
                  <a:pt x="4352545" y="3557653"/>
                </a:cubicBezTo>
                <a:cubicBezTo>
                  <a:pt x="4351602" y="3778732"/>
                  <a:pt x="4354918" y="4051103"/>
                  <a:pt x="4352545" y="4253716"/>
                </a:cubicBezTo>
                <a:cubicBezTo>
                  <a:pt x="4350172" y="4456329"/>
                  <a:pt x="4351450" y="4785795"/>
                  <a:pt x="4352545" y="5156019"/>
                </a:cubicBezTo>
                <a:cubicBezTo>
                  <a:pt x="4232952" y="5164501"/>
                  <a:pt x="4072228" y="5132861"/>
                  <a:pt x="3861329" y="5156019"/>
                </a:cubicBezTo>
                <a:cubicBezTo>
                  <a:pt x="3650430" y="5179177"/>
                  <a:pt x="3411972" y="5162023"/>
                  <a:pt x="3239537" y="5156019"/>
                </a:cubicBezTo>
                <a:cubicBezTo>
                  <a:pt x="3067102" y="5150015"/>
                  <a:pt x="2813900" y="5138175"/>
                  <a:pt x="2617745" y="5156019"/>
                </a:cubicBezTo>
                <a:cubicBezTo>
                  <a:pt x="2421590" y="5173863"/>
                  <a:pt x="2290485" y="5156488"/>
                  <a:pt x="2126529" y="5156019"/>
                </a:cubicBezTo>
                <a:cubicBezTo>
                  <a:pt x="1962573" y="5155550"/>
                  <a:pt x="1756833" y="5178912"/>
                  <a:pt x="1504737" y="5156019"/>
                </a:cubicBezTo>
                <a:cubicBezTo>
                  <a:pt x="1252641" y="5133126"/>
                  <a:pt x="1174231" y="5133764"/>
                  <a:pt x="1013521" y="5156019"/>
                </a:cubicBezTo>
                <a:cubicBezTo>
                  <a:pt x="852811" y="5178274"/>
                  <a:pt x="381737" y="5191841"/>
                  <a:pt x="0" y="5156019"/>
                </a:cubicBezTo>
                <a:cubicBezTo>
                  <a:pt x="-5330" y="4998898"/>
                  <a:pt x="-30128" y="4604934"/>
                  <a:pt x="0" y="4459956"/>
                </a:cubicBezTo>
                <a:cubicBezTo>
                  <a:pt x="30128" y="4314978"/>
                  <a:pt x="16527" y="3942962"/>
                  <a:pt x="0" y="3712334"/>
                </a:cubicBezTo>
                <a:cubicBezTo>
                  <a:pt x="-16527" y="3481706"/>
                  <a:pt x="-17761" y="3313934"/>
                  <a:pt x="0" y="3067831"/>
                </a:cubicBezTo>
                <a:cubicBezTo>
                  <a:pt x="17761" y="2821728"/>
                  <a:pt x="-713" y="2731782"/>
                  <a:pt x="0" y="2423329"/>
                </a:cubicBezTo>
                <a:cubicBezTo>
                  <a:pt x="713" y="2114876"/>
                  <a:pt x="8067" y="2086448"/>
                  <a:pt x="0" y="1933507"/>
                </a:cubicBezTo>
                <a:cubicBezTo>
                  <a:pt x="-8067" y="1780566"/>
                  <a:pt x="-21408" y="1502329"/>
                  <a:pt x="0" y="1392125"/>
                </a:cubicBezTo>
                <a:cubicBezTo>
                  <a:pt x="21408" y="1281921"/>
                  <a:pt x="13646" y="1051459"/>
                  <a:pt x="0" y="747623"/>
                </a:cubicBezTo>
                <a:cubicBezTo>
                  <a:pt x="-13646" y="443787"/>
                  <a:pt x="10571" y="263048"/>
                  <a:pt x="0" y="0"/>
                </a:cubicBezTo>
                <a:close/>
              </a:path>
            </a:pathLst>
          </a:custGeom>
          <a:solidFill>
            <a:schemeClr val="accent6">
              <a:lumMod val="40000"/>
              <a:lumOff val="60000"/>
            </a:schemeClr>
          </a:solidFill>
          <a:ln w="19050">
            <a:prstDash val="dash"/>
            <a:extLst>
              <a:ext uri="{C807C97D-BFC1-408E-A445-0C87EB9F89A2}">
                <ask:lineSketchStyleProps xmlns="" xmlns:ask="http://schemas.microsoft.com/office/drawing/2018/sketchyshapes" sd="240414387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ln>
                  <a:solidFill>
                    <a:schemeClr val="tx1"/>
                  </a:solidFill>
                </a:ln>
                <a:solidFill>
                  <a:schemeClr val="tx1"/>
                </a:solidFill>
                <a:latin typeface="UTM Avo" panose="02040603050506020204" pitchFamily="18" charset="0"/>
              </a:rPr>
              <a:t>Để quang cảnh trường học trở nên tươi đẹp hơn thì thầy cô giáo và các em có thể trồng thêm cây xanh, hoa… Mỗi thành viên trong trường đều có trách nhiệm chăm sóc, bảo vệ cây cối trong trường.</a:t>
            </a:r>
          </a:p>
        </p:txBody>
      </p:sp>
      <p:pic>
        <p:nvPicPr>
          <p:cNvPr id="10" name="Picture 9">
            <a:extLst>
              <a:ext uri="{FF2B5EF4-FFF2-40B4-BE49-F238E27FC236}">
                <a16:creationId xmlns:a16="http://schemas.microsoft.com/office/drawing/2014/main" id="{E98DEF28-EA0B-5945-5509-CD0B28265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1437" y="1242358"/>
            <a:ext cx="6559922" cy="4373281"/>
          </a:xfrm>
          <a:prstGeom prst="rect">
            <a:avLst/>
          </a:prstGeom>
        </p:spPr>
      </p:pic>
    </p:spTree>
    <p:extLst>
      <p:ext uri="{BB962C8B-B14F-4D97-AF65-F5344CB8AC3E}">
        <p14:creationId xmlns:p14="http://schemas.microsoft.com/office/powerpoint/2010/main" val="1556705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71654-765F-5A5E-0186-50B52098453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3ED0BFE-9260-123F-3DE9-B74EFCC819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174" y="237387"/>
            <a:ext cx="11851651" cy="2042337"/>
          </a:xfrm>
          <a:prstGeom prst="rect">
            <a:avLst/>
          </a:prstGeom>
        </p:spPr>
      </p:pic>
    </p:spTree>
    <p:extLst>
      <p:ext uri="{BB962C8B-B14F-4D97-AF65-F5344CB8AC3E}">
        <p14:creationId xmlns:p14="http://schemas.microsoft.com/office/powerpoint/2010/main" val="3473228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C7414D26-A63E-562C-C36D-73A8BB7480F3}"/>
              </a:ext>
            </a:extLst>
          </p:cNvPr>
          <p:cNvSpPr/>
          <p:nvPr/>
        </p:nvSpPr>
        <p:spPr>
          <a:xfrm>
            <a:off x="4584352" y="1097280"/>
            <a:ext cx="7007488" cy="5001768"/>
          </a:xfrm>
          <a:custGeom>
            <a:avLst/>
            <a:gdLst/>
            <a:ahLst/>
            <a:cxnLst/>
            <a:rect l="l" t="t" r="r" b="b"/>
            <a:pathLst>
              <a:path w="8515835" h="5865281">
                <a:moveTo>
                  <a:pt x="0" y="0"/>
                </a:moveTo>
                <a:lnTo>
                  <a:pt x="8515834" y="0"/>
                </a:lnTo>
                <a:lnTo>
                  <a:pt x="8515834" y="5865282"/>
                </a:lnTo>
                <a:lnTo>
                  <a:pt x="0" y="5865282"/>
                </a:lnTo>
                <a:lnTo>
                  <a:pt x="0" y="0"/>
                </a:lnTo>
                <a:close/>
              </a:path>
            </a:pathLst>
          </a:custGeom>
          <a:blipFill>
            <a:blip r:embed="rId2" cstate="emai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tretch>
              <a:fillRect r="-3230" b="-3597"/>
            </a:stretch>
          </a:blipFill>
        </p:spPr>
      </p:sp>
      <p:sp>
        <p:nvSpPr>
          <p:cNvPr id="8" name="Rectangle 7">
            <a:extLst>
              <a:ext uri="{FF2B5EF4-FFF2-40B4-BE49-F238E27FC236}">
                <a16:creationId xmlns:a16="http://schemas.microsoft.com/office/drawing/2014/main" id="{45D09B29-8D7C-87B4-794A-648335007625}"/>
              </a:ext>
            </a:extLst>
          </p:cNvPr>
          <p:cNvSpPr/>
          <p:nvPr/>
        </p:nvSpPr>
        <p:spPr>
          <a:xfrm>
            <a:off x="675967" y="1641986"/>
            <a:ext cx="4689986" cy="1015663"/>
          </a:xfrm>
          <a:custGeom>
            <a:avLst/>
            <a:gdLst>
              <a:gd name="connsiteX0" fmla="*/ 0 w 4689986"/>
              <a:gd name="connsiteY0" fmla="*/ 0 h 1015663"/>
              <a:gd name="connsiteX1" fmla="*/ 763798 w 4689986"/>
              <a:gd name="connsiteY1" fmla="*/ 0 h 1015663"/>
              <a:gd name="connsiteX2" fmla="*/ 1480696 w 4689986"/>
              <a:gd name="connsiteY2" fmla="*/ 0 h 1015663"/>
              <a:gd name="connsiteX3" fmla="*/ 2244493 w 4689986"/>
              <a:gd name="connsiteY3" fmla="*/ 0 h 1015663"/>
              <a:gd name="connsiteX4" fmla="*/ 2773792 w 4689986"/>
              <a:gd name="connsiteY4" fmla="*/ 0 h 1015663"/>
              <a:gd name="connsiteX5" fmla="*/ 3490690 w 4689986"/>
              <a:gd name="connsiteY5" fmla="*/ 0 h 1015663"/>
              <a:gd name="connsiteX6" fmla="*/ 4019988 w 4689986"/>
              <a:gd name="connsiteY6" fmla="*/ 0 h 1015663"/>
              <a:gd name="connsiteX7" fmla="*/ 4689986 w 4689986"/>
              <a:gd name="connsiteY7" fmla="*/ 0 h 1015663"/>
              <a:gd name="connsiteX8" fmla="*/ 4689986 w 4689986"/>
              <a:gd name="connsiteY8" fmla="*/ 517988 h 1015663"/>
              <a:gd name="connsiteX9" fmla="*/ 4689986 w 4689986"/>
              <a:gd name="connsiteY9" fmla="*/ 1015663 h 1015663"/>
              <a:gd name="connsiteX10" fmla="*/ 3973088 w 4689986"/>
              <a:gd name="connsiteY10" fmla="*/ 1015663 h 1015663"/>
              <a:gd name="connsiteX11" fmla="*/ 3443790 w 4689986"/>
              <a:gd name="connsiteY11" fmla="*/ 1015663 h 1015663"/>
              <a:gd name="connsiteX12" fmla="*/ 2820692 w 4689986"/>
              <a:gd name="connsiteY12" fmla="*/ 1015663 h 1015663"/>
              <a:gd name="connsiteX13" fmla="*/ 2244493 w 4689986"/>
              <a:gd name="connsiteY13" fmla="*/ 1015663 h 1015663"/>
              <a:gd name="connsiteX14" fmla="*/ 1480696 w 4689986"/>
              <a:gd name="connsiteY14" fmla="*/ 1015663 h 1015663"/>
              <a:gd name="connsiteX15" fmla="*/ 763798 w 4689986"/>
              <a:gd name="connsiteY15" fmla="*/ 1015663 h 1015663"/>
              <a:gd name="connsiteX16" fmla="*/ 0 w 4689986"/>
              <a:gd name="connsiteY16" fmla="*/ 1015663 h 1015663"/>
              <a:gd name="connsiteX17" fmla="*/ 0 w 4689986"/>
              <a:gd name="connsiteY17" fmla="*/ 517988 h 1015663"/>
              <a:gd name="connsiteX18" fmla="*/ 0 w 4689986"/>
              <a:gd name="connsiteY1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89986" h="1015663" fill="none" extrusionOk="0">
                <a:moveTo>
                  <a:pt x="0" y="0"/>
                </a:moveTo>
                <a:cubicBezTo>
                  <a:pt x="355688" y="8230"/>
                  <a:pt x="572951" y="26666"/>
                  <a:pt x="763798" y="0"/>
                </a:cubicBezTo>
                <a:cubicBezTo>
                  <a:pt x="954645" y="-26666"/>
                  <a:pt x="1301509" y="-16707"/>
                  <a:pt x="1480696" y="0"/>
                </a:cubicBezTo>
                <a:cubicBezTo>
                  <a:pt x="1659883" y="16707"/>
                  <a:pt x="1911352" y="-10428"/>
                  <a:pt x="2244493" y="0"/>
                </a:cubicBezTo>
                <a:cubicBezTo>
                  <a:pt x="2577634" y="10428"/>
                  <a:pt x="2592207" y="-21084"/>
                  <a:pt x="2773792" y="0"/>
                </a:cubicBezTo>
                <a:cubicBezTo>
                  <a:pt x="2955377" y="21084"/>
                  <a:pt x="3229349" y="-10449"/>
                  <a:pt x="3490690" y="0"/>
                </a:cubicBezTo>
                <a:cubicBezTo>
                  <a:pt x="3752031" y="10449"/>
                  <a:pt x="3871066" y="-7655"/>
                  <a:pt x="4019988" y="0"/>
                </a:cubicBezTo>
                <a:cubicBezTo>
                  <a:pt x="4168910" y="7655"/>
                  <a:pt x="4368307" y="7572"/>
                  <a:pt x="4689986" y="0"/>
                </a:cubicBezTo>
                <a:cubicBezTo>
                  <a:pt x="4687915" y="198743"/>
                  <a:pt x="4698977" y="379563"/>
                  <a:pt x="4689986" y="517988"/>
                </a:cubicBezTo>
                <a:cubicBezTo>
                  <a:pt x="4680995" y="656413"/>
                  <a:pt x="4711303" y="785640"/>
                  <a:pt x="4689986" y="1015663"/>
                </a:cubicBezTo>
                <a:cubicBezTo>
                  <a:pt x="4545853" y="1051392"/>
                  <a:pt x="4152438" y="991815"/>
                  <a:pt x="3973088" y="1015663"/>
                </a:cubicBezTo>
                <a:cubicBezTo>
                  <a:pt x="3793738" y="1039511"/>
                  <a:pt x="3669862" y="1035400"/>
                  <a:pt x="3443790" y="1015663"/>
                </a:cubicBezTo>
                <a:cubicBezTo>
                  <a:pt x="3217718" y="995926"/>
                  <a:pt x="3069358" y="988240"/>
                  <a:pt x="2820692" y="1015663"/>
                </a:cubicBezTo>
                <a:cubicBezTo>
                  <a:pt x="2572026" y="1043086"/>
                  <a:pt x="2441184" y="1008814"/>
                  <a:pt x="2244493" y="1015663"/>
                </a:cubicBezTo>
                <a:cubicBezTo>
                  <a:pt x="2047802" y="1022512"/>
                  <a:pt x="1732224" y="1018279"/>
                  <a:pt x="1480696" y="1015663"/>
                </a:cubicBezTo>
                <a:cubicBezTo>
                  <a:pt x="1229168" y="1013047"/>
                  <a:pt x="1008055" y="996001"/>
                  <a:pt x="763798" y="1015663"/>
                </a:cubicBezTo>
                <a:cubicBezTo>
                  <a:pt x="519541" y="1035325"/>
                  <a:pt x="306380" y="1036757"/>
                  <a:pt x="0" y="1015663"/>
                </a:cubicBezTo>
                <a:cubicBezTo>
                  <a:pt x="17956" y="830408"/>
                  <a:pt x="10763" y="765528"/>
                  <a:pt x="0" y="517988"/>
                </a:cubicBezTo>
                <a:cubicBezTo>
                  <a:pt x="-10763" y="270448"/>
                  <a:pt x="3200" y="170419"/>
                  <a:pt x="0" y="0"/>
                </a:cubicBezTo>
                <a:close/>
              </a:path>
              <a:path w="4689986" h="1015663" stroke="0" extrusionOk="0">
                <a:moveTo>
                  <a:pt x="0" y="0"/>
                </a:moveTo>
                <a:cubicBezTo>
                  <a:pt x="231262" y="25532"/>
                  <a:pt x="540143" y="-8189"/>
                  <a:pt x="716898" y="0"/>
                </a:cubicBezTo>
                <a:cubicBezTo>
                  <a:pt x="893653" y="8189"/>
                  <a:pt x="1038848" y="10498"/>
                  <a:pt x="1293096" y="0"/>
                </a:cubicBezTo>
                <a:cubicBezTo>
                  <a:pt x="1547344" y="-10498"/>
                  <a:pt x="1708860" y="9932"/>
                  <a:pt x="1869294" y="0"/>
                </a:cubicBezTo>
                <a:cubicBezTo>
                  <a:pt x="2029728" y="-9932"/>
                  <a:pt x="2466928" y="-24260"/>
                  <a:pt x="2633092" y="0"/>
                </a:cubicBezTo>
                <a:cubicBezTo>
                  <a:pt x="2799256" y="24260"/>
                  <a:pt x="3017490" y="-14975"/>
                  <a:pt x="3349990" y="0"/>
                </a:cubicBezTo>
                <a:cubicBezTo>
                  <a:pt x="3682490" y="14975"/>
                  <a:pt x="3689053" y="-13726"/>
                  <a:pt x="4019988" y="0"/>
                </a:cubicBezTo>
                <a:cubicBezTo>
                  <a:pt x="4350923" y="13726"/>
                  <a:pt x="4446175" y="12000"/>
                  <a:pt x="4689986" y="0"/>
                </a:cubicBezTo>
                <a:cubicBezTo>
                  <a:pt x="4665967" y="143274"/>
                  <a:pt x="4695639" y="360558"/>
                  <a:pt x="4689986" y="517988"/>
                </a:cubicBezTo>
                <a:cubicBezTo>
                  <a:pt x="4684333" y="675418"/>
                  <a:pt x="4668629" y="892497"/>
                  <a:pt x="4689986" y="1015663"/>
                </a:cubicBezTo>
                <a:cubicBezTo>
                  <a:pt x="4539492" y="1042412"/>
                  <a:pt x="4349899" y="1044537"/>
                  <a:pt x="4066888" y="1015663"/>
                </a:cubicBezTo>
                <a:cubicBezTo>
                  <a:pt x="3783877" y="986789"/>
                  <a:pt x="3606556" y="1040313"/>
                  <a:pt x="3490690" y="1015663"/>
                </a:cubicBezTo>
                <a:cubicBezTo>
                  <a:pt x="3374824" y="991013"/>
                  <a:pt x="2995673" y="1047126"/>
                  <a:pt x="2726892" y="1015663"/>
                </a:cubicBezTo>
                <a:cubicBezTo>
                  <a:pt x="2458111" y="984200"/>
                  <a:pt x="2359463" y="990110"/>
                  <a:pt x="2103794" y="1015663"/>
                </a:cubicBezTo>
                <a:cubicBezTo>
                  <a:pt x="1848125" y="1041216"/>
                  <a:pt x="1708950" y="1043655"/>
                  <a:pt x="1386896" y="1015663"/>
                </a:cubicBezTo>
                <a:cubicBezTo>
                  <a:pt x="1064842" y="987671"/>
                  <a:pt x="836490" y="991794"/>
                  <a:pt x="623098" y="1015663"/>
                </a:cubicBezTo>
                <a:cubicBezTo>
                  <a:pt x="409706" y="1039532"/>
                  <a:pt x="263012" y="1045625"/>
                  <a:pt x="0" y="1015663"/>
                </a:cubicBezTo>
                <a:cubicBezTo>
                  <a:pt x="21586" y="800131"/>
                  <a:pt x="16552" y="662714"/>
                  <a:pt x="0" y="507832"/>
                </a:cubicBezTo>
                <a:cubicBezTo>
                  <a:pt x="-16552" y="352950"/>
                  <a:pt x="-118" y="164921"/>
                  <a:pt x="0" y="0"/>
                </a:cubicBezTo>
                <a:close/>
              </a:path>
            </a:pathLst>
          </a:custGeom>
          <a:solidFill>
            <a:srgbClr val="FF7C80"/>
          </a:solidFill>
          <a:ln w="19050">
            <a:extLst>
              <a:ext uri="{C807C97D-BFC1-408E-A445-0C87EB9F89A2}">
                <ask:lineSketchStyleProps xmlns="" xmlns:ask="http://schemas.microsoft.com/office/drawing/2018/sketchyshapes" sd="240414387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n>
                  <a:solidFill>
                    <a:schemeClr val="bg1"/>
                  </a:solidFill>
                </a:ln>
                <a:latin typeface="UTM Avo" panose="02040603050506020204" pitchFamily="18" charset="0"/>
              </a:rPr>
              <a:t>- P</a:t>
            </a:r>
            <a:r>
              <a:rPr lang="vi-VN" sz="2800" dirty="0">
                <a:ln>
                  <a:solidFill>
                    <a:schemeClr val="bg1"/>
                  </a:solidFill>
                </a:ln>
                <a:latin typeface="UTM Avo" panose="02040603050506020204" pitchFamily="18" charset="0"/>
              </a:rPr>
              <a:t>hân công kế hoạch chăm sóc vườn hoa. </a:t>
            </a:r>
          </a:p>
        </p:txBody>
      </p:sp>
      <p:sp>
        <p:nvSpPr>
          <p:cNvPr id="9" name="Rectangle 8">
            <a:extLst>
              <a:ext uri="{FF2B5EF4-FFF2-40B4-BE49-F238E27FC236}">
                <a16:creationId xmlns:a16="http://schemas.microsoft.com/office/drawing/2014/main" id="{CA642B0A-0EA0-B727-CBED-0C32C745DE1B}"/>
              </a:ext>
            </a:extLst>
          </p:cNvPr>
          <p:cNvSpPr/>
          <p:nvPr/>
        </p:nvSpPr>
        <p:spPr>
          <a:xfrm>
            <a:off x="675967" y="2791399"/>
            <a:ext cx="4689986" cy="1408953"/>
          </a:xfrm>
          <a:custGeom>
            <a:avLst/>
            <a:gdLst>
              <a:gd name="connsiteX0" fmla="*/ 0 w 4689986"/>
              <a:gd name="connsiteY0" fmla="*/ 0 h 1408953"/>
              <a:gd name="connsiteX1" fmla="*/ 763798 w 4689986"/>
              <a:gd name="connsiteY1" fmla="*/ 0 h 1408953"/>
              <a:gd name="connsiteX2" fmla="*/ 1527595 w 4689986"/>
              <a:gd name="connsiteY2" fmla="*/ 0 h 1408953"/>
              <a:gd name="connsiteX3" fmla="*/ 2056894 w 4689986"/>
              <a:gd name="connsiteY3" fmla="*/ 0 h 1408953"/>
              <a:gd name="connsiteX4" fmla="*/ 2773792 w 4689986"/>
              <a:gd name="connsiteY4" fmla="*/ 0 h 1408953"/>
              <a:gd name="connsiteX5" fmla="*/ 3303090 w 4689986"/>
              <a:gd name="connsiteY5" fmla="*/ 0 h 1408953"/>
              <a:gd name="connsiteX6" fmla="*/ 4066888 w 4689986"/>
              <a:gd name="connsiteY6" fmla="*/ 0 h 1408953"/>
              <a:gd name="connsiteX7" fmla="*/ 4689986 w 4689986"/>
              <a:gd name="connsiteY7" fmla="*/ 0 h 1408953"/>
              <a:gd name="connsiteX8" fmla="*/ 4689986 w 4689986"/>
              <a:gd name="connsiteY8" fmla="*/ 483741 h 1408953"/>
              <a:gd name="connsiteX9" fmla="*/ 4689986 w 4689986"/>
              <a:gd name="connsiteY9" fmla="*/ 967481 h 1408953"/>
              <a:gd name="connsiteX10" fmla="*/ 4689986 w 4689986"/>
              <a:gd name="connsiteY10" fmla="*/ 1408953 h 1408953"/>
              <a:gd name="connsiteX11" fmla="*/ 4019988 w 4689986"/>
              <a:gd name="connsiteY11" fmla="*/ 1408953 h 1408953"/>
              <a:gd name="connsiteX12" fmla="*/ 3443790 w 4689986"/>
              <a:gd name="connsiteY12" fmla="*/ 1408953 h 1408953"/>
              <a:gd name="connsiteX13" fmla="*/ 2679992 w 4689986"/>
              <a:gd name="connsiteY13" fmla="*/ 1408953 h 1408953"/>
              <a:gd name="connsiteX14" fmla="*/ 1963094 w 4689986"/>
              <a:gd name="connsiteY14" fmla="*/ 1408953 h 1408953"/>
              <a:gd name="connsiteX15" fmla="*/ 1199296 w 4689986"/>
              <a:gd name="connsiteY15" fmla="*/ 1408953 h 1408953"/>
              <a:gd name="connsiteX16" fmla="*/ 576198 w 4689986"/>
              <a:gd name="connsiteY16" fmla="*/ 1408953 h 1408953"/>
              <a:gd name="connsiteX17" fmla="*/ 0 w 4689986"/>
              <a:gd name="connsiteY17" fmla="*/ 1408953 h 1408953"/>
              <a:gd name="connsiteX18" fmla="*/ 0 w 4689986"/>
              <a:gd name="connsiteY18" fmla="*/ 981571 h 1408953"/>
              <a:gd name="connsiteX19" fmla="*/ 0 w 4689986"/>
              <a:gd name="connsiteY19" fmla="*/ 554188 h 1408953"/>
              <a:gd name="connsiteX20" fmla="*/ 0 w 4689986"/>
              <a:gd name="connsiteY20" fmla="*/ 0 h 140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89986" h="1408953" fill="none" extrusionOk="0">
                <a:moveTo>
                  <a:pt x="0" y="0"/>
                </a:moveTo>
                <a:cubicBezTo>
                  <a:pt x="285762" y="-29212"/>
                  <a:pt x="400550" y="-3114"/>
                  <a:pt x="763798" y="0"/>
                </a:cubicBezTo>
                <a:cubicBezTo>
                  <a:pt x="1127046" y="3114"/>
                  <a:pt x="1194454" y="-10428"/>
                  <a:pt x="1527595" y="0"/>
                </a:cubicBezTo>
                <a:cubicBezTo>
                  <a:pt x="1860736" y="10428"/>
                  <a:pt x="1875309" y="-21084"/>
                  <a:pt x="2056894" y="0"/>
                </a:cubicBezTo>
                <a:cubicBezTo>
                  <a:pt x="2238479" y="21084"/>
                  <a:pt x="2512451" y="-10449"/>
                  <a:pt x="2773792" y="0"/>
                </a:cubicBezTo>
                <a:cubicBezTo>
                  <a:pt x="3035133" y="10449"/>
                  <a:pt x="3154168" y="-7655"/>
                  <a:pt x="3303090" y="0"/>
                </a:cubicBezTo>
                <a:cubicBezTo>
                  <a:pt x="3452012" y="7655"/>
                  <a:pt x="3900242" y="-18750"/>
                  <a:pt x="4066888" y="0"/>
                </a:cubicBezTo>
                <a:cubicBezTo>
                  <a:pt x="4233534" y="18750"/>
                  <a:pt x="4538654" y="7426"/>
                  <a:pt x="4689986" y="0"/>
                </a:cubicBezTo>
                <a:cubicBezTo>
                  <a:pt x="4690068" y="151777"/>
                  <a:pt x="4675844" y="255138"/>
                  <a:pt x="4689986" y="483741"/>
                </a:cubicBezTo>
                <a:cubicBezTo>
                  <a:pt x="4704128" y="712344"/>
                  <a:pt x="4677168" y="766526"/>
                  <a:pt x="4689986" y="967481"/>
                </a:cubicBezTo>
                <a:cubicBezTo>
                  <a:pt x="4702804" y="1168436"/>
                  <a:pt x="4668887" y="1303848"/>
                  <a:pt x="4689986" y="1408953"/>
                </a:cubicBezTo>
                <a:cubicBezTo>
                  <a:pt x="4367977" y="1409962"/>
                  <a:pt x="4159117" y="1402225"/>
                  <a:pt x="4019988" y="1408953"/>
                </a:cubicBezTo>
                <a:cubicBezTo>
                  <a:pt x="3880859" y="1415681"/>
                  <a:pt x="3638164" y="1397055"/>
                  <a:pt x="3443790" y="1408953"/>
                </a:cubicBezTo>
                <a:cubicBezTo>
                  <a:pt x="3249416" y="1420851"/>
                  <a:pt x="2931839" y="1411586"/>
                  <a:pt x="2679992" y="1408953"/>
                </a:cubicBezTo>
                <a:cubicBezTo>
                  <a:pt x="2428145" y="1406320"/>
                  <a:pt x="2207351" y="1389291"/>
                  <a:pt x="1963094" y="1408953"/>
                </a:cubicBezTo>
                <a:cubicBezTo>
                  <a:pt x="1718837" y="1428615"/>
                  <a:pt x="1505676" y="1430047"/>
                  <a:pt x="1199296" y="1408953"/>
                </a:cubicBezTo>
                <a:cubicBezTo>
                  <a:pt x="892916" y="1387859"/>
                  <a:pt x="812421" y="1420138"/>
                  <a:pt x="576198" y="1408953"/>
                </a:cubicBezTo>
                <a:cubicBezTo>
                  <a:pt x="339975" y="1397768"/>
                  <a:pt x="274068" y="1407409"/>
                  <a:pt x="0" y="1408953"/>
                </a:cubicBezTo>
                <a:cubicBezTo>
                  <a:pt x="-19983" y="1282141"/>
                  <a:pt x="-11510" y="1114941"/>
                  <a:pt x="0" y="981571"/>
                </a:cubicBezTo>
                <a:cubicBezTo>
                  <a:pt x="11510" y="848201"/>
                  <a:pt x="3008" y="707409"/>
                  <a:pt x="0" y="554188"/>
                </a:cubicBezTo>
                <a:cubicBezTo>
                  <a:pt x="-3008" y="400967"/>
                  <a:pt x="27166" y="244745"/>
                  <a:pt x="0" y="0"/>
                </a:cubicBezTo>
                <a:close/>
              </a:path>
              <a:path w="4689986" h="1408953" stroke="0" extrusionOk="0">
                <a:moveTo>
                  <a:pt x="0" y="0"/>
                </a:moveTo>
                <a:cubicBezTo>
                  <a:pt x="231262" y="25532"/>
                  <a:pt x="540143" y="-8189"/>
                  <a:pt x="716898" y="0"/>
                </a:cubicBezTo>
                <a:cubicBezTo>
                  <a:pt x="893653" y="8189"/>
                  <a:pt x="1038848" y="10498"/>
                  <a:pt x="1293096" y="0"/>
                </a:cubicBezTo>
                <a:cubicBezTo>
                  <a:pt x="1547344" y="-10498"/>
                  <a:pt x="1708860" y="9932"/>
                  <a:pt x="1869294" y="0"/>
                </a:cubicBezTo>
                <a:cubicBezTo>
                  <a:pt x="2029728" y="-9932"/>
                  <a:pt x="2466928" y="-24260"/>
                  <a:pt x="2633092" y="0"/>
                </a:cubicBezTo>
                <a:cubicBezTo>
                  <a:pt x="2799256" y="24260"/>
                  <a:pt x="3017490" y="-14975"/>
                  <a:pt x="3349990" y="0"/>
                </a:cubicBezTo>
                <a:cubicBezTo>
                  <a:pt x="3682490" y="14975"/>
                  <a:pt x="3689053" y="-13726"/>
                  <a:pt x="4019988" y="0"/>
                </a:cubicBezTo>
                <a:cubicBezTo>
                  <a:pt x="4350923" y="13726"/>
                  <a:pt x="4446175" y="12000"/>
                  <a:pt x="4689986" y="0"/>
                </a:cubicBezTo>
                <a:cubicBezTo>
                  <a:pt x="4692342" y="116774"/>
                  <a:pt x="4685077" y="303091"/>
                  <a:pt x="4689986" y="483741"/>
                </a:cubicBezTo>
                <a:cubicBezTo>
                  <a:pt x="4694895" y="664391"/>
                  <a:pt x="4690021" y="747527"/>
                  <a:pt x="4689986" y="911123"/>
                </a:cubicBezTo>
                <a:cubicBezTo>
                  <a:pt x="4689951" y="1074719"/>
                  <a:pt x="4702937" y="1170574"/>
                  <a:pt x="4689986" y="1408953"/>
                </a:cubicBezTo>
                <a:cubicBezTo>
                  <a:pt x="4421592" y="1424087"/>
                  <a:pt x="4210315" y="1393848"/>
                  <a:pt x="4019988" y="1408953"/>
                </a:cubicBezTo>
                <a:cubicBezTo>
                  <a:pt x="3829661" y="1424058"/>
                  <a:pt x="3524971" y="1440416"/>
                  <a:pt x="3256190" y="1408953"/>
                </a:cubicBezTo>
                <a:cubicBezTo>
                  <a:pt x="2987409" y="1377490"/>
                  <a:pt x="2888761" y="1383400"/>
                  <a:pt x="2633092" y="1408953"/>
                </a:cubicBezTo>
                <a:cubicBezTo>
                  <a:pt x="2377423" y="1434506"/>
                  <a:pt x="2238248" y="1436945"/>
                  <a:pt x="1916194" y="1408953"/>
                </a:cubicBezTo>
                <a:cubicBezTo>
                  <a:pt x="1594140" y="1380961"/>
                  <a:pt x="1360877" y="1380706"/>
                  <a:pt x="1152397" y="1408953"/>
                </a:cubicBezTo>
                <a:cubicBezTo>
                  <a:pt x="943917" y="1437200"/>
                  <a:pt x="446273" y="1364749"/>
                  <a:pt x="0" y="1408953"/>
                </a:cubicBezTo>
                <a:cubicBezTo>
                  <a:pt x="22095" y="1184099"/>
                  <a:pt x="-3727" y="1135107"/>
                  <a:pt x="0" y="939302"/>
                </a:cubicBezTo>
                <a:cubicBezTo>
                  <a:pt x="3727" y="743497"/>
                  <a:pt x="-1867" y="564801"/>
                  <a:pt x="0" y="441472"/>
                </a:cubicBezTo>
                <a:cubicBezTo>
                  <a:pt x="1867" y="318143"/>
                  <a:pt x="12429" y="163085"/>
                  <a:pt x="0" y="0"/>
                </a:cubicBezTo>
                <a:close/>
              </a:path>
            </a:pathLst>
          </a:custGeom>
          <a:solidFill>
            <a:srgbClr val="FF7C80"/>
          </a:solidFill>
          <a:ln w="19050">
            <a:extLst>
              <a:ext uri="{C807C97D-BFC1-408E-A445-0C87EB9F89A2}">
                <ask:lineSketchStyleProps xmlns="" xmlns:ask="http://schemas.microsoft.com/office/drawing/2018/sketchyshapes" sd="2404143876">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Chuẩn</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bị</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đồ</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dùng</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dụng</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cụ</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để</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chăm</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sóc</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cây</a:t>
            </a:r>
            <a:r>
              <a:rPr lang="en-US" sz="2800" dirty="0">
                <a:ln>
                  <a:solidFill>
                    <a:schemeClr val="bg1"/>
                  </a:solidFill>
                </a:ln>
                <a:latin typeface="UTM Avo" panose="02040603050506020204" pitchFamily="18" charset="0"/>
              </a:rPr>
              <a:t>, </a:t>
            </a:r>
            <a:r>
              <a:rPr lang="en-US" sz="2800" dirty="0" err="1">
                <a:ln>
                  <a:solidFill>
                    <a:schemeClr val="bg1"/>
                  </a:solidFill>
                </a:ln>
                <a:latin typeface="UTM Avo" panose="02040603050506020204" pitchFamily="18" charset="0"/>
              </a:rPr>
              <a:t>hoa</a:t>
            </a:r>
            <a:r>
              <a:rPr lang="en-US" sz="2800" dirty="0">
                <a:ln>
                  <a:solidFill>
                    <a:schemeClr val="bg1"/>
                  </a:solidFill>
                </a:ln>
                <a:latin typeface="UTM Avo" panose="02040603050506020204" pitchFamily="18" charset="0"/>
              </a:rPr>
              <a:t>. </a:t>
            </a:r>
            <a:endParaRPr lang="vi-VN" sz="2800" dirty="0">
              <a:ln>
                <a:solidFill>
                  <a:schemeClr val="bg1"/>
                </a:solidFill>
              </a:ln>
              <a:latin typeface="UTM Avo" panose="02040603050506020204" pitchFamily="18" charset="0"/>
            </a:endParaRPr>
          </a:p>
        </p:txBody>
      </p:sp>
      <p:pic>
        <p:nvPicPr>
          <p:cNvPr id="12" name="Đồ họa 3">
            <a:extLst>
              <a:ext uri="{FF2B5EF4-FFF2-40B4-BE49-F238E27FC236}">
                <a16:creationId xmlns:a16="http://schemas.microsoft.com/office/drawing/2014/main" id="{52B83A8D-FA28-5BC6-8712-615844443CB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076101" y="4921373"/>
            <a:ext cx="3292473" cy="1554160"/>
          </a:xfrm>
          <a:prstGeom prst="rect">
            <a:avLst/>
          </a:prstGeom>
        </p:spPr>
      </p:pic>
      <p:pic>
        <p:nvPicPr>
          <p:cNvPr id="13" name="Picture 12">
            <a:extLst>
              <a:ext uri="{FF2B5EF4-FFF2-40B4-BE49-F238E27FC236}">
                <a16:creationId xmlns:a16="http://schemas.microsoft.com/office/drawing/2014/main" id="{361F43A9-CF75-A6C0-54DB-87C96573162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7344" y="4298315"/>
            <a:ext cx="4689986" cy="623058"/>
          </a:xfrm>
          <a:prstGeom prst="rect">
            <a:avLst/>
          </a:prstGeom>
        </p:spPr>
      </p:pic>
      <p:pic>
        <p:nvPicPr>
          <p:cNvPr id="6" name="Picture 5">
            <a:extLst>
              <a:ext uri="{FF2B5EF4-FFF2-40B4-BE49-F238E27FC236}">
                <a16:creationId xmlns:a16="http://schemas.microsoft.com/office/drawing/2014/main" id="{623E0F43-7676-D2CA-D004-B2F9C8F2C67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76101" y="419949"/>
            <a:ext cx="10083658" cy="1018120"/>
          </a:xfrm>
          <a:prstGeom prst="rect">
            <a:avLst/>
          </a:prstGeom>
        </p:spPr>
      </p:pic>
    </p:spTree>
    <p:extLst>
      <p:ext uri="{BB962C8B-B14F-4D97-AF65-F5344CB8AC3E}">
        <p14:creationId xmlns:p14="http://schemas.microsoft.com/office/powerpoint/2010/main" val="3889977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9E2A9A88-D579-BD00-0E65-0420AD15802D}"/>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638886" y="2267712"/>
            <a:ext cx="8914228" cy="4207821"/>
          </a:xfrm>
          <a:prstGeom prst="rect">
            <a:avLst/>
          </a:prstGeom>
        </p:spPr>
      </p:pic>
      <p:pic>
        <p:nvPicPr>
          <p:cNvPr id="6" name="Picture 5">
            <a:extLst>
              <a:ext uri="{FF2B5EF4-FFF2-40B4-BE49-F238E27FC236}">
                <a16:creationId xmlns:a16="http://schemas.microsoft.com/office/drawing/2014/main" id="{8B6E2924-ECE0-A64E-0B8C-96E431AF42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0267" y="485548"/>
            <a:ext cx="10071465" cy="2048434"/>
          </a:xfrm>
          <a:prstGeom prst="rect">
            <a:avLst/>
          </a:prstGeom>
        </p:spPr>
      </p:pic>
    </p:spTree>
    <p:extLst>
      <p:ext uri="{BB962C8B-B14F-4D97-AF65-F5344CB8AC3E}">
        <p14:creationId xmlns:p14="http://schemas.microsoft.com/office/powerpoint/2010/main" val="995978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237</Words>
  <Application>Microsoft Office PowerPoint</Application>
  <PresentationFormat>Widescreen</PresentationFormat>
  <Paragraphs>18</Paragraphs>
  <Slides>17</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17</vt:i4>
      </vt:variant>
    </vt:vector>
  </HeadingPairs>
  <TitlesOfParts>
    <vt:vector size="29" baseType="lpstr">
      <vt:lpstr>SVN-Newton</vt:lpstr>
      <vt:lpstr>Arial</vt:lpstr>
      <vt:lpstr>Times New Roman</vt:lpstr>
      <vt:lpstr>UTM Avo</vt:lpstr>
      <vt:lpstr>Calibri Light</vt:lpstr>
      <vt:lpstr>Cambria</vt:lpstr>
      <vt:lpstr>Calibri</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nguyenthicam3553@gmail.com</dc:creator>
  <cp:lastModifiedBy>Hòa Vũ Thúy</cp:lastModifiedBy>
  <cp:revision>29</cp:revision>
  <dcterms:created xsi:type="dcterms:W3CDTF">2025-11-26T13:33:09Z</dcterms:created>
  <dcterms:modified xsi:type="dcterms:W3CDTF">2026-01-22T13:45:07Z</dcterms:modified>
</cp:coreProperties>
</file>