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15" r:id="rId1"/>
    <p:sldMasterId id="2147484127" r:id="rId2"/>
    <p:sldMasterId id="2147484139" r:id="rId3"/>
    <p:sldMasterId id="2147484151" r:id="rId4"/>
  </p:sldMasterIdLst>
  <p:notesMasterIdLst>
    <p:notesMasterId r:id="rId11"/>
  </p:notesMasterIdLst>
  <p:sldIdLst>
    <p:sldId id="11088788" r:id="rId5"/>
    <p:sldId id="11088799" r:id="rId6"/>
    <p:sldId id="11088789" r:id="rId7"/>
    <p:sldId id="11088779" r:id="rId8"/>
    <p:sldId id="11088798" r:id="rId9"/>
    <p:sldId id="94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C"/>
    <a:srgbClr val="FF7D7D"/>
    <a:srgbClr val="FF5B5B"/>
    <a:srgbClr val="E2F0D9"/>
    <a:srgbClr val="0000FF"/>
    <a:srgbClr val="87CB3D"/>
    <a:srgbClr val="92D050"/>
    <a:srgbClr val="CC6600"/>
    <a:srgbClr val="EAB200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93294" autoAdjust="0"/>
  </p:normalViewPr>
  <p:slideViewPr>
    <p:cSldViewPr>
      <p:cViewPr varScale="1">
        <p:scale>
          <a:sx n="89" d="100"/>
          <a:sy n="89" d="100"/>
        </p:scale>
        <p:origin x="89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1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4565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4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6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4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1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6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32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7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07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3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5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7639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0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2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35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6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25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7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6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6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08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75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4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46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9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7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2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2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3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9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1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32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23/10/2025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4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1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5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02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90800" y="1896835"/>
            <a:ext cx="3886200" cy="62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TIN 4 – TUẦN 25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3E01247E-9DF8-43A9-8DB8-DC63971C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438151"/>
            <a:ext cx="6730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34A78-236D-421B-A413-2523ED33A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34983"/>
            <a:ext cx="1052665" cy="10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90800" y="1896835"/>
            <a:ext cx="3886200" cy="12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THỰC HÀNH TẠO BÀI TRÌNH CHIẾU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7914" y="1461408"/>
            <a:ext cx="2080886" cy="3809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</a:t>
            </a:r>
          </a:p>
        </p:txBody>
      </p:sp>
    </p:spTree>
    <p:extLst>
      <p:ext uri="{BB962C8B-B14F-4D97-AF65-F5344CB8AC3E}">
        <p14:creationId xmlns:p14="http://schemas.microsoft.com/office/powerpoint/2010/main" val="50077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3690257" y="15912"/>
            <a:ext cx="1763486" cy="457200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b="1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MỞ ĐẦU</a:t>
            </a:r>
          </a:p>
        </p:txBody>
      </p:sp>
      <p:pic>
        <p:nvPicPr>
          <p:cNvPr id="2" name="loai c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" y="532972"/>
            <a:ext cx="8153400" cy="45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88704"/>
              </p:ext>
            </p:extLst>
          </p:nvPr>
        </p:nvGraphicFramePr>
        <p:xfrm>
          <a:off x="609600" y="1246288"/>
          <a:ext cx="8077200" cy="35352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9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22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781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vi-VN" sz="2000" dirty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 biết của em về loài cá: Sống dưới nước (nước ngọt và nước mặn); Thở bằng mang; Di chuyển bằng vây;... 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Hình ảnh sử dụng minh hoạ: Tệp hình ảnh về loài cá (lưu trong thư mục </a:t>
                      </a:r>
                      <a:r>
                        <a:rPr lang="vi-VN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D:\Lop 4A\Anh</a:t>
                      </a:r>
                      <a:r>
                        <a:rPr lang="vi-VN" sz="2000" dirty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rgbClr val="0000B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Công cụ, thiết bị: Máy tính có phần mềm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rgbClr val="0000BC"/>
                          </a:solidFill>
                        </a:rPr>
                        <a:t>– Tạo tệp trình chiếu giới thiệu về loài cá: Có từ 3 đến 4 trang; Có chữ hoa, chữ thường được định dạng phù hợp; Có hình ảnh minh hoạ. </a:t>
                      </a:r>
                      <a:endParaRPr lang="en-US" sz="2000" dirty="0">
                        <a:solidFill>
                          <a:srgbClr val="0000BC"/>
                        </a:solidFill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rgbClr val="0000BC"/>
                          </a:solidFill>
                        </a:rPr>
                        <a:t>– Trình chiếu và thuyết trình bài trình chiếu.</a:t>
                      </a:r>
                      <a:endParaRPr lang="en-US" sz="2000" dirty="0">
                        <a:solidFill>
                          <a:srgbClr val="0000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3379192" y="20427"/>
            <a:ext cx="2438400" cy="546608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 HÀNH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89228" y="654160"/>
            <a:ext cx="3109165" cy="469791"/>
            <a:chOff x="659796" y="1397976"/>
            <a:chExt cx="3109165" cy="469791"/>
          </a:xfrm>
        </p:grpSpPr>
        <p:grpSp>
          <p:nvGrpSpPr>
            <p:cNvPr id="7" name="Group 6"/>
            <p:cNvGrpSpPr/>
            <p:nvPr/>
          </p:nvGrpSpPr>
          <p:grpSpPr>
            <a:xfrm>
              <a:off x="659796" y="1397976"/>
              <a:ext cx="376353" cy="461665"/>
              <a:chOff x="1052558" y="1397916"/>
              <a:chExt cx="376353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8"/>
                <a:ext cx="302791" cy="3322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558" y="1397916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84224" y="1421491"/>
              <a:ext cx="278473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2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3379192" y="20427"/>
            <a:ext cx="2438400" cy="546608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THỰC HÀNH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487945"/>
            <a:ext cx="3304731" cy="461665"/>
            <a:chOff x="659796" y="1397976"/>
            <a:chExt cx="3304731" cy="461665"/>
          </a:xfrm>
        </p:grpSpPr>
        <p:grpSp>
          <p:nvGrpSpPr>
            <p:cNvPr id="7" name="Group 6"/>
            <p:cNvGrpSpPr/>
            <p:nvPr/>
          </p:nvGrpSpPr>
          <p:grpSpPr>
            <a:xfrm>
              <a:off x="659796" y="1397976"/>
              <a:ext cx="376353" cy="461665"/>
              <a:chOff x="1052558" y="1397916"/>
              <a:chExt cx="376353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8"/>
                <a:ext cx="302791" cy="3322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558" y="1397916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84224" y="1410567"/>
              <a:ext cx="298030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6800" y="639171"/>
            <a:ext cx="7484125" cy="4294779"/>
            <a:chOff x="-142300" y="774419"/>
            <a:chExt cx="7484125" cy="4483901"/>
          </a:xfrm>
        </p:grpSpPr>
        <p:grpSp>
          <p:nvGrpSpPr>
            <p:cNvPr id="12" name="Group 11"/>
            <p:cNvGrpSpPr/>
            <p:nvPr/>
          </p:nvGrpSpPr>
          <p:grpSpPr>
            <a:xfrm>
              <a:off x="-142300" y="1191531"/>
              <a:ext cx="7484125" cy="4066789"/>
              <a:chOff x="3754451" y="2844844"/>
              <a:chExt cx="10754510" cy="2526600"/>
            </a:xfrm>
          </p:grpSpPr>
          <p:sp>
            <p:nvSpPr>
              <p:cNvPr id="14" name="矩形 76"/>
              <p:cNvSpPr/>
              <p:nvPr/>
            </p:nvSpPr>
            <p:spPr>
              <a:xfrm>
                <a:off x="3754451" y="2844844"/>
                <a:ext cx="10754510" cy="252660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algn="ctr">
                  <a:buClrTx/>
                  <a:defRPr/>
                </a:pPr>
                <a:endParaRPr lang="zh-CN" altLang="en-US" sz="1800">
                  <a:solidFill>
                    <a:prstClr val="white"/>
                  </a:solidFill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92443" y="3129015"/>
                <a:ext cx="9197795" cy="569141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300" dirty="0" err="1">
                    <a:solidFill>
                      <a:srgbClr val="0000BC"/>
                    </a:solidFill>
                  </a:rPr>
                  <a:t>Em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hãy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kích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hoạt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phần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mềm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</a:rPr>
                  <a:t>PowerPoint</a:t>
                </a:r>
                <a:r>
                  <a:rPr lang="en-US" sz="2300" dirty="0">
                    <a:solidFill>
                      <a:srgbClr val="0000BC"/>
                    </a:solidFill>
                  </a:rPr>
                  <a:t>,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tạo</a:t>
                </a:r>
                <a:r>
                  <a:rPr lang="en-US" sz="2300" dirty="0">
                    <a:solidFill>
                      <a:srgbClr val="0000BC"/>
                    </a:solidFill>
                  </a:rPr>
                  <a:t> 4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trang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chiếu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theo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hướng</a:t>
                </a:r>
                <a:r>
                  <a:rPr lang="en-US" sz="2300" dirty="0">
                    <a:solidFill>
                      <a:srgbClr val="0000BC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dẫn</a:t>
                </a:r>
                <a:r>
                  <a:rPr lang="en-US" sz="2300" dirty="0">
                    <a:solidFill>
                      <a:srgbClr val="0000BC"/>
                    </a:solidFill>
                  </a:rPr>
                  <a:t> SGK – </a:t>
                </a:r>
                <a:r>
                  <a:rPr lang="en-US" sz="2300" dirty="0" err="1">
                    <a:solidFill>
                      <a:srgbClr val="0000BC"/>
                    </a:solidFill>
                  </a:rPr>
                  <a:t>Trang</a:t>
                </a:r>
                <a:r>
                  <a:rPr lang="en-US" sz="2300" dirty="0">
                    <a:solidFill>
                      <a:srgbClr val="0000BC"/>
                    </a:solidFill>
                  </a:rPr>
                  <a:t> 59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555" y="2697901"/>
              <a:ext cx="6992414" cy="23712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0662" y="774419"/>
              <a:ext cx="1143000" cy="874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6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D0DF5-861D-9193-F2F3-8F33F8595F8B}"/>
              </a:ext>
            </a:extLst>
          </p:cNvPr>
          <p:cNvSpPr txBox="1"/>
          <p:nvPr/>
        </p:nvSpPr>
        <p:spPr>
          <a:xfrm>
            <a:off x="1371600" y="1504951"/>
            <a:ext cx="461882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CHÂN THÀNH CẢM ƠN </a:t>
            </a:r>
          </a:p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601426561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5177</TotalTime>
  <Words>197</Words>
  <Application>Microsoft Office PowerPoint</Application>
  <PresentationFormat>On-screen Show (16:9)</PresentationFormat>
  <Paragraphs>22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Tahoma</vt:lpstr>
      <vt:lpstr>Times New Roman</vt:lpstr>
      <vt:lpstr>7_Office Theme</vt:lpstr>
      <vt:lpstr>9_Office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An Nhiên</dc:creator>
  <cp:lastModifiedBy>Personal</cp:lastModifiedBy>
  <cp:revision>474</cp:revision>
  <cp:lastPrinted>2021-10-01T02:56:10Z</cp:lastPrinted>
  <dcterms:modified xsi:type="dcterms:W3CDTF">2025-10-23T05:36:45Z</dcterms:modified>
</cp:coreProperties>
</file>