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9" r:id="rId2"/>
    <p:sldId id="357" r:id="rId3"/>
    <p:sldId id="295" r:id="rId4"/>
    <p:sldId id="355" r:id="rId5"/>
    <p:sldId id="348" r:id="rId6"/>
    <p:sldId id="257" r:id="rId7"/>
    <p:sldId id="301" r:id="rId8"/>
    <p:sldId id="350" r:id="rId9"/>
    <p:sldId id="352" r:id="rId10"/>
    <p:sldId id="285" r:id="rId11"/>
    <p:sldId id="265" r:id="rId12"/>
    <p:sldId id="356" r:id="rId13"/>
    <p:sldId id="304" r:id="rId14"/>
    <p:sldId id="320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33FF"/>
    <a:srgbClr val="FF0000"/>
    <a:srgbClr val="FF0066"/>
    <a:srgbClr val="CC0066"/>
    <a:srgbClr val="FF00FF"/>
    <a:srgbClr val="FFCCFF"/>
    <a:srgbClr val="CC00CC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5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58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1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31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2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65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43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3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403214" y="3342705"/>
            <a:ext cx="4493539" cy="79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3 – TUẦN 26</a:t>
            </a:r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6FD1237E-90B2-467B-8EB4-CE3F58A9C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035" y="2150692"/>
            <a:ext cx="4874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PH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BỒ ĐỀ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F77C6-FBF0-47F7-A65A-6A9E68D5A7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588" y="1099906"/>
            <a:ext cx="1389484" cy="138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00585" y="439651"/>
            <a:ext cx="4353220" cy="625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73" y="453939"/>
            <a:ext cx="642378" cy="5983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98617" y="2050869"/>
            <a:ext cx="8046720" cy="3182724"/>
            <a:chOff x="4852075" y="1621740"/>
            <a:chExt cx="7129514" cy="3869403"/>
          </a:xfrm>
        </p:grpSpPr>
        <p:sp>
          <p:nvSpPr>
            <p:cNvPr id="21" name="Rounded Rectangle 20"/>
            <p:cNvSpPr/>
            <p:nvPr/>
          </p:nvSpPr>
          <p:spPr>
            <a:xfrm>
              <a:off x="4852075" y="1621740"/>
              <a:ext cx="7129514" cy="386940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73702" y="2330757"/>
              <a:ext cx="6671303" cy="2634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3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indent="349250" algn="just">
                <a:lnSpc>
                  <a:spcPct val="130000"/>
                </a:lnSpc>
                <a:spcAft>
                  <a:spcPts val="600"/>
                </a:spcAft>
              </a:pPr>
              <a:r>
                <a:rPr lang="vi-V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gần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vi-VN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349250" algn="just">
                <a:lnSpc>
                  <a:spcPct val="130000"/>
                </a:lnSpc>
                <a:spcAft>
                  <a:spcPts val="300"/>
                </a:spcAft>
              </a:pPr>
              <a:r>
                <a:rPr lang="vi-V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29145" y="428625"/>
            <a:ext cx="4353220" cy="593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08" y="454019"/>
            <a:ext cx="591416" cy="5680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55236" y="1388675"/>
            <a:ext cx="10601658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video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383" y="2684590"/>
            <a:ext cx="5726674" cy="32042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09057" y="3177321"/>
            <a:ext cx="4695310" cy="2218765"/>
            <a:chOff x="1888562" y="-209791"/>
            <a:chExt cx="7025149" cy="2106150"/>
          </a:xfrm>
          <a:solidFill>
            <a:srgbClr val="C00000"/>
          </a:solidFill>
        </p:grpSpPr>
        <p:sp>
          <p:nvSpPr>
            <p:cNvPr id="9" name="Cloud 8"/>
            <p:cNvSpPr/>
            <p:nvPr/>
          </p:nvSpPr>
          <p:spPr>
            <a:xfrm>
              <a:off x="1888562" y="-209791"/>
              <a:ext cx="7025149" cy="2106150"/>
            </a:xfrm>
            <a:prstGeom prst="clou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79008" y="216682"/>
              <a:ext cx="5430411" cy="987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22" y="1810936"/>
            <a:ext cx="9799955" cy="367039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56516" y="474075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9174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2727" y="460628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01256" y="2006220"/>
            <a:ext cx="9935569" cy="3794079"/>
            <a:chOff x="2434170" y="-717865"/>
            <a:chExt cx="8135347" cy="3601508"/>
          </a:xfrm>
          <a:noFill/>
        </p:grpSpPr>
        <p:sp>
          <p:nvSpPr>
            <p:cNvPr id="5" name="Cloud 4"/>
            <p:cNvSpPr/>
            <p:nvPr/>
          </p:nvSpPr>
          <p:spPr>
            <a:xfrm>
              <a:off x="2434170" y="-717865"/>
              <a:ext cx="8135347" cy="3601508"/>
            </a:xfrm>
            <a:prstGeom prst="cloud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08757" y="-35274"/>
              <a:ext cx="6017698" cy="192822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26: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2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813" y="-80963"/>
            <a:ext cx="13001625" cy="7019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CÁC EM</a:t>
            </a: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26130" y="3092823"/>
            <a:ext cx="6021200" cy="136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4</a:t>
            </a:r>
          </a:p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TIN HỌC</a:t>
            </a:r>
          </a:p>
        </p:txBody>
      </p:sp>
    </p:spTree>
    <p:extLst>
      <p:ext uri="{BB962C8B-B14F-4D97-AF65-F5344CB8AC3E}">
        <p14:creationId xmlns:p14="http://schemas.microsoft.com/office/powerpoint/2010/main" val="271840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57445" y="2257922"/>
            <a:ext cx="6797529" cy="2173401"/>
            <a:chOff x="6037441" y="2784139"/>
            <a:chExt cx="7072960" cy="3572121"/>
          </a:xfrm>
        </p:grpSpPr>
        <p:sp>
          <p:nvSpPr>
            <p:cNvPr id="7" name="Rectangle 6"/>
            <p:cNvSpPr/>
            <p:nvPr/>
          </p:nvSpPr>
          <p:spPr>
            <a:xfrm>
              <a:off x="6037441" y="3320554"/>
              <a:ext cx="7072959" cy="2509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</a:t>
              </a:r>
            </a:p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LẬT HÌNH ĐOÁN ẢNH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37442" y="2784139"/>
              <a:ext cx="7072959" cy="357212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13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95663" y="1155032"/>
            <a:ext cx="9480884" cy="4780547"/>
            <a:chOff x="5383323" y="971470"/>
            <a:chExt cx="8763363" cy="7857129"/>
          </a:xfrm>
        </p:grpSpPr>
        <p:sp>
          <p:nvSpPr>
            <p:cNvPr id="7" name="Rectangle 6"/>
            <p:cNvSpPr/>
            <p:nvPr/>
          </p:nvSpPr>
          <p:spPr>
            <a:xfrm>
              <a:off x="6220177" y="1184890"/>
              <a:ext cx="7072959" cy="1094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LUẬT CHƠI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83323" y="971470"/>
              <a:ext cx="8763363" cy="785712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36294" y="2266914"/>
            <a:ext cx="8935453" cy="312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Tx/>
              <a:buChar char="-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Tx/>
              <a:buChar char="-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99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616" y="662195"/>
            <a:ext cx="7827498" cy="5452116"/>
          </a:xfrm>
          <a:prstGeom prst="rect">
            <a:avLst/>
          </a:prstGeom>
        </p:spPr>
      </p:pic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60E22BBD-C42D-4498-9EBC-25BC72BE4731}"/>
              </a:ext>
            </a:extLst>
          </p:cNvPr>
          <p:cNvSpPr/>
          <p:nvPr/>
        </p:nvSpPr>
        <p:spPr>
          <a:xfrm>
            <a:off x="1974868" y="654610"/>
            <a:ext cx="1967667" cy="266950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50CB57-81BF-426C-9962-3BD433E53DA4}"/>
              </a:ext>
            </a:extLst>
          </p:cNvPr>
          <p:cNvSpPr/>
          <p:nvPr/>
        </p:nvSpPr>
        <p:spPr>
          <a:xfrm>
            <a:off x="5952969" y="659700"/>
            <a:ext cx="1934828" cy="272812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5B8C98B0-6262-4DD1-9B8F-C9D6EEABD93B}"/>
              </a:ext>
            </a:extLst>
          </p:cNvPr>
          <p:cNvSpPr/>
          <p:nvPr/>
        </p:nvSpPr>
        <p:spPr>
          <a:xfrm>
            <a:off x="3963656" y="659703"/>
            <a:ext cx="1972276" cy="272812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F5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345A073A-325A-4243-8CD2-DDAF70A0B808}"/>
              </a:ext>
            </a:extLst>
          </p:cNvPr>
          <p:cNvSpPr/>
          <p:nvPr/>
        </p:nvSpPr>
        <p:spPr>
          <a:xfrm>
            <a:off x="7891427" y="657639"/>
            <a:ext cx="1917783" cy="272812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C2F4F7B8-5003-4752-BD02-C7C8E5374B0C}"/>
              </a:ext>
            </a:extLst>
          </p:cNvPr>
          <p:cNvSpPr/>
          <p:nvPr/>
        </p:nvSpPr>
        <p:spPr>
          <a:xfrm>
            <a:off x="7925387" y="3386194"/>
            <a:ext cx="1854151" cy="273969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7">
            <a:extLst>
              <a:ext uri="{FF2B5EF4-FFF2-40B4-BE49-F238E27FC236}">
                <a16:creationId xmlns:a16="http://schemas.microsoft.com/office/drawing/2014/main" id="{4B6B7460-73BF-4E93-803E-82F7F78DB1A4}"/>
              </a:ext>
            </a:extLst>
          </p:cNvPr>
          <p:cNvSpPr/>
          <p:nvPr/>
        </p:nvSpPr>
        <p:spPr>
          <a:xfrm>
            <a:off x="1963616" y="3340674"/>
            <a:ext cx="1972921" cy="2773637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</a:p>
        </p:txBody>
      </p:sp>
      <p:sp>
        <p:nvSpPr>
          <p:cNvPr id="16" name="Rectangle: Rounded Corners 21">
            <a:extLst>
              <a:ext uri="{FF2B5EF4-FFF2-40B4-BE49-F238E27FC236}">
                <a16:creationId xmlns:a16="http://schemas.microsoft.com/office/drawing/2014/main" id="{709AFDC4-7F54-45CA-A4BD-8F745EC762F7}"/>
              </a:ext>
            </a:extLst>
          </p:cNvPr>
          <p:cNvSpPr/>
          <p:nvPr/>
        </p:nvSpPr>
        <p:spPr>
          <a:xfrm>
            <a:off x="5950977" y="3374241"/>
            <a:ext cx="1971845" cy="274007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</a:p>
        </p:txBody>
      </p:sp>
      <p:sp>
        <p:nvSpPr>
          <p:cNvPr id="21" name="Rectangle: Rounded Corners 33">
            <a:extLst>
              <a:ext uri="{FF2B5EF4-FFF2-40B4-BE49-F238E27FC236}">
                <a16:creationId xmlns:a16="http://schemas.microsoft.com/office/drawing/2014/main" id="{CFC26953-055A-4467-9FBE-E9F2F694F5EC}"/>
              </a:ext>
            </a:extLst>
          </p:cNvPr>
          <p:cNvSpPr/>
          <p:nvPr/>
        </p:nvSpPr>
        <p:spPr>
          <a:xfrm>
            <a:off x="2076751" y="2750637"/>
            <a:ext cx="1739394" cy="5412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34">
            <a:extLst>
              <a:ext uri="{FF2B5EF4-FFF2-40B4-BE49-F238E27FC236}">
                <a16:creationId xmlns:a16="http://schemas.microsoft.com/office/drawing/2014/main" id="{5E525B94-FA74-418F-B0A8-2D6B0E586188}"/>
              </a:ext>
            </a:extLst>
          </p:cNvPr>
          <p:cNvSpPr/>
          <p:nvPr/>
        </p:nvSpPr>
        <p:spPr>
          <a:xfrm>
            <a:off x="4080625" y="2722501"/>
            <a:ext cx="1777764" cy="60410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35">
            <a:extLst>
              <a:ext uri="{FF2B5EF4-FFF2-40B4-BE49-F238E27FC236}">
                <a16:creationId xmlns:a16="http://schemas.microsoft.com/office/drawing/2014/main" id="{2A979A45-9FBB-4B13-AF4C-05ADFC7944E3}"/>
              </a:ext>
            </a:extLst>
          </p:cNvPr>
          <p:cNvSpPr/>
          <p:nvPr/>
        </p:nvSpPr>
        <p:spPr>
          <a:xfrm>
            <a:off x="6081037" y="2764705"/>
            <a:ext cx="1726204" cy="57768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37">
            <a:extLst>
              <a:ext uri="{FF2B5EF4-FFF2-40B4-BE49-F238E27FC236}">
                <a16:creationId xmlns:a16="http://schemas.microsoft.com/office/drawing/2014/main" id="{53211C79-5D49-4A14-8E69-86ED17F34811}"/>
              </a:ext>
            </a:extLst>
          </p:cNvPr>
          <p:cNvSpPr/>
          <p:nvPr/>
        </p:nvSpPr>
        <p:spPr>
          <a:xfrm>
            <a:off x="2091175" y="5448276"/>
            <a:ext cx="1724970" cy="62847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41">
            <a:extLst>
              <a:ext uri="{FF2B5EF4-FFF2-40B4-BE49-F238E27FC236}">
                <a16:creationId xmlns:a16="http://schemas.microsoft.com/office/drawing/2014/main" id="{C5F673EC-13C2-4F9A-B2A3-0B36D33ED9BE}"/>
              </a:ext>
            </a:extLst>
          </p:cNvPr>
          <p:cNvSpPr/>
          <p:nvPr/>
        </p:nvSpPr>
        <p:spPr>
          <a:xfrm>
            <a:off x="6086187" y="5448276"/>
            <a:ext cx="1692918" cy="62847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42">
            <a:extLst>
              <a:ext uri="{FF2B5EF4-FFF2-40B4-BE49-F238E27FC236}">
                <a16:creationId xmlns:a16="http://schemas.microsoft.com/office/drawing/2014/main" id="{2D3C8D93-EEE9-463B-8B89-69296AF705D5}"/>
              </a:ext>
            </a:extLst>
          </p:cNvPr>
          <p:cNvSpPr/>
          <p:nvPr/>
        </p:nvSpPr>
        <p:spPr>
          <a:xfrm>
            <a:off x="7970534" y="2750636"/>
            <a:ext cx="1746871" cy="59748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18">
            <a:extLst>
              <a:ext uri="{FF2B5EF4-FFF2-40B4-BE49-F238E27FC236}">
                <a16:creationId xmlns:a16="http://schemas.microsoft.com/office/drawing/2014/main" id="{FB00B37C-DAE6-4944-884D-99631B9E856C}"/>
              </a:ext>
            </a:extLst>
          </p:cNvPr>
          <p:cNvSpPr/>
          <p:nvPr/>
        </p:nvSpPr>
        <p:spPr>
          <a:xfrm>
            <a:off x="1969241" y="3324113"/>
            <a:ext cx="1969345" cy="280177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5" name="Rectangle: Rounded Corners 7">
            <a:extLst>
              <a:ext uri="{FF2B5EF4-FFF2-40B4-BE49-F238E27FC236}">
                <a16:creationId xmlns:a16="http://schemas.microsoft.com/office/drawing/2014/main" id="{399435AE-76DA-4400-B83D-0E9454D4EA08}"/>
              </a:ext>
            </a:extLst>
          </p:cNvPr>
          <p:cNvSpPr/>
          <p:nvPr/>
        </p:nvSpPr>
        <p:spPr>
          <a:xfrm>
            <a:off x="1974868" y="664029"/>
            <a:ext cx="1969345" cy="266049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Rectangle: Rounded Corners 10">
            <a:extLst>
              <a:ext uri="{FF2B5EF4-FFF2-40B4-BE49-F238E27FC236}">
                <a16:creationId xmlns:a16="http://schemas.microsoft.com/office/drawing/2014/main" id="{AE75A95B-DB65-44ED-8FA8-A566CBFA4DA2}"/>
              </a:ext>
            </a:extLst>
          </p:cNvPr>
          <p:cNvSpPr/>
          <p:nvPr/>
        </p:nvSpPr>
        <p:spPr>
          <a:xfrm>
            <a:off x="5933182" y="664757"/>
            <a:ext cx="1969345" cy="270975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Rectangle: Rounded Corners 12">
            <a:extLst>
              <a:ext uri="{FF2B5EF4-FFF2-40B4-BE49-F238E27FC236}">
                <a16:creationId xmlns:a16="http://schemas.microsoft.com/office/drawing/2014/main" id="{5EFEB999-B64F-4EF0-983E-4AE82E277FBD}"/>
              </a:ext>
            </a:extLst>
          </p:cNvPr>
          <p:cNvSpPr/>
          <p:nvPr/>
        </p:nvSpPr>
        <p:spPr>
          <a:xfrm>
            <a:off x="3953667" y="659221"/>
            <a:ext cx="1969345" cy="27150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Rectangle: Rounded Corners 43">
            <a:extLst>
              <a:ext uri="{FF2B5EF4-FFF2-40B4-BE49-F238E27FC236}">
                <a16:creationId xmlns:a16="http://schemas.microsoft.com/office/drawing/2014/main" id="{C164FC6D-DDB0-4135-874C-6006C2DF5624}"/>
              </a:ext>
            </a:extLst>
          </p:cNvPr>
          <p:cNvSpPr/>
          <p:nvPr/>
        </p:nvSpPr>
        <p:spPr>
          <a:xfrm>
            <a:off x="8001033" y="5436555"/>
            <a:ext cx="1716371" cy="62438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16">
            <a:extLst>
              <a:ext uri="{FF2B5EF4-FFF2-40B4-BE49-F238E27FC236}">
                <a16:creationId xmlns:a16="http://schemas.microsoft.com/office/drawing/2014/main" id="{D089675A-FB27-43FE-99FA-94D60918ACDA}"/>
              </a:ext>
            </a:extLst>
          </p:cNvPr>
          <p:cNvSpPr/>
          <p:nvPr/>
        </p:nvSpPr>
        <p:spPr>
          <a:xfrm>
            <a:off x="7921249" y="3374858"/>
            <a:ext cx="1858289" cy="27632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" name="Rectangle: Rounded Corners 22">
            <a:extLst>
              <a:ext uri="{FF2B5EF4-FFF2-40B4-BE49-F238E27FC236}">
                <a16:creationId xmlns:a16="http://schemas.microsoft.com/office/drawing/2014/main" id="{5DD26853-A822-4604-8BC9-628FF1622F6C}"/>
              </a:ext>
            </a:extLst>
          </p:cNvPr>
          <p:cNvSpPr/>
          <p:nvPr/>
        </p:nvSpPr>
        <p:spPr>
          <a:xfrm>
            <a:off x="5949404" y="3378797"/>
            <a:ext cx="1969345" cy="2732608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48909" y="3388308"/>
            <a:ext cx="1998062" cy="2723097"/>
            <a:chOff x="3949445" y="3379637"/>
            <a:chExt cx="1998062" cy="2723097"/>
          </a:xfrm>
        </p:grpSpPr>
        <p:sp>
          <p:nvSpPr>
            <p:cNvPr id="15" name="Rectangle: Rounded Corners 19">
              <a:extLst>
                <a:ext uri="{FF2B5EF4-FFF2-40B4-BE49-F238E27FC236}">
                  <a16:creationId xmlns:a16="http://schemas.microsoft.com/office/drawing/2014/main" id="{2FEA0C6E-4729-4AC3-9FB2-03365433EFA1}"/>
                </a:ext>
              </a:extLst>
            </p:cNvPr>
            <p:cNvSpPr/>
            <p:nvPr/>
          </p:nvSpPr>
          <p:spPr>
            <a:xfrm>
              <a:off x="3949445" y="3379637"/>
              <a:ext cx="1998062" cy="2723097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      ở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9419" y="4436473"/>
              <a:ext cx="333375" cy="285750"/>
            </a:xfrm>
            <a:prstGeom prst="rect">
              <a:avLst/>
            </a:prstGeom>
          </p:spPr>
        </p:pic>
      </p:grpSp>
      <p:sp>
        <p:nvSpPr>
          <p:cNvPr id="26" name="Rectangle: Rounded Corners 38">
            <a:extLst>
              <a:ext uri="{FF2B5EF4-FFF2-40B4-BE49-F238E27FC236}">
                <a16:creationId xmlns:a16="http://schemas.microsoft.com/office/drawing/2014/main" id="{ED71A069-6098-4DDC-84F5-57FEA077BAB8}"/>
              </a:ext>
            </a:extLst>
          </p:cNvPr>
          <p:cNvSpPr/>
          <p:nvPr/>
        </p:nvSpPr>
        <p:spPr>
          <a:xfrm>
            <a:off x="4116261" y="5462344"/>
            <a:ext cx="1686188" cy="6102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14">
            <a:extLst>
              <a:ext uri="{FF2B5EF4-FFF2-40B4-BE49-F238E27FC236}">
                <a16:creationId xmlns:a16="http://schemas.microsoft.com/office/drawing/2014/main" id="{A30FA849-9A7A-4775-A32C-E4D6042BF039}"/>
              </a:ext>
            </a:extLst>
          </p:cNvPr>
          <p:cNvSpPr/>
          <p:nvPr/>
        </p:nvSpPr>
        <p:spPr>
          <a:xfrm>
            <a:off x="7910120" y="648814"/>
            <a:ext cx="1887308" cy="2733646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Rectangle: Rounded Corners 20">
            <a:extLst>
              <a:ext uri="{FF2B5EF4-FFF2-40B4-BE49-F238E27FC236}">
                <a16:creationId xmlns:a16="http://schemas.microsoft.com/office/drawing/2014/main" id="{D31AD0EB-EB06-4C72-88CB-91B0DFC38A31}"/>
              </a:ext>
            </a:extLst>
          </p:cNvPr>
          <p:cNvSpPr/>
          <p:nvPr/>
        </p:nvSpPr>
        <p:spPr>
          <a:xfrm>
            <a:off x="3954302" y="3378797"/>
            <a:ext cx="1988851" cy="2732608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9094" y="3240158"/>
            <a:ext cx="3513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Nháy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cuối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mất</a:t>
            </a:r>
            <a:r>
              <a:rPr lang="en-US" sz="2400" dirty="0"/>
              <a:t> 2 </a:t>
            </a:r>
            <a:r>
              <a:rPr lang="en-US" sz="2400" dirty="0" err="1"/>
              <a:t>tấm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2478832" y="1208443"/>
            <a:ext cx="3513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Nháy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úp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tấm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hs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00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1" grpId="0" animBg="1"/>
      <p:bldP spid="22" grpId="0" animBg="1"/>
      <p:bldP spid="23" grpId="0" animBg="1"/>
      <p:bldP spid="25" grpId="0" animBg="1"/>
      <p:bldP spid="29" grpId="0" animBg="1"/>
      <p:bldP spid="30" grpId="0" animBg="1"/>
      <p:bldP spid="31" grpId="0" animBg="1"/>
      <p:bldP spid="31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1" grpId="0" animBg="1"/>
      <p:bldP spid="41" grpId="1" animBg="1"/>
      <p:bldP spid="42" grpId="0" animBg="1"/>
      <p:bldP spid="42" grpId="1" animBg="1"/>
      <p:bldP spid="26" grpId="0" animBg="1"/>
      <p:bldP spid="39" grpId="0" animBg="1"/>
      <p:bldP spid="39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64945" y="1752316"/>
            <a:ext cx="8431305" cy="26868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u="sng" dirty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u="sng" dirty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25</a:t>
            </a:r>
            <a:endParaRPr lang="vi-VN" sz="4000" b="1" u="sng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 THẾ GIỚI TỰ NHIÊN</a:t>
            </a:r>
            <a:endParaRPr lang="vi-VN" sz="4400" b="1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58382" y="1811132"/>
            <a:ext cx="5082481" cy="3996113"/>
            <a:chOff x="4963381" y="1905936"/>
            <a:chExt cx="6765172" cy="3653820"/>
          </a:xfrm>
        </p:grpSpPr>
        <p:sp>
          <p:nvSpPr>
            <p:cNvPr id="20" name="Rounded Rectangle 19"/>
            <p:cNvSpPr/>
            <p:nvPr/>
          </p:nvSpPr>
          <p:spPr>
            <a:xfrm>
              <a:off x="4963381" y="1905936"/>
              <a:ext cx="6765172" cy="365382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35691" y="1964609"/>
              <a:ext cx="6063259" cy="3061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  <a:buClr>
                  <a:srgbClr val="FF0000"/>
                </a:buClr>
              </a:pPr>
              <a:r>
                <a:rPr lang="vi-VN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Hằng ngày, Hà thấy buổi sáng Mặt Trời ở phía đông, buổi chiều lại ở phía tây. Thế mà dì Tư bảo Trái Đất quay quanh Mặt Trời. Hà muốn sử dụng máy tính để tìm hiểu hiện tượng Trái Đất quay quanh Mặt Trời. </a:t>
              </a:r>
              <a:endPara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34565" y="422671"/>
            <a:ext cx="4306335" cy="641127"/>
            <a:chOff x="3934565" y="422671"/>
            <a:chExt cx="4306335" cy="641127"/>
          </a:xfrm>
        </p:grpSpPr>
        <p:sp>
          <p:nvSpPr>
            <p:cNvPr id="13" name="Rounded Rectangle 12"/>
            <p:cNvSpPr/>
            <p:nvPr/>
          </p:nvSpPr>
          <p:spPr>
            <a:xfrm>
              <a:off x="3934565" y="422671"/>
              <a:ext cx="4306335" cy="641127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9004" y="427149"/>
              <a:ext cx="680058" cy="63664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744" y="2596551"/>
            <a:ext cx="3113848" cy="19860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87916" y="5622579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364230"/>
            <a:ext cx="7438434" cy="557823"/>
            <a:chOff x="689904" y="1379897"/>
            <a:chExt cx="7438434" cy="557823"/>
          </a:xfrm>
        </p:grpSpPr>
        <p:sp>
          <p:nvSpPr>
            <p:cNvPr id="16" name="TextBox 15"/>
            <p:cNvSpPr txBox="1"/>
            <p:nvPr/>
          </p:nvSpPr>
          <p:spPr>
            <a:xfrm>
              <a:off x="689904" y="1379897"/>
              <a:ext cx="18473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9904" y="1445277"/>
              <a:ext cx="7438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600" b="1" dirty="0"/>
                <a:t>Xem video Trái Đất quay quanh Mặt Trời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672353" y="2421844"/>
            <a:ext cx="5872137" cy="3642780"/>
            <a:chOff x="4676696" y="1863997"/>
            <a:chExt cx="7793339" cy="4257146"/>
          </a:xfrm>
        </p:grpSpPr>
        <p:sp>
          <p:nvSpPr>
            <p:cNvPr id="19" name="Rounded Rectangle 18"/>
            <p:cNvSpPr/>
            <p:nvPr/>
          </p:nvSpPr>
          <p:spPr>
            <a:xfrm>
              <a:off x="4676696" y="1863997"/>
              <a:ext cx="7793339" cy="4257146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45654" y="2277773"/>
              <a:ext cx="6876750" cy="3564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lnSpc>
                  <a:spcPct val="130000"/>
                </a:lnSpc>
                <a:spcAft>
                  <a:spcPts val="6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sẵn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 GIỚI QUANH TA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ổ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D:</a:t>
              </a:r>
            </a:p>
            <a:p>
              <a:pPr marL="457200" indent="-457200" algn="just">
                <a:lnSpc>
                  <a:spcPct val="130000"/>
                </a:lnSpc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229" y="2435519"/>
            <a:ext cx="4740145" cy="329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2667658" y="2261739"/>
            <a:ext cx="6554719" cy="3616547"/>
            <a:chOff x="2097348" y="1737866"/>
            <a:chExt cx="7976190" cy="4552382"/>
          </a:xfrm>
        </p:grpSpPr>
        <p:grpSp>
          <p:nvGrpSpPr>
            <p:cNvPr id="18" name="Group 17"/>
            <p:cNvGrpSpPr/>
            <p:nvPr/>
          </p:nvGrpSpPr>
          <p:grpSpPr>
            <a:xfrm>
              <a:off x="2097348" y="1985332"/>
              <a:ext cx="7976190" cy="4304916"/>
              <a:chOff x="4963381" y="1863998"/>
              <a:chExt cx="7067024" cy="4304916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963381" y="1863998"/>
                <a:ext cx="7067024" cy="4304916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77658" y="2413876"/>
                <a:ext cx="6355184" cy="3029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thông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tin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mình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ghi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 algn="just">
                  <a:lnSpc>
                    <a:spcPct val="13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vòng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Trời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3929762" y="1737866"/>
              <a:ext cx="4353220" cy="484514"/>
            </a:xfrm>
            <a:prstGeom prst="ellipse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90441" y="1351167"/>
            <a:ext cx="7438434" cy="557823"/>
            <a:chOff x="689904" y="1379897"/>
            <a:chExt cx="7438434" cy="557823"/>
          </a:xfrm>
        </p:grpSpPr>
        <p:sp>
          <p:nvSpPr>
            <p:cNvPr id="21" name="TextBox 20"/>
            <p:cNvSpPr txBox="1"/>
            <p:nvPr/>
          </p:nvSpPr>
          <p:spPr>
            <a:xfrm>
              <a:off x="689904" y="1379897"/>
              <a:ext cx="18473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9904" y="1445277"/>
              <a:ext cx="7438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600" b="1" dirty="0"/>
                <a:t>Xem video Trái Đất quay quanh Mặt Trời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51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9&quot;/&gt;&lt;/object&gt;&lt;object type=&quot;3&quot; unique_id=&quot;10005&quot;&gt;&lt;property id=&quot;20148&quot; value=&quot;5&quot;/&gt;&lt;property id=&quot;20300&quot; value=&quot;Slide 2&quot;/&gt;&lt;property id=&quot;20307&quot; value=&quot;295&quot;/&gt;&lt;/object&gt;&lt;object type=&quot;3&quot; unique_id=&quot;10006&quot;&gt;&lt;property id=&quot;20148&quot; value=&quot;5&quot;/&gt;&lt;property id=&quot;20300&quot; value=&quot;Slide 3&quot;/&gt;&lt;property id=&quot;20307&quot; value=&quot;355&quot;/&gt;&lt;/object&gt;&lt;object type=&quot;3&quot; unique_id=&quot;10007&quot;&gt;&lt;property id=&quot;20148&quot; value=&quot;5&quot;/&gt;&lt;property id=&quot;20300&quot; value=&quot;Slide 4&quot;/&gt;&lt;property id=&quot;20307&quot; value=&quot;348&quot;/&gt;&lt;/object&gt;&lt;object type=&quot;3&quot; unique_id=&quot;10008&quot;&gt;&lt;property id=&quot;20148&quot; value=&quot;5&quot;/&gt;&lt;property id=&quot;20300&quot; value=&quot;Slide 5&quot;/&gt;&lt;property id=&quot;20307&quot; value=&quot;257&quot;/&gt;&lt;/object&gt;&lt;object type=&quot;3&quot; unique_id=&quot;10009&quot;&gt;&lt;property id=&quot;20148&quot; value=&quot;5&quot;/&gt;&lt;property id=&quot;20300&quot; value=&quot;Slide 6&quot;/&gt;&lt;property id=&quot;20307&quot; value=&quot;301&quot;/&gt;&lt;/object&gt;&lt;object type=&quot;3&quot; unique_id=&quot;10010&quot;&gt;&lt;property id=&quot;20148&quot; value=&quot;5&quot;/&gt;&lt;property id=&quot;20300&quot; value=&quot;Slide 7&quot;/&gt;&lt;property id=&quot;20307&quot; value=&quot;350&quot;/&gt;&lt;/object&gt;&lt;object type=&quot;3&quot; unique_id=&quot;10011&quot;&gt;&lt;property id=&quot;20148&quot; value=&quot;5&quot;/&gt;&lt;property id=&quot;20300&quot; value=&quot;Slide 8&quot;/&gt;&lt;property id=&quot;20307&quot; value=&quot;352&quot;/&gt;&lt;/object&gt;&lt;object type=&quot;3&quot; unique_id=&quot;10012&quot;&gt;&lt;property id=&quot;20148&quot; value=&quot;5&quot;/&gt;&lt;property id=&quot;20300&quot; value=&quot;Slide 9&quot;/&gt;&lt;property id=&quot;20307&quot; value=&quot;285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356&quot;/&gt;&lt;/object&gt;&lt;object type=&quot;3&quot; unique_id=&quot;10015&quot;&gt;&lt;property id=&quot;20148&quot; value=&quot;5&quot;/&gt;&lt;property id=&quot;20300&quot; value=&quot;Slide 12&quot;/&gt;&lt;property id=&quot;20307&quot; value=&quot;304&quot;/&gt;&lt;/object&gt;&lt;object type=&quot;3&quot; unique_id=&quot;10016&quot;&gt;&lt;property id=&quot;20148&quot; value=&quot;5&quot;/&gt;&lt;property id=&quot;20300&quot; value=&quot;Slide 13&quot;/&gt;&lt;property id=&quot;20307&quot; value=&quot;32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520</Words>
  <Application>Microsoft Office PowerPoint</Application>
  <PresentationFormat>Widescreen</PresentationFormat>
  <Paragraphs>66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Personal</cp:lastModifiedBy>
  <cp:revision>515</cp:revision>
  <dcterms:created xsi:type="dcterms:W3CDTF">2022-01-27T15:18:21Z</dcterms:created>
  <dcterms:modified xsi:type="dcterms:W3CDTF">2025-10-23T05:20:08Z</dcterms:modified>
</cp:coreProperties>
</file>