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367" r:id="rId4"/>
    <p:sldId id="306" r:id="rId5"/>
    <p:sldId id="301" r:id="rId6"/>
    <p:sldId id="351" r:id="rId7"/>
    <p:sldId id="354" r:id="rId8"/>
    <p:sldId id="355" r:id="rId9"/>
    <p:sldId id="356" r:id="rId10"/>
    <p:sldId id="285" r:id="rId11"/>
    <p:sldId id="362" r:id="rId12"/>
    <p:sldId id="363" r:id="rId13"/>
    <p:sldId id="364" r:id="rId14"/>
    <p:sldId id="365" r:id="rId15"/>
    <p:sldId id="366" r:id="rId16"/>
    <p:sldId id="357" r:id="rId17"/>
    <p:sldId id="319" r:id="rId18"/>
    <p:sldId id="265" r:id="rId19"/>
    <p:sldId id="320" r:id="rId20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FBFBFB"/>
    <a:srgbClr val="FFF5D9"/>
    <a:srgbClr val="099A63"/>
    <a:srgbClr val="F7F7F7"/>
    <a:srgbClr val="0000CC"/>
    <a:srgbClr val="FFCCFF"/>
    <a:srgbClr val="FF99FF"/>
    <a:srgbClr val="FF8B8B"/>
    <a:srgbClr val="FFFF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4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6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99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930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055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190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926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093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532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6766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820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762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3509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3041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4256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5343768" y="2593791"/>
            <a:ext cx="6047600" cy="109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7494735" y="3493817"/>
            <a:ext cx="3896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3460096" y="2791033"/>
            <a:ext cx="14040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None/>
              <a:defRPr sz="7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0590935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5">
  <p:cSld name="Header 5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ctrTitle"/>
          </p:nvPr>
        </p:nvSpPr>
        <p:spPr>
          <a:xfrm flipH="1">
            <a:off x="3635801" y="3862985"/>
            <a:ext cx="4920400" cy="6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subTitle" idx="1"/>
          </p:nvPr>
        </p:nvSpPr>
        <p:spPr>
          <a:xfrm flipH="1">
            <a:off x="4389401" y="4651147"/>
            <a:ext cx="34132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602201" y="1801795"/>
            <a:ext cx="2987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560786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583076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封面/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:\0PPT素材\背景及图片\白麻子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478"/>
          <a:stretch/>
        </p:blipFill>
        <p:spPr bwMode="auto">
          <a:xfrm>
            <a:off x="2" y="2"/>
            <a:ext cx="12191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989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1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1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23/10/2025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23/10/2025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8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23/10/2025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6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5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7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2CF3-161D-4290-9691-8A065EC2791C}" type="datetimeFigureOut">
              <a:rPr lang="en-US" smtClean="0"/>
              <a:t>23/10/2025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5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06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hdphoto" Target="../media/hdphoto7.wdp"/><Relationship Id="rId3" Type="http://schemas.openxmlformats.org/officeDocument/2006/relationships/slideLayout" Target="../slideLayouts/slideLayout13.xml"/><Relationship Id="rId7" Type="http://schemas.openxmlformats.org/officeDocument/2006/relationships/slide" Target="slide13.xml"/><Relationship Id="rId12" Type="http://schemas.openxmlformats.org/officeDocument/2006/relationships/image" Target="../media/image2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12.xml"/><Relationship Id="rId11" Type="http://schemas.openxmlformats.org/officeDocument/2006/relationships/image" Target="../media/image23.png"/><Relationship Id="rId5" Type="http://schemas.openxmlformats.org/officeDocument/2006/relationships/slide" Target="slide11.xml"/><Relationship Id="rId10" Type="http://schemas.openxmlformats.org/officeDocument/2006/relationships/image" Target="../media/image22.png"/><Relationship Id="rId4" Type="http://schemas.openxmlformats.org/officeDocument/2006/relationships/slide" Target="slide15.xml"/><Relationship Id="rId9" Type="http://schemas.openxmlformats.org/officeDocument/2006/relationships/image" Target="../media/image21.gif"/><Relationship Id="rId14" Type="http://schemas.openxmlformats.org/officeDocument/2006/relationships/slide" Target="slide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2.wav"/><Relationship Id="rId7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11" Type="http://schemas.openxmlformats.org/officeDocument/2006/relationships/slide" Target="slide10.xml"/><Relationship Id="rId5" Type="http://schemas.openxmlformats.org/officeDocument/2006/relationships/image" Target="../media/image26.png"/><Relationship Id="rId10" Type="http://schemas.microsoft.com/office/2007/relationships/hdphoto" Target="../media/hdphoto8.wdp"/><Relationship Id="rId4" Type="http://schemas.openxmlformats.org/officeDocument/2006/relationships/image" Target="../media/image25.jp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slide" Target="slide10.xml"/><Relationship Id="rId3" Type="http://schemas.openxmlformats.org/officeDocument/2006/relationships/audio" Target="../media/audio2.wav"/><Relationship Id="rId7" Type="http://schemas.microsoft.com/office/2007/relationships/hdphoto" Target="../media/hdphoto9.wdp"/><Relationship Id="rId12" Type="http://schemas.microsoft.com/office/2007/relationships/hdphoto" Target="../media/hdphoto8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11" Type="http://schemas.openxmlformats.org/officeDocument/2006/relationships/image" Target="../media/image30.png"/><Relationship Id="rId5" Type="http://schemas.openxmlformats.org/officeDocument/2006/relationships/image" Target="../media/image32.png"/><Relationship Id="rId10" Type="http://schemas.openxmlformats.org/officeDocument/2006/relationships/image" Target="../media/image28.png"/><Relationship Id="rId4" Type="http://schemas.openxmlformats.org/officeDocument/2006/relationships/image" Target="../media/image31.jpg"/><Relationship Id="rId9" Type="http://schemas.microsoft.com/office/2007/relationships/hdphoto" Target="../media/hdphoto10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2.wav"/><Relationship Id="rId7" Type="http://schemas.openxmlformats.org/officeDocument/2006/relationships/image" Target="../media/image3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11" Type="http://schemas.openxmlformats.org/officeDocument/2006/relationships/slide" Target="slide10.xml"/><Relationship Id="rId5" Type="http://schemas.openxmlformats.org/officeDocument/2006/relationships/image" Target="../media/image36.png"/><Relationship Id="rId10" Type="http://schemas.microsoft.com/office/2007/relationships/hdphoto" Target="../media/hdphoto8.wdp"/><Relationship Id="rId4" Type="http://schemas.openxmlformats.org/officeDocument/2006/relationships/image" Target="../media/image35.jp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slide" Target="slide10.xml"/><Relationship Id="rId3" Type="http://schemas.openxmlformats.org/officeDocument/2006/relationships/audio" Target="../media/audio2.wav"/><Relationship Id="rId7" Type="http://schemas.openxmlformats.org/officeDocument/2006/relationships/image" Target="../media/image32.png"/><Relationship Id="rId12" Type="http://schemas.microsoft.com/office/2007/relationships/hdphoto" Target="../media/hdphoto8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9.wdp"/><Relationship Id="rId11" Type="http://schemas.openxmlformats.org/officeDocument/2006/relationships/image" Target="../media/image30.png"/><Relationship Id="rId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31.jpg"/><Relationship Id="rId9" Type="http://schemas.microsoft.com/office/2007/relationships/hdphoto" Target="../media/hdphoto10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14.wdp"/><Relationship Id="rId5" Type="http://schemas.openxmlformats.org/officeDocument/2006/relationships/image" Target="../media/image42.png"/><Relationship Id="rId4" Type="http://schemas.microsoft.com/office/2007/relationships/hdphoto" Target="../media/hdphoto13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6.wdp"/><Relationship Id="rId5" Type="http://schemas.openxmlformats.org/officeDocument/2006/relationships/image" Target="../media/image18.pn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003983" y="3124460"/>
            <a:ext cx="8431305" cy="83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400" b="1" dirty="0">
                <a:ln w="28575">
                  <a:noFill/>
                </a:ln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TIN 4- TUẦN 23</a:t>
            </a:r>
            <a:endParaRPr lang="vi-VN" sz="4400" b="1" dirty="0">
              <a:ln w="28575">
                <a:noFill/>
              </a:ln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13">
            <a:extLst>
              <a:ext uri="{FF2B5EF4-FFF2-40B4-BE49-F238E27FC236}">
                <a16:creationId xmlns:a16="http://schemas.microsoft.com/office/drawing/2014/main" id="{C65A69D7-8FA1-4530-AE41-7980C1054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3326" y="707871"/>
            <a:ext cx="9018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ỦY BAN NHÂN DÂN PH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BỒ ĐỀ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ÁI MỘ 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4830CC-C155-49D2-B90B-16A0F02930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831" y="544890"/>
            <a:ext cx="1403180" cy="140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39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Right 4">
            <a:hlinkClick r:id="rId4" action="ppaction://hlinksldjump"/>
            <a:extLst>
              <a:ext uri="{FF2B5EF4-FFF2-40B4-BE49-F238E27FC236}">
                <a16:creationId xmlns:a16="http://schemas.microsoft.com/office/drawing/2014/main" id="{AA06CAF5-28D5-33BF-C6B8-14F35262D8AB}"/>
              </a:ext>
            </a:extLst>
          </p:cNvPr>
          <p:cNvSpPr/>
          <p:nvPr/>
        </p:nvSpPr>
        <p:spPr>
          <a:xfrm>
            <a:off x="9101147" y="6243254"/>
            <a:ext cx="727113" cy="600419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Isosceles Triangle 22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8813553" y="5188690"/>
            <a:ext cx="1312210" cy="767000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2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lang="vi-VN" sz="28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5" action="ppaction://hlinksldjump"/>
          </p:cNvPr>
          <p:cNvSpPr/>
          <p:nvPr/>
        </p:nvSpPr>
        <p:spPr>
          <a:xfrm>
            <a:off x="1845707" y="3088521"/>
            <a:ext cx="1003266" cy="100326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3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3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6" action="ppaction://hlinksldjump"/>
          </p:cNvPr>
          <p:cNvSpPr/>
          <p:nvPr/>
        </p:nvSpPr>
        <p:spPr>
          <a:xfrm>
            <a:off x="4032784" y="3088521"/>
            <a:ext cx="1003266" cy="100326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3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3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ounded Rectangle 36">
            <a:hlinkClick r:id="rId7" action="ppaction://hlinksldjump"/>
          </p:cNvPr>
          <p:cNvSpPr/>
          <p:nvPr/>
        </p:nvSpPr>
        <p:spPr>
          <a:xfrm>
            <a:off x="1869861" y="4552797"/>
            <a:ext cx="1003266" cy="100326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3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3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829827" y="928583"/>
            <a:ext cx="3833422" cy="1454244"/>
          </a:xfrm>
          <a:prstGeom prst="rect">
            <a:avLst/>
          </a:prstGeom>
          <a:solidFill>
            <a:srgbClr val="C00000"/>
          </a:solidFill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en-US" sz="45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algn="ctr" defTabSz="685800">
              <a:defRPr/>
            </a:pPr>
            <a:r>
              <a:rPr lang="en-US" sz="45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809614" y="-520300"/>
            <a:ext cx="457200" cy="4572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30" y="5156436"/>
            <a:ext cx="937058" cy="79925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034997" y="5177673"/>
            <a:ext cx="1223649" cy="76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STOP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2885AAE-988C-8944-6A55-F3AB5819586E}"/>
              </a:ext>
            </a:extLst>
          </p:cNvPr>
          <p:cNvGrpSpPr/>
          <p:nvPr/>
        </p:nvGrpSpPr>
        <p:grpSpPr>
          <a:xfrm>
            <a:off x="5893488" y="1351362"/>
            <a:ext cx="3781594" cy="3777641"/>
            <a:chOff x="4369488" y="1351361"/>
            <a:chExt cx="3781594" cy="3777641"/>
          </a:xfrm>
        </p:grpSpPr>
        <p:grpSp>
          <p:nvGrpSpPr>
            <p:cNvPr id="22" name="vong quay"/>
            <p:cNvGrpSpPr/>
            <p:nvPr/>
          </p:nvGrpSpPr>
          <p:grpSpPr>
            <a:xfrm>
              <a:off x="4369488" y="1351361"/>
              <a:ext cx="3781594" cy="3777641"/>
              <a:chOff x="5425622" y="292790"/>
              <a:chExt cx="5834378" cy="5828280"/>
            </a:xfrm>
            <a:noFill/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25622" y="292790"/>
                <a:ext cx="5834378" cy="5828280"/>
              </a:xfrm>
              <a:prstGeom prst="rect">
                <a:avLst/>
              </a:prstGeom>
              <a:grpFill/>
            </p:spPr>
          </p:pic>
          <p:sp>
            <p:nvSpPr>
              <p:cNvPr id="9" name="TextBox 8"/>
              <p:cNvSpPr txBox="1"/>
              <p:nvPr/>
            </p:nvSpPr>
            <p:spPr>
              <a:xfrm rot="14949661">
                <a:off x="6674685" y="1251479"/>
                <a:ext cx="2025648" cy="71227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endParaRPr lang="vi-VN" sz="2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 rot="12232592">
                <a:off x="5742638" y="2143323"/>
                <a:ext cx="2025648" cy="75975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en-GB" sz="26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8</a:t>
                </a:r>
                <a:endParaRPr lang="vi-VN" sz="26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 rot="17590276">
                <a:off x="8020995" y="1224811"/>
                <a:ext cx="2025648" cy="75975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en-US" sz="26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9</a:t>
                </a:r>
                <a:endParaRPr lang="vi-VN" sz="26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 rot="20155085">
                <a:off x="8917980" y="2147927"/>
                <a:ext cx="2025648" cy="75975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en-GB" sz="26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10</a:t>
                </a:r>
                <a:endParaRPr lang="vi-VN" sz="26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 rot="9501114">
                <a:off x="5697322" y="3506858"/>
                <a:ext cx="2025648" cy="71227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endParaRPr lang="vi-VN" sz="2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 rot="6703311">
                <a:off x="6660977" y="4451447"/>
                <a:ext cx="2025648" cy="75975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en-GB" sz="26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9</a:t>
                </a:r>
                <a:endParaRPr lang="vi-VN" sz="26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 rot="3829829">
                <a:off x="8019635" y="4443540"/>
                <a:ext cx="2025648" cy="75975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en-GB" sz="26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8</a:t>
                </a:r>
                <a:endParaRPr lang="vi-VN" sz="26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 rot="1321648">
                <a:off x="8940448" y="3538367"/>
                <a:ext cx="2025648" cy="71227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endParaRPr lang="vi-VN" sz="2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4645" y="2790488"/>
              <a:ext cx="1015661" cy="86629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BDF8E68-1A85-BCD6-6BB4-483EE4078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986939">
              <a:off x="4647908" y="3348961"/>
              <a:ext cx="775107" cy="75633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A9667A7-4D8B-5E0D-A141-6B223E7221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52848" b="55653" l="11725" r="13217"/>
                      </a14:imgEffect>
                    </a14:imgLayer>
                  </a14:imgProps>
                </a:ext>
              </a:extLst>
            </a:blip>
            <a:srcRect l="11539" t="52497" r="86597" b="43996"/>
            <a:stretch/>
          </p:blipFill>
          <p:spPr>
            <a:xfrm rot="17586349">
              <a:off x="5370216" y="1727313"/>
              <a:ext cx="689875" cy="73002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D0CA80F-0A4A-F281-8969-69D592FC4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5934">
              <a:off x="7023231" y="3313581"/>
              <a:ext cx="775107" cy="756338"/>
            </a:xfrm>
            <a:prstGeom prst="rect">
              <a:avLst/>
            </a:prstGeom>
          </p:spPr>
        </p:pic>
      </p:grpSp>
      <p:sp>
        <p:nvSpPr>
          <p:cNvPr id="61" name="Isosceles Triangle 60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0037717" y="2797087"/>
            <a:ext cx="587829" cy="587828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63" name="Rounded Rectangle 62">
            <a:hlinkClick r:id="rId14" action="ppaction://hlinksldjump"/>
          </p:cNvPr>
          <p:cNvSpPr/>
          <p:nvPr/>
        </p:nvSpPr>
        <p:spPr>
          <a:xfrm>
            <a:off x="3987849" y="4528897"/>
            <a:ext cx="1003266" cy="100326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3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3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24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9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1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796698" y="3423790"/>
            <a:ext cx="2245547" cy="1007333"/>
            <a:chOff x="6955067" y="2910365"/>
            <a:chExt cx="2245547" cy="1007333"/>
          </a:xfrm>
        </p:grpSpPr>
        <p:sp>
          <p:nvSpPr>
            <p:cNvPr id="42" name="Rectangle 41"/>
            <p:cNvSpPr/>
            <p:nvPr/>
          </p:nvSpPr>
          <p:spPr>
            <a:xfrm>
              <a:off x="6955067" y="2910365"/>
              <a:ext cx="2245547" cy="1007333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457200">
                <a:defRPr/>
              </a:pPr>
              <a:r>
                <a:rPr lang="en-US" sz="23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B. </a:t>
              </a:r>
              <a:endParaRPr lang="en-US" sz="23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25879" y="3132870"/>
              <a:ext cx="758931" cy="68303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8" name="Group 7"/>
          <p:cNvGrpSpPr/>
          <p:nvPr/>
        </p:nvGrpSpPr>
        <p:grpSpPr>
          <a:xfrm>
            <a:off x="1500581" y="3395993"/>
            <a:ext cx="2307144" cy="1035130"/>
            <a:chOff x="1500581" y="2822781"/>
            <a:chExt cx="2307144" cy="1035130"/>
          </a:xfrm>
        </p:grpSpPr>
        <p:sp>
          <p:nvSpPr>
            <p:cNvPr id="26" name="Rectangle 25"/>
            <p:cNvSpPr/>
            <p:nvPr/>
          </p:nvSpPr>
          <p:spPr>
            <a:xfrm>
              <a:off x="1500581" y="2822781"/>
              <a:ext cx="2307144" cy="1035130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457200">
                <a:defRPr/>
              </a:pPr>
              <a:r>
                <a:rPr lang="en-US" sz="23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A. </a:t>
              </a:r>
              <a:endParaRPr lang="vi-VN" sz="23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68286" y="3093051"/>
              <a:ext cx="906201" cy="62610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4" name="Snip Diagonal Corner Rectangle 3"/>
          <p:cNvSpPr/>
          <p:nvPr/>
        </p:nvSpPr>
        <p:spPr>
          <a:xfrm>
            <a:off x="2264522" y="1694879"/>
            <a:ext cx="8251078" cy="904442"/>
          </a:xfrm>
          <a:prstGeom prst="snip2DiagRect">
            <a:avLst/>
          </a:prstGeom>
          <a:solidFill>
            <a:srgbClr val="3333CC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915" y="3704690"/>
            <a:ext cx="706382" cy="56510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613056" y="3423790"/>
            <a:ext cx="2650059" cy="1007333"/>
            <a:chOff x="7613056" y="2850578"/>
            <a:chExt cx="2650059" cy="1007333"/>
          </a:xfrm>
        </p:grpSpPr>
        <p:sp>
          <p:nvSpPr>
            <p:cNvPr id="43" name="Rectangle 42"/>
            <p:cNvSpPr/>
            <p:nvPr/>
          </p:nvSpPr>
          <p:spPr>
            <a:xfrm>
              <a:off x="7613056" y="2850578"/>
              <a:ext cx="2650059" cy="1007333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>
                <a:defRPr/>
              </a:pPr>
              <a:r>
                <a:rPr lang="en-US" sz="23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C. </a:t>
              </a:r>
              <a:endParaRPr lang="vi-VN" sz="2300" b="1" dirty="0">
                <a:solidFill>
                  <a:srgbClr val="3333CC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58509" y="3064636"/>
              <a:ext cx="898938" cy="6802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A58BA42E-8B8F-7F8F-6F77-03073C28186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rgbClr val="33CC33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282642" y="3702892"/>
            <a:ext cx="603402" cy="5280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58BA42E-8B8F-7F8F-6F77-03073C28186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rgbClr val="33CC33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9351904" y="3663423"/>
            <a:ext cx="603402" cy="528066"/>
          </a:xfrm>
          <a:prstGeom prst="rect">
            <a:avLst/>
          </a:prstGeom>
        </p:spPr>
      </p:pic>
      <p:sp>
        <p:nvSpPr>
          <p:cNvPr id="22" name="Cloud 21">
            <a:hlinkClick r:id="rId11" action="ppaction://hlinksldjump"/>
            <a:extLst>
              <a:ext uri="{FF2B5EF4-FFF2-40B4-BE49-F238E27FC236}">
                <a16:creationId xmlns:a16="http://schemas.microsoft.com/office/drawing/2014/main" id="{AAB54574-90D6-498A-1788-C81C4E4E84FE}"/>
              </a:ext>
            </a:extLst>
          </p:cNvPr>
          <p:cNvSpPr/>
          <p:nvPr/>
        </p:nvSpPr>
        <p:spPr>
          <a:xfrm>
            <a:off x="5170762" y="5255592"/>
            <a:ext cx="2162357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VỀ</a:t>
            </a:r>
            <a:endParaRPr lang="vi-VN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30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7977592" y="3423790"/>
            <a:ext cx="2940617" cy="1007333"/>
            <a:chOff x="7977592" y="3423790"/>
            <a:chExt cx="2940617" cy="1007333"/>
          </a:xfrm>
        </p:grpSpPr>
        <p:sp>
          <p:nvSpPr>
            <p:cNvPr id="25" name="Rectangle 24"/>
            <p:cNvSpPr/>
            <p:nvPr/>
          </p:nvSpPr>
          <p:spPr>
            <a:xfrm>
              <a:off x="7977592" y="3423790"/>
              <a:ext cx="2940617" cy="1007333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>
                <a:defRPr/>
              </a:pPr>
              <a:r>
                <a:rPr lang="en-US" sz="23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C. </a:t>
              </a:r>
              <a:endParaRPr lang="vi-VN" sz="2300" b="1" dirty="0">
                <a:solidFill>
                  <a:srgbClr val="3333CC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33199" y="3570754"/>
              <a:ext cx="1894620" cy="61781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8" name="Group 7"/>
          <p:cNvGrpSpPr/>
          <p:nvPr/>
        </p:nvGrpSpPr>
        <p:grpSpPr>
          <a:xfrm>
            <a:off x="4208277" y="3423790"/>
            <a:ext cx="3368763" cy="1007333"/>
            <a:chOff x="4290165" y="3423790"/>
            <a:chExt cx="3368763" cy="1007333"/>
          </a:xfrm>
        </p:grpSpPr>
        <p:sp>
          <p:nvSpPr>
            <p:cNvPr id="17" name="Rectangle 16"/>
            <p:cNvSpPr/>
            <p:nvPr/>
          </p:nvSpPr>
          <p:spPr>
            <a:xfrm>
              <a:off x="4290165" y="3423790"/>
              <a:ext cx="3368763" cy="1007333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457200">
                <a:defRPr/>
              </a:pPr>
              <a:r>
                <a:rPr lang="en-US" sz="23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B. </a:t>
              </a:r>
              <a:endParaRPr lang="en-US" sz="23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67768" y="3557306"/>
              <a:ext cx="2229596" cy="712504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1255594" y="3395993"/>
            <a:ext cx="2552131" cy="1035130"/>
            <a:chOff x="1500581" y="3395993"/>
            <a:chExt cx="2307144" cy="1035130"/>
          </a:xfrm>
        </p:grpSpPr>
        <p:sp>
          <p:nvSpPr>
            <p:cNvPr id="20" name="Rectangle 19"/>
            <p:cNvSpPr/>
            <p:nvPr/>
          </p:nvSpPr>
          <p:spPr>
            <a:xfrm>
              <a:off x="1500581" y="3395993"/>
              <a:ext cx="2307144" cy="1035130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457200">
                <a:defRPr/>
              </a:pPr>
              <a:r>
                <a:rPr lang="en-US" sz="23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A. </a:t>
              </a:r>
              <a:endParaRPr lang="vi-VN" sz="23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85044" y="3484305"/>
              <a:ext cx="1182938" cy="874345"/>
            </a:xfrm>
            <a:prstGeom prst="rect">
              <a:avLst/>
            </a:prstGeom>
          </p:spPr>
        </p:pic>
      </p:grpSp>
      <p:sp>
        <p:nvSpPr>
          <p:cNvPr id="22" name="Snip Diagonal Corner Rectangle 21"/>
          <p:cNvSpPr/>
          <p:nvPr/>
        </p:nvSpPr>
        <p:spPr>
          <a:xfrm>
            <a:off x="2033866" y="1694879"/>
            <a:ext cx="8531523" cy="904442"/>
          </a:xfrm>
          <a:prstGeom prst="snip2DiagRect">
            <a:avLst/>
          </a:prstGeom>
          <a:solidFill>
            <a:srgbClr val="3333CC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phông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464" y="3610013"/>
            <a:ext cx="706382" cy="56510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58BA42E-8B8F-7F8F-6F77-03073C28186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rgbClr val="33CC33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2989432" y="3663423"/>
            <a:ext cx="603402" cy="52806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58BA42E-8B8F-7F8F-6F77-03073C28186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rgbClr val="33CC33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10327113" y="3663423"/>
            <a:ext cx="603402" cy="528066"/>
          </a:xfrm>
          <a:prstGeom prst="rect">
            <a:avLst/>
          </a:prstGeom>
        </p:spPr>
      </p:pic>
      <p:sp>
        <p:nvSpPr>
          <p:cNvPr id="34" name="Cloud 33">
            <a:hlinkClick r:id="rId13" action="ppaction://hlinksldjump"/>
            <a:extLst>
              <a:ext uri="{FF2B5EF4-FFF2-40B4-BE49-F238E27FC236}">
                <a16:creationId xmlns:a16="http://schemas.microsoft.com/office/drawing/2014/main" id="{AAB54574-90D6-498A-1788-C81C4E4E84FE}"/>
              </a:ext>
            </a:extLst>
          </p:cNvPr>
          <p:cNvSpPr/>
          <p:nvPr/>
        </p:nvSpPr>
        <p:spPr>
          <a:xfrm>
            <a:off x="5170762" y="5255592"/>
            <a:ext cx="2162357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VỀ</a:t>
            </a:r>
            <a:endParaRPr lang="vi-VN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56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426646" y="3410142"/>
            <a:ext cx="3175162" cy="1007333"/>
            <a:chOff x="4208278" y="3423790"/>
            <a:chExt cx="3175162" cy="1007333"/>
          </a:xfrm>
        </p:grpSpPr>
        <p:sp>
          <p:nvSpPr>
            <p:cNvPr id="17" name="Rectangle 16"/>
            <p:cNvSpPr/>
            <p:nvPr/>
          </p:nvSpPr>
          <p:spPr>
            <a:xfrm>
              <a:off x="4208278" y="3423790"/>
              <a:ext cx="3175162" cy="1007333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457200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23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endParaRPr lang="en-US" sz="23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44179" y="3595061"/>
              <a:ext cx="1350592" cy="63699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13" name="Group 12"/>
          <p:cNvGrpSpPr/>
          <p:nvPr/>
        </p:nvGrpSpPr>
        <p:grpSpPr>
          <a:xfrm>
            <a:off x="8100425" y="3423790"/>
            <a:ext cx="2686482" cy="1007333"/>
            <a:chOff x="7977593" y="3423790"/>
            <a:chExt cx="2686482" cy="1007333"/>
          </a:xfrm>
        </p:grpSpPr>
        <p:sp>
          <p:nvSpPr>
            <p:cNvPr id="14" name="Rectangle 13"/>
            <p:cNvSpPr/>
            <p:nvPr/>
          </p:nvSpPr>
          <p:spPr>
            <a:xfrm>
              <a:off x="7977593" y="3423790"/>
              <a:ext cx="2686482" cy="1007333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23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vi-VN" sz="2300" b="1" dirty="0">
                <a:solidFill>
                  <a:srgbClr val="3333CC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6"/>
            <a:srcRect t="5824" r="24810"/>
            <a:stretch/>
          </p:blipFill>
          <p:spPr>
            <a:xfrm>
              <a:off x="8463674" y="3712191"/>
              <a:ext cx="1239884" cy="50639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19" name="Group 18"/>
          <p:cNvGrpSpPr/>
          <p:nvPr/>
        </p:nvGrpSpPr>
        <p:grpSpPr>
          <a:xfrm>
            <a:off x="1375898" y="3409891"/>
            <a:ext cx="2552131" cy="1035130"/>
            <a:chOff x="1500581" y="3395993"/>
            <a:chExt cx="2307144" cy="1035130"/>
          </a:xfrm>
        </p:grpSpPr>
        <p:sp>
          <p:nvSpPr>
            <p:cNvPr id="20" name="Rectangle 19"/>
            <p:cNvSpPr/>
            <p:nvPr/>
          </p:nvSpPr>
          <p:spPr>
            <a:xfrm>
              <a:off x="1500581" y="3395993"/>
              <a:ext cx="2307144" cy="1035130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457200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A. </a:t>
              </a:r>
              <a:endParaRPr lang="vi-VN" sz="24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26253" y="3477122"/>
              <a:ext cx="1144015" cy="845576"/>
            </a:xfrm>
            <a:prstGeom prst="rect">
              <a:avLst/>
            </a:prstGeom>
          </p:spPr>
        </p:pic>
      </p:grpSp>
      <p:sp>
        <p:nvSpPr>
          <p:cNvPr id="22" name="Snip Diagonal Corner Rectangle 21"/>
          <p:cNvSpPr/>
          <p:nvPr/>
        </p:nvSpPr>
        <p:spPr>
          <a:xfrm>
            <a:off x="1972483" y="1694879"/>
            <a:ext cx="8099565" cy="904442"/>
          </a:xfrm>
          <a:prstGeom prst="snip2DiagRect">
            <a:avLst/>
          </a:prstGeom>
          <a:solidFill>
            <a:srgbClr val="3333CC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kiểu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80" y="3613936"/>
            <a:ext cx="706382" cy="56510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58BA42E-8B8F-7F8F-6F77-03073C28186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rgbClr val="33CC33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112264" y="3663423"/>
            <a:ext cx="603402" cy="52806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58BA42E-8B8F-7F8F-6F77-03073C28186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rgbClr val="33CC33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691479" y="3638692"/>
            <a:ext cx="603402" cy="528066"/>
          </a:xfrm>
          <a:prstGeom prst="rect">
            <a:avLst/>
          </a:prstGeom>
        </p:spPr>
      </p:pic>
      <p:sp>
        <p:nvSpPr>
          <p:cNvPr id="28" name="Cloud 27">
            <a:hlinkClick r:id="rId11" action="ppaction://hlinksldjump"/>
            <a:extLst>
              <a:ext uri="{FF2B5EF4-FFF2-40B4-BE49-F238E27FC236}">
                <a16:creationId xmlns:a16="http://schemas.microsoft.com/office/drawing/2014/main" id="{AAB54574-90D6-498A-1788-C81C4E4E84FE}"/>
              </a:ext>
            </a:extLst>
          </p:cNvPr>
          <p:cNvSpPr/>
          <p:nvPr/>
        </p:nvSpPr>
        <p:spPr>
          <a:xfrm>
            <a:off x="5170762" y="5255592"/>
            <a:ext cx="2162357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VỀ</a:t>
            </a:r>
            <a:endParaRPr lang="vi-VN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1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255594" y="3395993"/>
            <a:ext cx="3278236" cy="1035130"/>
            <a:chOff x="1255594" y="3395993"/>
            <a:chExt cx="3278236" cy="1035130"/>
          </a:xfrm>
        </p:grpSpPr>
        <p:sp>
          <p:nvSpPr>
            <p:cNvPr id="20" name="Rectangle 19"/>
            <p:cNvSpPr/>
            <p:nvPr/>
          </p:nvSpPr>
          <p:spPr>
            <a:xfrm>
              <a:off x="1255594" y="3395993"/>
              <a:ext cx="3278236" cy="1035130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457200">
                <a:defRPr/>
              </a:pPr>
              <a:r>
                <a:rPr lang="en-US" sz="23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A. </a:t>
              </a:r>
              <a:endParaRPr lang="vi-VN" sz="23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752015" y="3551518"/>
              <a:ext cx="2134185" cy="76770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7977592" y="3423790"/>
            <a:ext cx="2940617" cy="1007333"/>
            <a:chOff x="7977592" y="3423790"/>
            <a:chExt cx="2940617" cy="1007333"/>
          </a:xfrm>
        </p:grpSpPr>
        <p:sp>
          <p:nvSpPr>
            <p:cNvPr id="25" name="Rectangle 24"/>
            <p:cNvSpPr/>
            <p:nvPr/>
          </p:nvSpPr>
          <p:spPr>
            <a:xfrm>
              <a:off x="7977592" y="3423790"/>
              <a:ext cx="2940617" cy="1007333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>
                <a:defRPr/>
              </a:pPr>
              <a:r>
                <a:rPr lang="en-US" sz="23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C. </a:t>
              </a:r>
              <a:endParaRPr lang="vi-VN" sz="2300" b="1" dirty="0">
                <a:solidFill>
                  <a:srgbClr val="3333CC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7"/>
            <a:srcRect r="25637" b="5341"/>
            <a:stretch/>
          </p:blipFill>
          <p:spPr>
            <a:xfrm>
              <a:off x="8531913" y="3551229"/>
              <a:ext cx="1538565" cy="63863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5" name="Group 4"/>
          <p:cNvGrpSpPr/>
          <p:nvPr/>
        </p:nvGrpSpPr>
        <p:grpSpPr>
          <a:xfrm>
            <a:off x="4926842" y="3423790"/>
            <a:ext cx="2650198" cy="1007333"/>
            <a:chOff x="4926842" y="3423790"/>
            <a:chExt cx="2650198" cy="1007333"/>
          </a:xfrm>
        </p:grpSpPr>
        <p:sp>
          <p:nvSpPr>
            <p:cNvPr id="17" name="Rectangle 16"/>
            <p:cNvSpPr/>
            <p:nvPr/>
          </p:nvSpPr>
          <p:spPr>
            <a:xfrm>
              <a:off x="4926842" y="3423790"/>
              <a:ext cx="2650198" cy="1007333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457200">
                <a:defRPr/>
              </a:pPr>
              <a:r>
                <a:rPr lang="en-US" sz="23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B. </a:t>
              </a:r>
              <a:endParaRPr lang="en-US" sz="23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7045"/>
            <a:stretch/>
          </p:blipFill>
          <p:spPr>
            <a:xfrm>
              <a:off x="5469356" y="3511973"/>
              <a:ext cx="1178028" cy="846789"/>
            </a:xfrm>
            <a:prstGeom prst="rect">
              <a:avLst/>
            </a:prstGeom>
          </p:spPr>
        </p:pic>
      </p:grpSp>
      <p:sp>
        <p:nvSpPr>
          <p:cNvPr id="22" name="Snip Diagonal Corner Rectangle 21"/>
          <p:cNvSpPr/>
          <p:nvPr/>
        </p:nvSpPr>
        <p:spPr>
          <a:xfrm>
            <a:off x="2264522" y="1694879"/>
            <a:ext cx="7807526" cy="904442"/>
          </a:xfrm>
          <a:prstGeom prst="snip2DiagRect">
            <a:avLst/>
          </a:prstGeom>
          <a:solidFill>
            <a:srgbClr val="3333CC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2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cỡ</a:t>
            </a:r>
            <a:r>
              <a:rPr lang="en-US" sz="2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6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556" y="3606408"/>
            <a:ext cx="706382" cy="56510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58BA42E-8B8F-7F8F-6F77-03073C28186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rgbClr val="33CC33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845974" y="3663423"/>
            <a:ext cx="603402" cy="52806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58BA42E-8B8F-7F8F-6F77-03073C28186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rgbClr val="33CC33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10192643" y="3663423"/>
            <a:ext cx="603402" cy="528066"/>
          </a:xfrm>
          <a:prstGeom prst="rect">
            <a:avLst/>
          </a:prstGeom>
        </p:spPr>
      </p:pic>
      <p:sp>
        <p:nvSpPr>
          <p:cNvPr id="21" name="Cloud 20">
            <a:hlinkClick r:id="rId13" action="ppaction://hlinksldjump"/>
            <a:extLst>
              <a:ext uri="{FF2B5EF4-FFF2-40B4-BE49-F238E27FC236}">
                <a16:creationId xmlns:a16="http://schemas.microsoft.com/office/drawing/2014/main" id="{AAB54574-90D6-498A-1788-C81C4E4E84FE}"/>
              </a:ext>
            </a:extLst>
          </p:cNvPr>
          <p:cNvSpPr/>
          <p:nvPr/>
        </p:nvSpPr>
        <p:spPr>
          <a:xfrm>
            <a:off x="5170762" y="5255592"/>
            <a:ext cx="2162357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VỀ</a:t>
            </a:r>
            <a:endParaRPr lang="vi-VN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18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57737" y="238657"/>
            <a:ext cx="4353220" cy="70154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924" y="251931"/>
            <a:ext cx="695325" cy="6477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268038" y="1110813"/>
            <a:ext cx="9731656" cy="4012833"/>
            <a:chOff x="1268038" y="1110813"/>
            <a:chExt cx="9731656" cy="3918703"/>
          </a:xfrm>
        </p:grpSpPr>
        <p:sp>
          <p:nvSpPr>
            <p:cNvPr id="22" name="Rounded Rectangle 21"/>
            <p:cNvSpPr/>
            <p:nvPr/>
          </p:nvSpPr>
          <p:spPr>
            <a:xfrm>
              <a:off x="1268038" y="1639135"/>
              <a:ext cx="9731656" cy="3390381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89567" y="1110813"/>
              <a:ext cx="1288598" cy="1142063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1951" t="5267" r="7956"/>
          <a:stretch/>
        </p:blipFill>
        <p:spPr>
          <a:xfrm>
            <a:off x="10202312" y="5398651"/>
            <a:ext cx="1002500" cy="102464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493830" y="5259814"/>
            <a:ext cx="4917127" cy="1043725"/>
            <a:chOff x="3316409" y="5142872"/>
            <a:chExt cx="4917127" cy="1043725"/>
          </a:xfrm>
        </p:grpSpPr>
        <p:grpSp>
          <p:nvGrpSpPr>
            <p:cNvPr id="12" name="Group 11"/>
            <p:cNvGrpSpPr/>
            <p:nvPr/>
          </p:nvGrpSpPr>
          <p:grpSpPr>
            <a:xfrm>
              <a:off x="3316409" y="5142872"/>
              <a:ext cx="4917127" cy="1043725"/>
              <a:chOff x="1965280" y="5389109"/>
              <a:chExt cx="4917127" cy="1043725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2166886" y="5527343"/>
                <a:ext cx="4715521" cy="750628"/>
              </a:xfrm>
              <a:prstGeom prst="round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676" b="98883" l="2618" r="98953"/>
                        </a14:imgEffect>
                      </a14:imgLayer>
                    </a14:imgProps>
                  </a:ext>
                </a:extLst>
              </a:blip>
              <a:srcRect l="3392" r="7956" b="7253"/>
              <a:stretch/>
            </p:blipFill>
            <p:spPr>
              <a:xfrm>
                <a:off x="1965280" y="5389109"/>
                <a:ext cx="1064526" cy="1043725"/>
              </a:xfrm>
              <a:prstGeom prst="rect">
                <a:avLst/>
              </a:prstGeom>
            </p:spPr>
          </p:pic>
        </p:grpSp>
        <p:sp>
          <p:nvSpPr>
            <p:cNvPr id="13" name="TextBox 12"/>
            <p:cNvSpPr txBox="1"/>
            <p:nvPr/>
          </p:nvSpPr>
          <p:spPr>
            <a:xfrm>
              <a:off x="4417089" y="5433901"/>
              <a:ext cx="364074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tự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2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 – c – a 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1581665" y="2360991"/>
            <a:ext cx="9305364" cy="2689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3225" indent="-403225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600" dirty="0"/>
              <a:t> </a:t>
            </a:r>
            <a:r>
              <a:rPr lang="vi-VN" sz="2600" b="1" dirty="0">
                <a:solidFill>
                  <a:srgbClr val="3333CC"/>
                </a:solidFill>
              </a:rPr>
              <a:t>Em cùng bạn thảo luận và thực hiện</a:t>
            </a:r>
            <a:r>
              <a:rPr lang="vi-VN" sz="2600" dirty="0">
                <a:solidFill>
                  <a:srgbClr val="3333CC"/>
                </a:solidFill>
              </a:rPr>
              <a:t>: Sắp xếp theo thứ tự đúng </a:t>
            </a:r>
            <a:r>
              <a:rPr lang="en-US" sz="2600" dirty="0">
                <a:solidFill>
                  <a:srgbClr val="3333CC"/>
                </a:solidFill>
              </a:rPr>
              <a:t> </a:t>
            </a:r>
            <a:r>
              <a:rPr lang="vi-VN" sz="2600" dirty="0">
                <a:solidFill>
                  <a:srgbClr val="3333CC"/>
                </a:solidFill>
              </a:rPr>
              <a:t>các bước định dạng phông, cỡ, màu chữ. </a:t>
            </a:r>
            <a:endParaRPr lang="en-US" sz="2600" dirty="0">
              <a:solidFill>
                <a:srgbClr val="3333CC"/>
              </a:solidFill>
            </a:endParaRPr>
          </a:p>
          <a:p>
            <a:pPr marL="1196975" indent="-457200">
              <a:lnSpc>
                <a:spcPct val="120000"/>
              </a:lnSpc>
              <a:spcAft>
                <a:spcPts val="600"/>
              </a:spcAft>
              <a:buAutoNum type="alphaLcPeriod"/>
            </a:pPr>
            <a:r>
              <a:rPr lang="vi-VN" sz="2600" dirty="0">
                <a:solidFill>
                  <a:srgbClr val="3333CC"/>
                </a:solidFill>
              </a:rPr>
              <a:t>Chọn một phông/cỡ/màu chữ. </a:t>
            </a:r>
            <a:endParaRPr lang="en-US" sz="2600" dirty="0">
              <a:solidFill>
                <a:srgbClr val="3333CC"/>
              </a:solidFill>
            </a:endParaRPr>
          </a:p>
          <a:p>
            <a:pPr marL="1196975" indent="-457200">
              <a:lnSpc>
                <a:spcPct val="120000"/>
              </a:lnSpc>
              <a:spcAft>
                <a:spcPts val="600"/>
              </a:spcAft>
              <a:buAutoNum type="alphaLcPeriod"/>
            </a:pPr>
            <a:r>
              <a:rPr lang="vi-VN" sz="2600" dirty="0">
                <a:solidFill>
                  <a:srgbClr val="3333CC"/>
                </a:solidFill>
              </a:rPr>
              <a:t>Chọn khối văn bản cần định dạng chữ. </a:t>
            </a:r>
            <a:endParaRPr lang="en-US" sz="2600" dirty="0">
              <a:solidFill>
                <a:srgbClr val="3333CC"/>
              </a:solidFill>
            </a:endParaRPr>
          </a:p>
          <a:p>
            <a:pPr marL="1196975" indent="-457200">
              <a:lnSpc>
                <a:spcPct val="120000"/>
              </a:lnSpc>
              <a:spcAft>
                <a:spcPts val="600"/>
              </a:spcAft>
              <a:buAutoNum type="alphaLcPeriod"/>
            </a:pPr>
            <a:r>
              <a:rPr lang="vi-VN" sz="2600" dirty="0">
                <a:solidFill>
                  <a:srgbClr val="3333CC"/>
                </a:solidFill>
              </a:rPr>
              <a:t>Mở hộp danh sách phông/cỡ/màu chữ.</a:t>
            </a:r>
            <a:endParaRPr lang="en-US" sz="2600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17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9281" y="658906"/>
            <a:ext cx="11107271" cy="619909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565689" y="173182"/>
            <a:ext cx="4213968" cy="639618"/>
          </a:xfrm>
          <a:prstGeom prst="roundRect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GHI NHỚ</a:t>
            </a:r>
          </a:p>
        </p:txBody>
      </p:sp>
    </p:spTree>
    <p:extLst>
      <p:ext uri="{BB962C8B-B14F-4D97-AF65-F5344CB8AC3E}">
        <p14:creationId xmlns:p14="http://schemas.microsoft.com/office/powerpoint/2010/main" val="153058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21024" y="624678"/>
            <a:ext cx="11961116" cy="4120751"/>
            <a:chOff x="6851472" y="2458550"/>
            <a:chExt cx="6736562" cy="8276780"/>
          </a:xfrm>
        </p:grpSpPr>
        <p:sp>
          <p:nvSpPr>
            <p:cNvPr id="9" name="Rounded Rectangle 8"/>
            <p:cNvSpPr/>
            <p:nvPr/>
          </p:nvSpPr>
          <p:spPr>
            <a:xfrm>
              <a:off x="6851472" y="2458550"/>
              <a:ext cx="6736562" cy="8276780"/>
            </a:xfrm>
            <a:prstGeom prst="roundRect">
              <a:avLst/>
            </a:prstGeom>
            <a:solidFill>
              <a:srgbClr val="FBFBFB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874196" y="4536189"/>
              <a:ext cx="6638101" cy="58210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38138" indent="-338138" algn="just">
                <a:lnSpc>
                  <a:spcPct val="114000"/>
                </a:lnSpc>
                <a:spcAft>
                  <a:spcPts val="600"/>
                </a:spcAft>
                <a:buClr>
                  <a:srgbClr val="FF0000"/>
                </a:buClr>
                <a:buFont typeface="Wingdings" panose="05000000000000000000" pitchFamily="2" charset="2"/>
                <a:buChar char="v"/>
              </a:pPr>
              <a:r>
                <a:rPr lang="vi-VN" sz="2300" b="1" dirty="0"/>
                <a:t>Em cùng bạn thực hiện: </a:t>
              </a:r>
              <a:endParaRPr lang="en-US" sz="2300" b="1" dirty="0"/>
            </a:p>
            <a:p>
              <a:pPr marL="403225" indent="-349250" algn="just">
                <a:lnSpc>
                  <a:spcPct val="114000"/>
                </a:lnSpc>
                <a:spcAft>
                  <a:spcPts val="600"/>
                </a:spcAft>
                <a:buClr>
                  <a:srgbClr val="FF0000"/>
                </a:buClr>
              </a:pPr>
              <a:r>
                <a:rPr lang="vi-VN" sz="2300" dirty="0"/>
                <a:t>a.</a:t>
              </a:r>
              <a:r>
                <a:rPr lang="en-US" sz="2300" dirty="0"/>
                <a:t> </a:t>
              </a:r>
              <a:r>
                <a:rPr lang="vi-VN" sz="2300" dirty="0"/>
                <a:t>Kích hoạt phần mềm </a:t>
              </a:r>
              <a:r>
                <a:rPr lang="vi-VN" sz="2300" dirty="0">
                  <a:solidFill>
                    <a:srgbClr val="FF0000"/>
                  </a:solidFill>
                </a:rPr>
                <a:t>PowerPoint</a:t>
              </a:r>
              <a:r>
                <a:rPr lang="vi-VN" sz="2300" dirty="0"/>
                <a:t>, mở tệp trình chiếu </a:t>
              </a:r>
              <a:r>
                <a:rPr lang="vi-VN" sz="2300" dirty="0">
                  <a:solidFill>
                    <a:srgbClr val="FF0000"/>
                  </a:solidFill>
                </a:rPr>
                <a:t>CayDaTanTrao</a:t>
              </a:r>
              <a:r>
                <a:rPr lang="vi-VN" sz="2300" dirty="0"/>
                <a:t>. </a:t>
              </a:r>
              <a:endParaRPr lang="en-US" sz="2300" dirty="0"/>
            </a:p>
            <a:p>
              <a:pPr marL="403225" indent="-349250" algn="just">
                <a:lnSpc>
                  <a:spcPct val="114000"/>
                </a:lnSpc>
                <a:spcAft>
                  <a:spcPts val="600"/>
                </a:spcAft>
                <a:buClr>
                  <a:srgbClr val="FF0000"/>
                </a:buClr>
              </a:pPr>
              <a:r>
                <a:rPr lang="vi-VN" sz="2300" dirty="0"/>
                <a:t>b.</a:t>
              </a:r>
              <a:r>
                <a:rPr lang="en-US" sz="2300" dirty="0"/>
                <a:t> </a:t>
              </a:r>
              <a:r>
                <a:rPr lang="vi-VN" sz="2300" dirty="0"/>
                <a:t>Thực hiện định dạng văn bản cho trang chiếu để được trang chiếu tương tự </a:t>
              </a:r>
              <a:r>
                <a:rPr lang="vi-VN" sz="2300" dirty="0">
                  <a:solidFill>
                    <a:srgbClr val="FF0000"/>
                  </a:solidFill>
                </a:rPr>
                <a:t>hình 20.4</a:t>
              </a:r>
              <a:r>
                <a:rPr lang="vi-VN" sz="2300" dirty="0"/>
                <a:t>. </a:t>
              </a:r>
              <a:endParaRPr lang="en-US" sz="2300" dirty="0"/>
            </a:p>
            <a:p>
              <a:pPr marL="511175" indent="-457200" algn="just">
                <a:lnSpc>
                  <a:spcPct val="114000"/>
                </a:lnSpc>
                <a:spcAft>
                  <a:spcPts val="600"/>
                </a:spcAft>
                <a:buClr>
                  <a:srgbClr val="FF0000"/>
                </a:buClr>
              </a:pPr>
              <a:r>
                <a:rPr lang="vi-VN" sz="2300" dirty="0"/>
                <a:t>c. Nhấn phím </a:t>
              </a:r>
              <a:r>
                <a:rPr lang="vi-VN" sz="2300" dirty="0">
                  <a:solidFill>
                    <a:srgbClr val="FF0000"/>
                  </a:solidFill>
                </a:rPr>
                <a:t>F5</a:t>
              </a:r>
              <a:r>
                <a:rPr lang="vi-VN" sz="2300" dirty="0"/>
                <a:t> để trình chiếu. </a:t>
              </a:r>
              <a:endParaRPr lang="en-US" sz="2300" dirty="0"/>
            </a:p>
            <a:p>
              <a:pPr marL="511175" indent="-457200" algn="just">
                <a:lnSpc>
                  <a:spcPct val="114000"/>
                </a:lnSpc>
                <a:spcAft>
                  <a:spcPts val="600"/>
                </a:spcAft>
                <a:buClr>
                  <a:srgbClr val="FF0000"/>
                </a:buClr>
              </a:pPr>
              <a:r>
                <a:rPr lang="vi-VN" sz="2300" dirty="0"/>
                <a:t>d. Lưu tệp trình chiếu. </a:t>
              </a:r>
              <a:endParaRPr lang="en-US" sz="2300" dirty="0"/>
            </a:p>
            <a:p>
              <a:pPr marL="511175" indent="-457200" algn="just">
                <a:lnSpc>
                  <a:spcPct val="114000"/>
                </a:lnSpc>
                <a:spcAft>
                  <a:spcPts val="600"/>
                </a:spcAft>
                <a:buClr>
                  <a:srgbClr val="FF0000"/>
                </a:buClr>
              </a:pPr>
              <a:r>
                <a:rPr lang="vi-VN" sz="2300" dirty="0"/>
                <a:t>e. Thoát khỏi phần mềm PowerPoint.</a:t>
              </a:r>
              <a:endParaRPr lang="en-US" sz="23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291403" y="214048"/>
            <a:ext cx="4353220" cy="821259"/>
            <a:chOff x="4098078" y="58526"/>
            <a:chExt cx="4353220" cy="821259"/>
          </a:xfrm>
        </p:grpSpPr>
        <p:sp>
          <p:nvSpPr>
            <p:cNvPr id="7" name="Rounded Rectangle 6"/>
            <p:cNvSpPr/>
            <p:nvPr/>
          </p:nvSpPr>
          <p:spPr>
            <a:xfrm>
              <a:off x="4098078" y="58526"/>
              <a:ext cx="4353220" cy="821259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en-US" sz="32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VẬN DỤNG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1853" y="122849"/>
              <a:ext cx="723900" cy="695325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28" b="93056" l="3315" r="8950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15272" y="773810"/>
            <a:ext cx="1486186" cy="11823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20557" y="3624090"/>
            <a:ext cx="6875034" cy="3113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684" y="5393673"/>
            <a:ext cx="1746716" cy="133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4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410635" y="2205318"/>
            <a:ext cx="4168589" cy="1842247"/>
          </a:xfrm>
          <a:prstGeom prst="roundRect">
            <a:avLst/>
          </a:prstGeom>
          <a:solidFill>
            <a:srgbClr val="099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CẢM ƠN CÁC EM!</a:t>
            </a:r>
          </a:p>
        </p:txBody>
      </p:sp>
    </p:spTree>
    <p:extLst>
      <p:ext uri="{BB962C8B-B14F-4D97-AF65-F5344CB8AC3E}">
        <p14:creationId xmlns:p14="http://schemas.microsoft.com/office/powerpoint/2010/main" val="639362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003983" y="3124460"/>
            <a:ext cx="8431305" cy="16426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 DẠNG VĂN BẢN TRONG TRANG CHIẾU</a:t>
            </a:r>
            <a:endParaRPr lang="vi-VN" sz="4400" b="1" dirty="0">
              <a:ln w="28575">
                <a:noFill/>
              </a:ln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124071" y="2124636"/>
            <a:ext cx="2191128" cy="63201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BÀI 20</a:t>
            </a:r>
          </a:p>
        </p:txBody>
      </p:sp>
    </p:spTree>
    <p:extLst>
      <p:ext uri="{BB962C8B-B14F-4D97-AF65-F5344CB8AC3E}">
        <p14:creationId xmlns:p14="http://schemas.microsoft.com/office/powerpoint/2010/main" val="779240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409" t="6427" r="2527"/>
          <a:stretch/>
        </p:blipFill>
        <p:spPr>
          <a:xfrm>
            <a:off x="414380" y="177119"/>
            <a:ext cx="6336044" cy="31333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91" t="1332"/>
          <a:stretch/>
        </p:blipFill>
        <p:spPr>
          <a:xfrm>
            <a:off x="414380" y="3337412"/>
            <a:ext cx="6336044" cy="331510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086601" y="1158061"/>
            <a:ext cx="4262718" cy="4304913"/>
            <a:chOff x="6971842" y="1633111"/>
            <a:chExt cx="3936429" cy="396457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/>
            <a:srcRect l="2198"/>
            <a:stretch/>
          </p:blipFill>
          <p:spPr>
            <a:xfrm>
              <a:off x="6971842" y="1633111"/>
              <a:ext cx="3936429" cy="3964574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7083603" y="2760051"/>
              <a:ext cx="3501807" cy="2548348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6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so </a:t>
              </a:r>
              <a:r>
                <a:rPr lang="en-US" sz="26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sánh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sự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khác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nhau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giữa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403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57736" y="67085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1238121" y="1025127"/>
            <a:ext cx="4934543" cy="557823"/>
            <a:chOff x="689904" y="1379897"/>
            <a:chExt cx="4934543" cy="557823"/>
          </a:xfrm>
        </p:grpSpPr>
        <p:grpSp>
          <p:nvGrpSpPr>
            <p:cNvPr id="16" name="Group 15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100452" y="1445277"/>
              <a:ext cx="4523995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Dải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lệnh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định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dạng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văn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</a:t>
              </a:r>
              <a:endPara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41296" y="1761072"/>
            <a:ext cx="10394576" cy="2854979"/>
            <a:chOff x="1294710" y="1855201"/>
            <a:chExt cx="9879273" cy="2854979"/>
          </a:xfrm>
        </p:grpSpPr>
        <p:grpSp>
          <p:nvGrpSpPr>
            <p:cNvPr id="7" name="Group 6"/>
            <p:cNvGrpSpPr/>
            <p:nvPr/>
          </p:nvGrpSpPr>
          <p:grpSpPr>
            <a:xfrm>
              <a:off x="1294710" y="1855201"/>
              <a:ext cx="9879273" cy="2854979"/>
              <a:chOff x="1294710" y="2073569"/>
              <a:chExt cx="9879273" cy="2854979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94710" y="2073569"/>
                <a:ext cx="9879273" cy="2459513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86564" y="4528498"/>
                <a:ext cx="6172200" cy="400050"/>
              </a:xfrm>
              <a:prstGeom prst="rect">
                <a:avLst/>
              </a:prstGeom>
            </p:spPr>
          </p:pic>
        </p:grpSp>
        <p:sp>
          <p:nvSpPr>
            <p:cNvPr id="9" name="Rectangle 8"/>
            <p:cNvSpPr/>
            <p:nvPr/>
          </p:nvSpPr>
          <p:spPr>
            <a:xfrm>
              <a:off x="2504450" y="1976718"/>
              <a:ext cx="1002864" cy="52443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644337" y="2498954"/>
              <a:ext cx="5301569" cy="174852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668046" y="4854389"/>
            <a:ext cx="8968577" cy="1425387"/>
            <a:chOff x="2131450" y="4921624"/>
            <a:chExt cx="7819375" cy="1425387"/>
          </a:xfrm>
        </p:grpSpPr>
        <p:sp>
          <p:nvSpPr>
            <p:cNvPr id="5" name="Rounded Rectangle 4"/>
            <p:cNvSpPr/>
            <p:nvPr/>
          </p:nvSpPr>
          <p:spPr>
            <a:xfrm>
              <a:off x="2131450" y="4921624"/>
              <a:ext cx="7819375" cy="1425387"/>
            </a:xfrm>
            <a:prstGeom prst="roundRect">
              <a:avLst/>
            </a:prstGeom>
            <a:noFill/>
            <a:ln w="76200" cmpd="thickThin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47016" y="5094039"/>
              <a:ext cx="944733" cy="97540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818690" y="5260194"/>
              <a:ext cx="1090012" cy="809251"/>
            </a:xfrm>
            <a:prstGeom prst="rect">
              <a:avLst/>
            </a:prstGeom>
          </p:spPr>
        </p:pic>
        <p:sp>
          <p:nvSpPr>
            <p:cNvPr id="39" name="Rectangle 38"/>
            <p:cNvSpPr/>
            <p:nvPr/>
          </p:nvSpPr>
          <p:spPr>
            <a:xfrm>
              <a:off x="3507313" y="5186455"/>
              <a:ext cx="5269254" cy="790575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6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6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hiểu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chức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năng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dải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lệnh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định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dạng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văn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414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57737" y="179865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1238121" y="1025127"/>
            <a:ext cx="4934543" cy="557823"/>
            <a:chOff x="689904" y="1379897"/>
            <a:chExt cx="4934543" cy="557823"/>
          </a:xfrm>
        </p:grpSpPr>
        <p:grpSp>
          <p:nvGrpSpPr>
            <p:cNvPr id="24" name="Group 23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1100452" y="1445277"/>
              <a:ext cx="4523995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Dải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lệnh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định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dạng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văn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</a:t>
              </a:r>
              <a:endPara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484324" y="1949982"/>
            <a:ext cx="985154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vi-VN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thẻ lệnh </a:t>
            </a:r>
            <a:r>
              <a:rPr lang="vi-V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vi-VN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có dải lệnh </a:t>
            </a:r>
            <a:r>
              <a:rPr lang="vi-V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</a:t>
            </a:r>
            <a:r>
              <a:rPr lang="vi-VN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dùng để định đạng </a:t>
            </a:r>
            <a:r>
              <a:rPr lang="vi-V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kiểu</a:t>
            </a:r>
            <a:r>
              <a:rPr lang="vi-VN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vi-VN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kích thước chữ </a:t>
            </a:r>
            <a:r>
              <a:rPr lang="vi-VN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văn bản trên trang chiếu</a:t>
            </a:r>
            <a:endParaRPr lang="en-US" sz="24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8190" y="5142993"/>
            <a:ext cx="1697440" cy="128972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79929" y="3163197"/>
            <a:ext cx="10582835" cy="1979796"/>
            <a:chOff x="753035" y="3163197"/>
            <a:chExt cx="10582835" cy="197979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53035" y="3163197"/>
              <a:ext cx="10582835" cy="197979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860612" y="4206883"/>
              <a:ext cx="2931459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Hộp</a:t>
              </a:r>
              <a:r>
                <a:rPr lang="en-US" sz="22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danh</a:t>
              </a:r>
              <a:r>
                <a:rPr lang="en-US" sz="22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sách</a:t>
              </a:r>
              <a:r>
                <a:rPr lang="en-US" sz="22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phông</a:t>
              </a:r>
              <a:r>
                <a:rPr lang="en-US" sz="22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endPara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69907" y="4206883"/>
              <a:ext cx="2266482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Hộp</a:t>
              </a:r>
              <a:r>
                <a:rPr lang="en-US" sz="22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danh</a:t>
              </a:r>
              <a:r>
                <a:rPr lang="en-US" sz="22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sách</a:t>
              </a:r>
              <a:r>
                <a:rPr lang="en-US" sz="22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cỡ</a:t>
              </a:r>
              <a:r>
                <a:rPr lang="en-US" sz="22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endPara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261241" y="4209319"/>
              <a:ext cx="2227729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Hộp</a:t>
              </a:r>
              <a:r>
                <a:rPr lang="en-US" sz="22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danh</a:t>
              </a:r>
              <a:r>
                <a:rPr lang="en-US" sz="22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sách</a:t>
              </a:r>
              <a:r>
                <a:rPr lang="en-US" sz="22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màu</a:t>
              </a:r>
              <a:r>
                <a:rPr lang="en-US" sz="22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endPara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671516" y="4376159"/>
              <a:ext cx="2481808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Kiểu</a:t>
              </a:r>
              <a:r>
                <a:rPr lang="en-US" sz="22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endPara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0916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1238121" y="1165807"/>
            <a:ext cx="3580005" cy="553998"/>
            <a:chOff x="689904" y="1379897"/>
            <a:chExt cx="3580005" cy="553998"/>
          </a:xfrm>
        </p:grpSpPr>
        <p:grpSp>
          <p:nvGrpSpPr>
            <p:cNvPr id="35" name="Group 34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1100452" y="1404333"/>
              <a:ext cx="316945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Định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dạng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văn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</a:t>
              </a:r>
              <a:endPara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443462" y="2595282"/>
            <a:ext cx="8811726" cy="1831132"/>
            <a:chOff x="2333125" y="2042950"/>
            <a:chExt cx="8093964" cy="1277470"/>
          </a:xfrm>
        </p:grpSpPr>
        <p:grpSp>
          <p:nvGrpSpPr>
            <p:cNvPr id="22" name="Group 21"/>
            <p:cNvGrpSpPr/>
            <p:nvPr/>
          </p:nvGrpSpPr>
          <p:grpSpPr>
            <a:xfrm>
              <a:off x="2333125" y="2042950"/>
              <a:ext cx="8093964" cy="1277470"/>
              <a:chOff x="2395561" y="4921624"/>
              <a:chExt cx="7555264" cy="1277470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2407025" y="4921624"/>
                <a:ext cx="7543800" cy="1277470"/>
              </a:xfrm>
              <a:prstGeom prst="roundRect">
                <a:avLst/>
              </a:prstGeom>
              <a:noFill/>
              <a:ln w="76200" cmpd="thickThin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395561" y="5185568"/>
                <a:ext cx="6425359" cy="790575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>
                  <a:lnSpc>
                    <a:spcPct val="130000"/>
                  </a:lnSpc>
                </a:pPr>
                <a:r>
                  <a:rPr lang="en-US" sz="27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27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27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27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27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hiện</a:t>
                </a:r>
                <a:r>
                  <a:rPr lang="en-US" sz="27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27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Kích</a:t>
                </a:r>
                <a:r>
                  <a:rPr lang="en-US" sz="27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hoạt</a:t>
                </a:r>
                <a:r>
                  <a:rPr lang="en-US" sz="27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27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mềm</a:t>
                </a:r>
                <a:r>
                  <a:rPr lang="en-US" sz="27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PowerPoint</a:t>
                </a:r>
                <a:r>
                  <a:rPr lang="en-US" sz="27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7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mở</a:t>
                </a:r>
                <a:r>
                  <a:rPr lang="en-US" sz="27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tệp</a:t>
                </a:r>
                <a:r>
                  <a:rPr lang="en-US" sz="27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CayDaTanTrao</a:t>
                </a:r>
                <a:r>
                  <a:rPr lang="en-US" sz="27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32872" y="2106851"/>
              <a:ext cx="1270834" cy="1142999"/>
            </a:xfrm>
            <a:prstGeom prst="rect">
              <a:avLst/>
            </a:prstGeom>
          </p:spPr>
        </p:pic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821" y="3040855"/>
            <a:ext cx="1254853" cy="88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23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057737" y="76490"/>
            <a:ext cx="4353220" cy="701545"/>
            <a:chOff x="4168573" y="1295284"/>
            <a:chExt cx="4353220" cy="701545"/>
          </a:xfrm>
        </p:grpSpPr>
        <p:sp>
          <p:nvSpPr>
            <p:cNvPr id="11" name="Rounded Rectangle 10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384584" y="923425"/>
            <a:ext cx="3580005" cy="557823"/>
            <a:chOff x="689904" y="1379897"/>
            <a:chExt cx="3580005" cy="557823"/>
          </a:xfrm>
        </p:grpSpPr>
        <p:grpSp>
          <p:nvGrpSpPr>
            <p:cNvPr id="14" name="Group 13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100452" y="1445277"/>
              <a:ext cx="316945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Định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dạng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văn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</a:t>
              </a:r>
              <a:endPara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85269" y="884882"/>
            <a:ext cx="6245367" cy="58789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" name="Group 2"/>
          <p:cNvGrpSpPr/>
          <p:nvPr/>
        </p:nvGrpSpPr>
        <p:grpSpPr>
          <a:xfrm>
            <a:off x="140562" y="1862878"/>
            <a:ext cx="5435432" cy="3246998"/>
            <a:chOff x="234691" y="1862878"/>
            <a:chExt cx="5435432" cy="3246998"/>
          </a:xfrm>
        </p:grpSpPr>
        <p:grpSp>
          <p:nvGrpSpPr>
            <p:cNvPr id="20" name="Group 19"/>
            <p:cNvGrpSpPr/>
            <p:nvPr/>
          </p:nvGrpSpPr>
          <p:grpSpPr>
            <a:xfrm>
              <a:off x="234691" y="2341227"/>
              <a:ext cx="5435432" cy="2768649"/>
              <a:chOff x="4068427" y="3225676"/>
              <a:chExt cx="7810586" cy="1720097"/>
            </a:xfrm>
          </p:grpSpPr>
          <p:sp>
            <p:nvSpPr>
              <p:cNvPr id="27" name="矩形 76"/>
              <p:cNvSpPr/>
              <p:nvPr/>
            </p:nvSpPr>
            <p:spPr>
              <a:xfrm>
                <a:off x="4068427" y="3225676"/>
                <a:ext cx="7791264" cy="1720097"/>
              </a:xfrm>
              <a:prstGeom prst="roundRect">
                <a:avLst/>
              </a:prstGeom>
              <a:solidFill>
                <a:srgbClr val="FFF5D9"/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lIns="136083" tIns="68040" rIns="136083" bIns="6804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cs typeface="+mn-ea"/>
                  <a:sym typeface="+mn-lt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4087750" y="3684040"/>
                <a:ext cx="7791263" cy="1257284"/>
              </a:xfrm>
              <a:prstGeom prst="rect">
                <a:avLst/>
              </a:prstGeom>
              <a:noFill/>
            </p:spPr>
            <p:txBody>
              <a:bodyPr wrap="square" lIns="136080" tIns="68040" rIns="136080" bIns="68040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HS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văn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bản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dạng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hiện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dạng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văn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bản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đẹp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hướng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dẫn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SGK –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Trang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54</a:t>
                </a:r>
              </a:p>
            </p:txBody>
          </p:sp>
        </p:grp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35911" y="1862878"/>
              <a:ext cx="1143403" cy="95670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745" y="5219619"/>
            <a:ext cx="1611926" cy="163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366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084905" y="2146357"/>
            <a:ext cx="8320012" cy="3904819"/>
            <a:chOff x="5349343" y="1856936"/>
            <a:chExt cx="8471611" cy="3356507"/>
          </a:xfrm>
        </p:grpSpPr>
        <p:sp>
          <p:nvSpPr>
            <p:cNvPr id="4" name="Rounded Rectangle 3"/>
            <p:cNvSpPr/>
            <p:nvPr/>
          </p:nvSpPr>
          <p:spPr>
            <a:xfrm>
              <a:off x="5349343" y="1856936"/>
              <a:ext cx="8471611" cy="3356507"/>
            </a:xfrm>
            <a:prstGeom prst="roundRect">
              <a:avLst/>
            </a:prstGeom>
            <a:solidFill>
              <a:srgbClr val="FFF5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484896" y="2577922"/>
              <a:ext cx="8159261" cy="24273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just">
                <a:lnSpc>
                  <a:spcPct val="13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FF0000"/>
                </a:buClr>
                <a:buFont typeface="Wingdings" panose="05000000000000000000" pitchFamily="2" charset="2"/>
                <a:buChar char="v"/>
              </a:pP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bước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pPr marL="736600" indent="-736600" algn="just">
                <a:lnSpc>
                  <a:spcPct val="130000"/>
                </a:lnSpc>
                <a:spcAft>
                  <a:spcPts val="600"/>
                </a:spcAft>
              </a:pPr>
              <a:r>
                <a:rPr lang="en-US" sz="25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[1] 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khối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văn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cần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bỏ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dấu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dòng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; </a:t>
              </a:r>
            </a:p>
            <a:p>
              <a:pPr marL="968375" indent="-968375" algn="just">
                <a:lnSpc>
                  <a:spcPct val="130000"/>
                </a:lnSpc>
                <a:spcAft>
                  <a:spcPts val="600"/>
                </a:spcAft>
              </a:pPr>
              <a:r>
                <a:rPr lang="en-US" sz="25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[2]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Nháy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chuột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mở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danh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sách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Bullets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;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xuất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bảng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kiểu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dấu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dòng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; </a:t>
              </a:r>
            </a:p>
            <a:p>
              <a:pPr marL="858838" indent="-858838" algn="just">
                <a:lnSpc>
                  <a:spcPct val="130000"/>
                </a:lnSpc>
                <a:spcAft>
                  <a:spcPts val="600"/>
                </a:spcAft>
              </a:pPr>
              <a:r>
                <a:rPr lang="en-US" sz="25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[3] 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Nháy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chuột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None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057737" y="179865"/>
            <a:ext cx="4353220" cy="701545"/>
            <a:chOff x="4168573" y="1295284"/>
            <a:chExt cx="4353220" cy="701545"/>
          </a:xfrm>
        </p:grpSpPr>
        <p:sp>
          <p:nvSpPr>
            <p:cNvPr id="11" name="Rounded Rectangle 10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95930" y="1689439"/>
            <a:ext cx="1143403" cy="9567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8" name="Group 17"/>
          <p:cNvGrpSpPr/>
          <p:nvPr/>
        </p:nvGrpSpPr>
        <p:grpSpPr>
          <a:xfrm>
            <a:off x="1238121" y="1165807"/>
            <a:ext cx="3580005" cy="557823"/>
            <a:chOff x="689904" y="1379897"/>
            <a:chExt cx="3580005" cy="557823"/>
          </a:xfrm>
        </p:grpSpPr>
        <p:grpSp>
          <p:nvGrpSpPr>
            <p:cNvPr id="20" name="Group 1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1100452" y="1445277"/>
              <a:ext cx="316945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Định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dạng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văn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</a:t>
              </a:r>
              <a:endPara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4748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57737" y="238657"/>
            <a:ext cx="4353220" cy="70154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924" y="251931"/>
            <a:ext cx="69532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6161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2"/>
  <p:tag name="MMPROD_UIDATA" val="&lt;database version=&quot;7.0&quot;&gt;&lt;object type=&quot;1&quot; unique_id=&quot;10001&quot;&gt;&lt;object type=&quot;8&quot; unique_id=&quot;10659&quot;&gt;&lt;/object&gt;&lt;object type=&quot;2&quot; unique_id=&quot;10660&quot;&gt;&lt;object type=&quot;3&quot; unique_id=&quot;10661&quot;&gt;&lt;property id=&quot;20148&quot; value=&quot;5&quot;/&gt;&lt;property id=&quot;20300&quot; value=&quot;Slide 1&quot;/&gt;&lt;property id=&quot;20307&quot; value=&quot;257&quot;/&gt;&lt;/object&gt;&lt;object type=&quot;3&quot; unique_id=&quot;10662&quot;&gt;&lt;property id=&quot;20148&quot; value=&quot;5&quot;/&gt;&lt;property id=&quot;20300&quot; value=&quot;Slide 2&quot;/&gt;&lt;property id=&quot;20307&quot; value=&quot;367&quot;/&gt;&lt;/object&gt;&lt;object type=&quot;3&quot; unique_id=&quot;10663&quot;&gt;&lt;property id=&quot;20148&quot; value=&quot;5&quot;/&gt;&lt;property id=&quot;20300&quot; value=&quot;Slide 3&quot;/&gt;&lt;property id=&quot;20307&quot; value=&quot;306&quot;/&gt;&lt;/object&gt;&lt;object type=&quot;3&quot; unique_id=&quot;10664&quot;&gt;&lt;property id=&quot;20148&quot; value=&quot;5&quot;/&gt;&lt;property id=&quot;20300&quot; value=&quot;Slide 4&quot;/&gt;&lt;property id=&quot;20307&quot; value=&quot;301&quot;/&gt;&lt;/object&gt;&lt;object type=&quot;3&quot; unique_id=&quot;10665&quot;&gt;&lt;property id=&quot;20148&quot; value=&quot;5&quot;/&gt;&lt;property id=&quot;20300&quot; value=&quot;Slide 5&quot;/&gt;&lt;property id=&quot;20307&quot; value=&quot;351&quot;/&gt;&lt;/object&gt;&lt;object type=&quot;3&quot; unique_id=&quot;10666&quot;&gt;&lt;property id=&quot;20148&quot; value=&quot;5&quot;/&gt;&lt;property id=&quot;20300&quot; value=&quot;Slide 6&quot;/&gt;&lt;property id=&quot;20307&quot; value=&quot;354&quot;/&gt;&lt;/object&gt;&lt;object type=&quot;3&quot; unique_id=&quot;10667&quot;&gt;&lt;property id=&quot;20148&quot; value=&quot;5&quot;/&gt;&lt;property id=&quot;20300&quot; value=&quot;Slide 7&quot;/&gt;&lt;property id=&quot;20307&quot; value=&quot;355&quot;/&gt;&lt;/object&gt;&lt;object type=&quot;3&quot; unique_id=&quot;10668&quot;&gt;&lt;property id=&quot;20148&quot; value=&quot;5&quot;/&gt;&lt;property id=&quot;20300&quot; value=&quot;Slide 8&quot;/&gt;&lt;property id=&quot;20307&quot; value=&quot;356&quot;/&gt;&lt;/object&gt;&lt;object type=&quot;3&quot; unique_id=&quot;10669&quot;&gt;&lt;property id=&quot;20148&quot; value=&quot;5&quot;/&gt;&lt;property id=&quot;20300&quot; value=&quot;Slide 9&quot;/&gt;&lt;property id=&quot;20307&quot; value=&quot;285&quot;/&gt;&lt;/object&gt;&lt;object type=&quot;3&quot; unique_id=&quot;10670&quot;&gt;&lt;property id=&quot;20148&quot; value=&quot;5&quot;/&gt;&lt;property id=&quot;20300&quot; value=&quot;Slide 10&quot;/&gt;&lt;property id=&quot;20307&quot; value=&quot;362&quot;/&gt;&lt;/object&gt;&lt;object type=&quot;3&quot; unique_id=&quot;10671&quot;&gt;&lt;property id=&quot;20148&quot; value=&quot;5&quot;/&gt;&lt;property id=&quot;20300&quot; value=&quot;Slide 11&quot;/&gt;&lt;property id=&quot;20307&quot; value=&quot;363&quot;/&gt;&lt;/object&gt;&lt;object type=&quot;3&quot; unique_id=&quot;10672&quot;&gt;&lt;property id=&quot;20148&quot; value=&quot;5&quot;/&gt;&lt;property id=&quot;20300&quot; value=&quot;Slide 12&quot;/&gt;&lt;property id=&quot;20307&quot; value=&quot;364&quot;/&gt;&lt;/object&gt;&lt;object type=&quot;3&quot; unique_id=&quot;10673&quot;&gt;&lt;property id=&quot;20148&quot; value=&quot;5&quot;/&gt;&lt;property id=&quot;20300&quot; value=&quot;Slide 13&quot;/&gt;&lt;property id=&quot;20307&quot; value=&quot;365&quot;/&gt;&lt;/object&gt;&lt;object type=&quot;3&quot; unique_id=&quot;10674&quot;&gt;&lt;property id=&quot;20148&quot; value=&quot;5&quot;/&gt;&lt;property id=&quot;20300&quot; value=&quot;Slide 14&quot;/&gt;&lt;property id=&quot;20307&quot; value=&quot;366&quot;/&gt;&lt;/object&gt;&lt;object type=&quot;3&quot; unique_id=&quot;10675&quot;&gt;&lt;property id=&quot;20148&quot; value=&quot;5&quot;/&gt;&lt;property id=&quot;20300&quot; value=&quot;Slide 15&quot;/&gt;&lt;property id=&quot;20307&quot; value=&quot;357&quot;/&gt;&lt;/object&gt;&lt;object type=&quot;3&quot; unique_id=&quot;10676&quot;&gt;&lt;property id=&quot;20148&quot; value=&quot;5&quot;/&gt;&lt;property id=&quot;20300&quot; value=&quot;Slide 16&quot;/&gt;&lt;property id=&quot;20307&quot; value=&quot;319&quot;/&gt;&lt;/object&gt;&lt;object type=&quot;3&quot; unique_id=&quot;10677&quot;&gt;&lt;property id=&quot;20148&quot; value=&quot;5&quot;/&gt;&lt;property id=&quot;20300&quot; value=&quot;Slide 17&quot;/&gt;&lt;property id=&quot;20307&quot; value=&quot;265&quot;/&gt;&lt;/object&gt;&lt;object type=&quot;3&quot; unique_id=&quot;10678&quot;&gt;&lt;property id=&quot;20148&quot; value=&quot;5&quot;/&gt;&lt;property id=&quot;20300&quot; value=&quot;Slide 18&quot;/&gt;&lt;property id=&quot;20307&quot; value=&quot;32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2800</TotalTime>
  <Words>480</Words>
  <Application>Microsoft Office PowerPoint</Application>
  <PresentationFormat>Widescreen</PresentationFormat>
  <Paragraphs>82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等线</vt:lpstr>
      <vt:lpstr>Arial</vt:lpstr>
      <vt:lpstr>Calibri</vt:lpstr>
      <vt:lpstr>Calibri Light</vt:lpstr>
      <vt:lpstr>Fira Sans Extra Condensed Medium</vt:lpstr>
      <vt:lpstr>Tahoma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Personal</cp:lastModifiedBy>
  <cp:revision>468</cp:revision>
  <dcterms:created xsi:type="dcterms:W3CDTF">2022-01-27T15:18:21Z</dcterms:created>
  <dcterms:modified xsi:type="dcterms:W3CDTF">2025-10-23T05:15:10Z</dcterms:modified>
</cp:coreProperties>
</file>