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N/r0FONZGoHKaxG0XbK3bOmTO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6028387" y="3092823"/>
            <a:ext cx="5216686" cy="118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TIN 3 - TUẦN 24</a:t>
            </a:r>
            <a:endParaRPr sz="6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E35EF268-263F-4265-AAFD-22CCC359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0381" y="2160184"/>
            <a:ext cx="5960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4179C-ED2E-4E7D-96C3-4E94784AB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788" y="1290074"/>
            <a:ext cx="1083212" cy="10832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537" y="3346359"/>
            <a:ext cx="5847213" cy="351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0333" y="2746996"/>
            <a:ext cx="6082166" cy="406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9846" y="2797494"/>
            <a:ext cx="5918566" cy="39679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/>
          <p:nvPr/>
        </p:nvSpPr>
        <p:spPr>
          <a:xfrm>
            <a:off x="442913" y="256170"/>
            <a:ext cx="11301414" cy="9694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❖"/>
            </a:pPr>
            <a:r>
              <a:rPr lang="en-US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lưu tệp </a:t>
            </a:r>
            <a:r>
              <a:rPr lang="en-US" sz="2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 VOI </a:t>
            </a:r>
            <a:r>
              <a:rPr lang="en-US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vào thư mục Tin học trong thư mục </a:t>
            </a:r>
            <a:r>
              <a:rPr lang="en-US" sz="2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tên em </a:t>
            </a:r>
            <a:r>
              <a:rPr lang="en-US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ở ổ đĩa </a:t>
            </a:r>
            <a:r>
              <a:rPr lang="en-US" sz="2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D:</a:t>
            </a:r>
            <a:r>
              <a:rPr lang="en-US"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ta thực hiện các  bước sau:</a:t>
            </a:r>
            <a:endParaRPr sz="2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414346" y="1127882"/>
            <a:ext cx="11596702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chuột vào biểu tượng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Chọn ổ đĩa </a:t>
            </a:r>
            <a:r>
              <a:rPr lang="en-US" sz="23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; nháy chuột vào thư mục </a:t>
            </a:r>
            <a:r>
              <a:rPr lang="en-US" sz="23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Tên em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; nháy chuột vào nút lệnh </a:t>
            </a:r>
            <a:r>
              <a:rPr lang="en-US" sz="23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chuột  vào thư mục </a:t>
            </a:r>
            <a:r>
              <a:rPr lang="en-US" sz="23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Tin học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; nháy chuột vào nút lệnh </a:t>
            </a:r>
            <a:r>
              <a:rPr lang="en-US" sz="23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7461" y="1090023"/>
            <a:ext cx="673443" cy="5191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>
            <a:off x="414337" y="2797494"/>
            <a:ext cx="8158162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Trong ô </a:t>
            </a:r>
            <a:r>
              <a:rPr lang="en-US" sz="23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File name 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nhập tên tệp, ví dụ nhập CON VOI; 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chuột vào nút lệnh </a:t>
            </a:r>
            <a:r>
              <a:rPr lang="en-US" sz="23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r>
              <a:rPr lang="en-US" sz="23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2715548" y="4977138"/>
            <a:ext cx="1144965" cy="22278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4042587" y="3951656"/>
            <a:ext cx="4340220" cy="20986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6088786" y="5743622"/>
            <a:ext cx="6103214" cy="2773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9959123" y="6428154"/>
            <a:ext cx="810574" cy="33728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6649405" y="6401975"/>
            <a:ext cx="824459" cy="22485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3991750" y="4191419"/>
            <a:ext cx="4340220" cy="20986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/>
          <p:nvPr/>
        </p:nvSpPr>
        <p:spPr>
          <a:xfrm>
            <a:off x="4000585" y="439651"/>
            <a:ext cx="4353220" cy="6253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32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sz="3200" b="1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2573" y="453939"/>
            <a:ext cx="642378" cy="598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11"/>
          <p:cNvGrpSpPr/>
          <p:nvPr/>
        </p:nvGrpSpPr>
        <p:grpSpPr>
          <a:xfrm>
            <a:off x="542925" y="1179727"/>
            <a:ext cx="11072812" cy="5143505"/>
            <a:chOff x="542926" y="1557343"/>
            <a:chExt cx="11072812" cy="5143505"/>
          </a:xfrm>
        </p:grpSpPr>
        <p:grpSp>
          <p:nvGrpSpPr>
            <p:cNvPr id="196" name="Google Shape;196;p11"/>
            <p:cNvGrpSpPr/>
            <p:nvPr/>
          </p:nvGrpSpPr>
          <p:grpSpPr>
            <a:xfrm>
              <a:off x="542926" y="1743074"/>
              <a:ext cx="11072812" cy="4957774"/>
              <a:chOff x="3586140" y="1621740"/>
              <a:chExt cx="9810678" cy="4957774"/>
            </a:xfrm>
          </p:grpSpPr>
          <p:sp>
            <p:nvSpPr>
              <p:cNvPr id="197" name="Google Shape;197;p11"/>
              <p:cNvSpPr/>
              <p:nvPr/>
            </p:nvSpPr>
            <p:spPr>
              <a:xfrm>
                <a:off x="3586140" y="1621740"/>
                <a:ext cx="9810678" cy="4957774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>
                <a:off x="3586140" y="1690339"/>
                <a:ext cx="9640066" cy="477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342900" marR="0" lvl="0" indent="-342900" algn="just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❖"/>
                </a:pPr>
                <a:r>
                  <a:rPr lang="en-US" sz="2400" b="1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 hãy thực hiện các công việc sau: </a:t>
                </a:r>
                <a:endParaRPr sz="2400" b="1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 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Kích hoạt phần mềm trình chiếu </a:t>
                </a: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PowerPoint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và tạo trang trình chiếu theo gợi ý hình 23.3; </a:t>
                </a:r>
                <a:endParaRPr sz="23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endParaRPr sz="23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endParaRPr sz="23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endParaRPr sz="23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endParaRPr sz="23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3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Thực hiện trình chiếu; </a:t>
                </a:r>
                <a:endParaRPr sz="23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3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Lưu tệp trình chiếu với tên là </a:t>
                </a: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chucnammoi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vào thư mục </a:t>
                </a: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Tin hoc 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ở thư mục tên em ổ đĩa </a:t>
                </a: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D:</a:t>
                </a:r>
                <a:endParaRPr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" name="Google Shape;199;p11"/>
            <p:cNvSpPr/>
            <p:nvPr/>
          </p:nvSpPr>
          <p:spPr>
            <a:xfrm>
              <a:off x="4023096" y="1557343"/>
              <a:ext cx="4353220" cy="3708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0" name="Google Shape;200;p11"/>
          <p:cNvPicPr preferRelativeResize="0"/>
          <p:nvPr/>
        </p:nvPicPr>
        <p:blipFill rotWithShape="1">
          <a:blip r:embed="rId4">
            <a:alphaModFix/>
          </a:blip>
          <a:srcRect r="1155"/>
          <a:stretch/>
        </p:blipFill>
        <p:spPr>
          <a:xfrm>
            <a:off x="3480179" y="2381955"/>
            <a:ext cx="5263771" cy="22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/>
          <p:nvPr/>
        </p:nvSpPr>
        <p:spPr>
          <a:xfrm>
            <a:off x="3929145" y="428625"/>
            <a:ext cx="4353220" cy="59346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lang="en-US" sz="32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sz="3200" b="1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7808" y="454019"/>
            <a:ext cx="591416" cy="568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12"/>
          <p:cNvGrpSpPr/>
          <p:nvPr/>
        </p:nvGrpSpPr>
        <p:grpSpPr>
          <a:xfrm>
            <a:off x="2071688" y="1529390"/>
            <a:ext cx="7943850" cy="4714246"/>
            <a:chOff x="2028824" y="1500817"/>
            <a:chExt cx="7943850" cy="4714246"/>
          </a:xfrm>
        </p:grpSpPr>
        <p:grpSp>
          <p:nvGrpSpPr>
            <p:cNvPr id="209" name="Google Shape;209;p12"/>
            <p:cNvGrpSpPr/>
            <p:nvPr/>
          </p:nvGrpSpPr>
          <p:grpSpPr>
            <a:xfrm>
              <a:off x="2028824" y="1743074"/>
              <a:ext cx="7943850" cy="4471989"/>
              <a:chOff x="4902669" y="1621740"/>
              <a:chExt cx="7038370" cy="4471989"/>
            </a:xfrm>
          </p:grpSpPr>
          <p:sp>
            <p:nvSpPr>
              <p:cNvPr id="210" name="Google Shape;210;p12"/>
              <p:cNvSpPr/>
              <p:nvPr/>
            </p:nvSpPr>
            <p:spPr>
              <a:xfrm>
                <a:off x="4902669" y="1621740"/>
                <a:ext cx="7038370" cy="4471989"/>
              </a:xfrm>
              <a:prstGeom prst="roundRect">
                <a:avLst>
                  <a:gd name="adj" fmla="val 16667"/>
                </a:avLst>
              </a:prstGeom>
              <a:noFill/>
              <a:ln w="2857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092552" y="2371297"/>
                <a:ext cx="6620625" cy="3486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342900" marR="0" lvl="0" indent="-342900" algn="just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❖"/>
                </a:pP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5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 hãy thực hiện:</a:t>
                </a:r>
                <a:r>
                  <a:rPr lang="en-US" sz="2500" b="1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2500" b="1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228600" algn="just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4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Tạo trang trình chiếu giới thiệu bản thân em gồm: </a:t>
                </a:r>
                <a:r>
                  <a:rPr lang="en-US" sz="2400" b="1" i="1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họ và tên, tuổi, sở thích</a:t>
                </a:r>
                <a:r>
                  <a:rPr lang="en-US" sz="24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 </a:t>
                </a:r>
                <a:endParaRPr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228600" algn="just" rtl="0">
                  <a:lnSpc>
                    <a:spcPct val="130000"/>
                  </a:lnSpc>
                  <a:spcBef>
                    <a:spcPts val="80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4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Thực hiện trình chiếu; </a:t>
                </a:r>
                <a:endParaRPr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228600" algn="just" rtl="0">
                  <a:lnSpc>
                    <a:spcPct val="130000"/>
                  </a:lnSpc>
                  <a:spcBef>
                    <a:spcPts val="80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4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Lưu tệp với tên của em; </a:t>
                </a:r>
                <a:endParaRPr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228600" algn="just" rtl="0">
                  <a:lnSpc>
                    <a:spcPct val="130000"/>
                  </a:lnSpc>
                  <a:spcBef>
                    <a:spcPts val="80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4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Thoát khỏi phần mềm trình chiếu. </a:t>
                </a:r>
                <a:endParaRPr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12"/>
            <p:cNvSpPr/>
            <p:nvPr/>
          </p:nvSpPr>
          <p:spPr>
            <a:xfrm>
              <a:off x="3908792" y="1500817"/>
              <a:ext cx="4353220" cy="48451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sz="2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/>
          <p:nvPr/>
        </p:nvSpPr>
        <p:spPr>
          <a:xfrm>
            <a:off x="4502727" y="460628"/>
            <a:ext cx="3726873" cy="5537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1300164" y="1913117"/>
            <a:ext cx="10072686" cy="3423157"/>
          </a:xfrm>
          <a:prstGeom prst="horizontalScroll">
            <a:avLst>
              <a:gd name="adj" fmla="val 12500"/>
            </a:avLst>
          </a:prstGeom>
          <a:solidFill>
            <a:srgbClr val="3333FF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Mỗi khi cần trình chiếu bằng phần mềm trình chiếu PowerPoint, </a:t>
            </a: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 tạo tệp trình chiếu; nhập văn bản; thực hiện trình chiếu và lưu tệp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4813" y="-80963"/>
            <a:ext cx="130016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015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Calibri"/>
              </a:rPr>
              <a:t>XIN CHÀO CÁC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CHƯƠNG 4</a:t>
            </a:r>
            <a:endParaRPr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ỨNG DỤNG CỦA TIN HỌC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4374004" y="451184"/>
            <a:ext cx="3457933" cy="59598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 BÀI CŨ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3"/>
          <p:cNvGrpSpPr/>
          <p:nvPr/>
        </p:nvGrpSpPr>
        <p:grpSpPr>
          <a:xfrm>
            <a:off x="2457445" y="2257922"/>
            <a:ext cx="7258051" cy="2728416"/>
            <a:chOff x="6037441" y="2784139"/>
            <a:chExt cx="7552142" cy="4484323"/>
          </a:xfrm>
        </p:grpSpPr>
        <p:sp>
          <p:nvSpPr>
            <p:cNvPr id="103" name="Google Shape;103;p3"/>
            <p:cNvSpPr/>
            <p:nvPr/>
          </p:nvSpPr>
          <p:spPr>
            <a:xfrm>
              <a:off x="6334407" y="3402837"/>
              <a:ext cx="7072959" cy="3308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thực hiện khởi động phần mềm trình chiếu và thoát khỏi phần mềm trình chiếu.</a:t>
              </a:r>
              <a:endParaRPr sz="32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037441" y="2784139"/>
              <a:ext cx="7552142" cy="448432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12287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CON VOI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838200" y="2528880"/>
            <a:ext cx="10515600" cy="339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Nang khoang 6000 kg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Cao khoang 3 m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Song den 70 nam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An thuc vat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2664945" y="1878928"/>
            <a:ext cx="8431305" cy="187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BÀI 23</a:t>
            </a:r>
            <a:endParaRPr sz="4000" b="1" i="0" u="sng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TRANG TRÌNH CHIẾU CỦA EM</a:t>
            </a:r>
            <a:endParaRPr sz="4400" b="1" i="0" u="none" strike="noStrike" cap="non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7"/>
          <p:cNvGrpSpPr/>
          <p:nvPr/>
        </p:nvGrpSpPr>
        <p:grpSpPr>
          <a:xfrm>
            <a:off x="734169" y="1137134"/>
            <a:ext cx="3785190" cy="553998"/>
            <a:chOff x="689904" y="1379897"/>
            <a:chExt cx="3785190" cy="553998"/>
          </a:xfrm>
        </p:grpSpPr>
        <p:grpSp>
          <p:nvGrpSpPr>
            <p:cNvPr id="129" name="Google Shape;129;p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 i="0" u="none" strike="noStrike" cap="non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2" name="Google Shape;132;p7"/>
            <p:cNvSpPr txBox="1"/>
            <p:nvPr/>
          </p:nvSpPr>
          <p:spPr>
            <a:xfrm>
              <a:off x="1100452" y="1445277"/>
              <a:ext cx="3374642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Tạo trang trình chiếu</a:t>
              </a:r>
              <a:endParaRPr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34" name="Google Shape;134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5" name="Google Shape;13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7"/>
          <p:cNvSpPr/>
          <p:nvPr/>
        </p:nvSpPr>
        <p:spPr>
          <a:xfrm>
            <a:off x="727563" y="1704456"/>
            <a:ext cx="9902337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4000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❖"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kích hoạt phần mềm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và chọn trang trình chiếu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Blank Presentation.</a:t>
            </a:r>
            <a:endParaRPr/>
          </a:p>
          <a:p>
            <a:pPr marL="400050" marR="0" lvl="0" indent="-400050" algn="just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❖"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Thực hiện theo hướng dẫn sau: 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857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[1]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Nháy chuột vào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Click to add title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, nhập dòng chữ CON VOI; 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28575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[2]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Nháy chuột vào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Click to add subtitle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6286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nhập các dòng sau: 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573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Nang khoang 6000 kg 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573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Cao khoang 3 m 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573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Song den 70 nam </a:t>
            </a:r>
            <a:endParaRPr sz="23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573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An thuc vat</a:t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9873" y="3700089"/>
            <a:ext cx="5317536" cy="2778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7"/>
          <p:cNvCxnSpPr/>
          <p:nvPr/>
        </p:nvCxnSpPr>
        <p:spPr>
          <a:xfrm>
            <a:off x="5533693" y="3606692"/>
            <a:ext cx="3500733" cy="146439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139;p7"/>
          <p:cNvCxnSpPr/>
          <p:nvPr/>
        </p:nvCxnSpPr>
        <p:spPr>
          <a:xfrm>
            <a:off x="4738054" y="4130828"/>
            <a:ext cx="4193013" cy="164381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8"/>
          <p:cNvGrpSpPr/>
          <p:nvPr/>
        </p:nvGrpSpPr>
        <p:grpSpPr>
          <a:xfrm>
            <a:off x="758521" y="1257783"/>
            <a:ext cx="3888606" cy="553998"/>
            <a:chOff x="689904" y="1379897"/>
            <a:chExt cx="3888606" cy="553998"/>
          </a:xfrm>
        </p:grpSpPr>
        <p:grpSp>
          <p:nvGrpSpPr>
            <p:cNvPr id="146" name="Google Shape;146;p8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7" name="Google Shape;147;p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149" name="Google Shape;149;p8"/>
            <p:cNvSpPr txBox="1"/>
            <p:nvPr/>
          </p:nvSpPr>
          <p:spPr>
            <a:xfrm>
              <a:off x="1114100" y="1445277"/>
              <a:ext cx="3464410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Thực hiện trình chiếu</a:t>
              </a:r>
              <a:endParaRPr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51" name="Google Shape;151;p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2" name="Google Shape;152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8"/>
          <p:cNvSpPr/>
          <p:nvPr/>
        </p:nvSpPr>
        <p:spPr>
          <a:xfrm>
            <a:off x="1108105" y="2033402"/>
            <a:ext cx="8093045" cy="11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95288" marR="0" lvl="0" indent="-3952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gõ phím F5 để thực hiện trình chiếu.</a:t>
            </a:r>
            <a:endParaRPr/>
          </a:p>
          <a:p>
            <a:pPr marL="395288" marR="0" lvl="0" indent="-395288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Để quay lại màn hình soạn thảo, gõ phím Esc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9"/>
          <p:cNvGrpSpPr/>
          <p:nvPr/>
        </p:nvGrpSpPr>
        <p:grpSpPr>
          <a:xfrm>
            <a:off x="801385" y="1243495"/>
            <a:ext cx="3532739" cy="553998"/>
            <a:chOff x="689904" y="1379897"/>
            <a:chExt cx="3532739" cy="553998"/>
          </a:xfrm>
        </p:grpSpPr>
        <p:grpSp>
          <p:nvGrpSpPr>
            <p:cNvPr id="160" name="Google Shape;160;p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1" name="Google Shape;161;p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0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 sz="30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3" name="Google Shape;163;p9"/>
            <p:cNvSpPr txBox="1"/>
            <p:nvPr/>
          </p:nvSpPr>
          <p:spPr>
            <a:xfrm>
              <a:off x="1114100" y="1445277"/>
              <a:ext cx="3108543" cy="47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Lưu tệp trình chiếu</a:t>
              </a:r>
              <a:endParaRPr sz="2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9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65" name="Google Shape;165;p9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66" name="Google Shape;166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9"/>
          <p:cNvSpPr/>
          <p:nvPr/>
        </p:nvSpPr>
        <p:spPr>
          <a:xfrm>
            <a:off x="1742303" y="2031252"/>
            <a:ext cx="8933935" cy="121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lưu bài trình chiếu với tên </a:t>
            </a: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CONVOI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vào thư mục </a:t>
            </a: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Tin học 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trong thư mục </a:t>
            </a: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Tên em đã tạo ở</a:t>
            </a:r>
            <a:r>
              <a:rPr lang="en-US"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ổ đĩa </a:t>
            </a:r>
            <a:r>
              <a:rPr lang="en-US"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D:</a:t>
            </a:r>
            <a:endParaRPr sz="28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9852" y="3447778"/>
            <a:ext cx="6878797" cy="24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>
            <a:off x="2829696" y="3447778"/>
            <a:ext cx="3315412" cy="35810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Widescreen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Noto Sans Symbols</vt:lpstr>
      <vt:lpstr>Calibri</vt:lpstr>
      <vt:lpstr>Arial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1</cp:revision>
  <dcterms:created xsi:type="dcterms:W3CDTF">2022-01-27T15:18:21Z</dcterms:created>
  <dcterms:modified xsi:type="dcterms:W3CDTF">2025-10-23T05:15:59Z</dcterms:modified>
</cp:coreProperties>
</file>