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59" r:id="rId4"/>
    <p:sldId id="306" r:id="rId5"/>
    <p:sldId id="301" r:id="rId6"/>
    <p:sldId id="358" r:id="rId7"/>
    <p:sldId id="355" r:id="rId8"/>
    <p:sldId id="354" r:id="rId9"/>
    <p:sldId id="356" r:id="rId10"/>
    <p:sldId id="285" r:id="rId11"/>
    <p:sldId id="357" r:id="rId12"/>
    <p:sldId id="319" r:id="rId13"/>
    <p:sldId id="265" r:id="rId14"/>
    <p:sldId id="320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99A63"/>
    <a:srgbClr val="FFF5D9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90731" y="3190721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TIN 4 – TUẦN 22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FEE2BE42-2909-453A-B1FA-206707B6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31" y="702531"/>
            <a:ext cx="95812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571DC-A56C-46B0-85B6-707A19B96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31" y="349292"/>
            <a:ext cx="1430457" cy="14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8686" y="1088047"/>
            <a:ext cx="11698513" cy="5603039"/>
            <a:chOff x="188686" y="1088047"/>
            <a:chExt cx="11698513" cy="5603039"/>
          </a:xfrm>
        </p:grpSpPr>
        <p:sp>
          <p:nvSpPr>
            <p:cNvPr id="22" name="Rounded Rectangle 21"/>
            <p:cNvSpPr/>
            <p:nvPr/>
          </p:nvSpPr>
          <p:spPr>
            <a:xfrm>
              <a:off x="188686" y="1801504"/>
              <a:ext cx="11698513" cy="488958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0113" y="1088047"/>
              <a:ext cx="1388467" cy="1217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4462" y="2366842"/>
              <a:ext cx="11545653" cy="333386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1951" t="5267" r="7956"/>
          <a:stretch/>
        </p:blipFill>
        <p:spPr>
          <a:xfrm>
            <a:off x="10555693" y="5629686"/>
            <a:ext cx="926375" cy="9468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51940" y="5700707"/>
            <a:ext cx="2964811" cy="81478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ĐÁP ÁN: CÁCH 2</a:t>
            </a:r>
          </a:p>
        </p:txBody>
      </p:sp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82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0" y="1466582"/>
            <a:ext cx="11288681" cy="47117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01298" y="572817"/>
            <a:ext cx="4164226" cy="8937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76637"/>
            <a:ext cx="4353220" cy="786446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230425"/>
            <a:ext cx="7239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9683" y="1605744"/>
            <a:ext cx="6660125" cy="3678926"/>
          </a:xfrm>
          <a:prstGeom prst="roundRect">
            <a:avLst>
              <a:gd name="adj" fmla="val 16667"/>
            </a:avLst>
          </a:prstGeom>
          <a:ln>
            <a:solidFill>
              <a:srgbClr val="33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-59987" y="963083"/>
            <a:ext cx="5793522" cy="5589026"/>
            <a:chOff x="1421731" y="1086182"/>
            <a:chExt cx="5823938" cy="5046961"/>
          </a:xfrm>
        </p:grpSpPr>
        <p:grpSp>
          <p:nvGrpSpPr>
            <p:cNvPr id="5" name="Group 4"/>
            <p:cNvGrpSpPr/>
            <p:nvPr/>
          </p:nvGrpSpPr>
          <p:grpSpPr>
            <a:xfrm>
              <a:off x="1421731" y="1086182"/>
              <a:ext cx="5823938" cy="5046961"/>
              <a:chOff x="6882610" y="3376667"/>
              <a:chExt cx="3255774" cy="1013712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82610" y="5628775"/>
                <a:ext cx="3255774" cy="7885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thực hiện: 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Kích hoạt phần mềm 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PowerPoint.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Tạo trang chiếu có nội dung là 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điều Bác Hồ dạy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(Hình 19.5). 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Lưu tệp trình chiếu với tên 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5-Dieu-BacHo-Day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vào thư mục 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em. 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Thoát khỏi phần mềm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ctr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owerPoint.</a:t>
                </a:r>
                <a:endPara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919384" y="3376667"/>
                <a:ext cx="3100651" cy="1013028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3672" y="1126523"/>
              <a:ext cx="1099502" cy="859805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3854852" y="1425735"/>
              <a:ext cx="1884631" cy="40098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ĐẦU DÒNG TRONG TRANG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19</a:t>
            </a:r>
          </a:p>
        </p:txBody>
      </p:sp>
    </p:spTree>
    <p:extLst>
      <p:ext uri="{BB962C8B-B14F-4D97-AF65-F5344CB8AC3E}">
        <p14:creationId xmlns:p14="http://schemas.microsoft.com/office/powerpoint/2010/main" val="36759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772" y="1098755"/>
            <a:ext cx="10178023" cy="30180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91019" y="4421838"/>
            <a:ext cx="7903859" cy="1944807"/>
            <a:chOff x="2264125" y="4428489"/>
            <a:chExt cx="7903859" cy="1944807"/>
          </a:xfrm>
        </p:grpSpPr>
        <p:sp>
          <p:nvSpPr>
            <p:cNvPr id="22" name="Cloud 21"/>
            <p:cNvSpPr/>
            <p:nvPr/>
          </p:nvSpPr>
          <p:spPr>
            <a:xfrm>
              <a:off x="2264125" y="4428489"/>
              <a:ext cx="7903859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548882" y="4691782"/>
              <a:ext cx="831046" cy="116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7082567" cy="557823"/>
            <a:chOff x="689904" y="1379897"/>
            <a:chExt cx="7082567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60310" y="2143847"/>
            <a:ext cx="5145206" cy="3492678"/>
            <a:chOff x="1460310" y="2143847"/>
            <a:chExt cx="5145206" cy="3492678"/>
          </a:xfrm>
        </p:grpSpPr>
        <p:sp>
          <p:nvSpPr>
            <p:cNvPr id="17" name="Rounded Rectangle 16"/>
            <p:cNvSpPr/>
            <p:nvPr/>
          </p:nvSpPr>
          <p:spPr>
            <a:xfrm>
              <a:off x="1460310" y="2560810"/>
              <a:ext cx="5145206" cy="30757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Paragraph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19.2).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1651" y="2143847"/>
              <a:ext cx="1042524" cy="8339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7213624" y="1675626"/>
            <a:ext cx="3581756" cy="4553119"/>
            <a:chOff x="7213624" y="1675626"/>
            <a:chExt cx="3581756" cy="45531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3624" y="1675626"/>
              <a:ext cx="3581756" cy="422800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3624" y="5914420"/>
              <a:ext cx="3533775" cy="31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34" y="1886858"/>
            <a:ext cx="6084265" cy="43397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6453" y="1157693"/>
            <a:ext cx="7082567" cy="557823"/>
            <a:chOff x="689904" y="1379897"/>
            <a:chExt cx="7082567" cy="557823"/>
          </a:xfrm>
        </p:grpSpPr>
        <p:grpSp>
          <p:nvGrpSpPr>
            <p:cNvPr id="9" name="Group 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23" y="2274805"/>
            <a:ext cx="6049211" cy="3951824"/>
            <a:chOff x="1082759" y="2053479"/>
            <a:chExt cx="6049211" cy="3951824"/>
          </a:xfrm>
        </p:grpSpPr>
        <p:grpSp>
          <p:nvGrpSpPr>
            <p:cNvPr id="14" name="Group 13"/>
            <p:cNvGrpSpPr/>
            <p:nvPr/>
          </p:nvGrpSpPr>
          <p:grpSpPr>
            <a:xfrm>
              <a:off x="1082759" y="2053479"/>
              <a:ext cx="6049211" cy="3951824"/>
              <a:chOff x="1503984" y="1951643"/>
              <a:chExt cx="6049211" cy="395182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03984" y="1951643"/>
                <a:ext cx="6049211" cy="3951824"/>
                <a:chOff x="968856" y="2016153"/>
                <a:chExt cx="6049211" cy="395182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968856" y="2016153"/>
                  <a:ext cx="6049211" cy="3951824"/>
                  <a:chOff x="1062920" y="2065779"/>
                  <a:chExt cx="10466397" cy="5241365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1062920" y="2065779"/>
                    <a:ext cx="10466397" cy="5241365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4369814" y="2250010"/>
                    <a:ext cx="3187420" cy="581290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2559" y="2041994"/>
                  <a:ext cx="744527" cy="695487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/>
              <p:cNvSpPr/>
              <p:nvPr/>
            </p:nvSpPr>
            <p:spPr>
              <a:xfrm>
                <a:off x="1511648" y="3003252"/>
                <a:ext cx="6033883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CacBoPhanCuaCa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93700" indent="-3937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19.3 SGK –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51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9284" y="2079015"/>
              <a:ext cx="999198" cy="69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8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59430" y="2234085"/>
            <a:ext cx="8708571" cy="3847402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33352" y="2614748"/>
              <a:ext cx="9301786" cy="2977738"/>
              <a:chOff x="4769576" y="3092264"/>
              <a:chExt cx="9301786" cy="297773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69576" y="3092264"/>
                <a:ext cx="9301786" cy="297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5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736600" indent="-736600" algn="just">
                  <a:lnSpc>
                    <a:spcPct val="150000"/>
                  </a:lnSpc>
                </a:pP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[1] 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973138" indent="-973138" algn="just">
                  <a:lnSpc>
                    <a:spcPct val="150000"/>
                  </a:lnSpc>
                </a:pP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[2] 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Bullets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858838" indent="-858838" algn="just">
                  <a:lnSpc>
                    <a:spcPct val="150000"/>
                  </a:lnSpc>
                </a:pP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[3] 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chẳng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).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00904" y="4804792"/>
                <a:ext cx="759187" cy="61318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735861" y="5111386"/>
                <a:ext cx="735384" cy="813616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082567" cy="557823"/>
            <a:chOff x="689904" y="1379897"/>
            <a:chExt cx="7082567" cy="557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930" y="1817507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411691" cy="557823"/>
            <a:chOff x="689904" y="1379897"/>
            <a:chExt cx="3411691" cy="557823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45277"/>
              <a:ext cx="30011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3554" y="1206088"/>
            <a:ext cx="4479543" cy="5201717"/>
            <a:chOff x="7406496" y="1760874"/>
            <a:chExt cx="3819525" cy="4672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43446" y="1760874"/>
              <a:ext cx="3427827" cy="42401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06496" y="5985228"/>
              <a:ext cx="3819525" cy="44767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01996" y="2279349"/>
            <a:ext cx="5920534" cy="3352196"/>
            <a:chOff x="1438142" y="2402160"/>
            <a:chExt cx="5920534" cy="3352196"/>
          </a:xfrm>
        </p:grpSpPr>
        <p:grpSp>
          <p:nvGrpSpPr>
            <p:cNvPr id="21" name="Group 20"/>
            <p:cNvGrpSpPr/>
            <p:nvPr/>
          </p:nvGrpSpPr>
          <p:grpSpPr>
            <a:xfrm>
              <a:off x="1438142" y="2402160"/>
              <a:ext cx="5920534" cy="3352196"/>
              <a:chOff x="1503984" y="1990834"/>
              <a:chExt cx="5920534" cy="335219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3984" y="1990834"/>
                <a:ext cx="5920534" cy="3352196"/>
                <a:chOff x="968856" y="2055344"/>
                <a:chExt cx="5920534" cy="3352196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968856" y="2055344"/>
                  <a:ext cx="5920534" cy="3352196"/>
                  <a:chOff x="1062920" y="2117759"/>
                  <a:chExt cx="10243759" cy="4446069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1062920" y="2117759"/>
                    <a:ext cx="10243759" cy="4446069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4465609" y="2451581"/>
                    <a:ext cx="3187420" cy="622521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8820" y="2193973"/>
                  <a:ext cx="744527" cy="695487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/>
              <p:cNvSpPr/>
              <p:nvPr/>
            </p:nvSpPr>
            <p:spPr>
              <a:xfrm>
                <a:off x="1548340" y="3236819"/>
                <a:ext cx="5808800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bỏ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19.4 SGK –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51 </a:t>
                </a: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1002" y="2533712"/>
              <a:ext cx="890599" cy="68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62630" y="2073407"/>
            <a:ext cx="8113484" cy="4080650"/>
            <a:chOff x="4833334" y="1609174"/>
            <a:chExt cx="9318455" cy="4080650"/>
          </a:xfrm>
        </p:grpSpPr>
        <p:sp>
          <p:nvSpPr>
            <p:cNvPr id="4" name="Rounded Rectangle 3"/>
            <p:cNvSpPr/>
            <p:nvPr/>
          </p:nvSpPr>
          <p:spPr>
            <a:xfrm>
              <a:off x="4833334" y="1609174"/>
              <a:ext cx="9318455" cy="4080650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6711" y="2349796"/>
              <a:ext cx="8901710" cy="305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36600" indent="-736600" algn="just">
                <a:lnSpc>
                  <a:spcPct val="150000"/>
                </a:lnSpc>
              </a:pP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[1] 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914400" indent="-914400" algn="just">
                <a:lnSpc>
                  <a:spcPct val="150000"/>
                </a:lnSpc>
              </a:pP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[2]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858838" indent="-858838" algn="just">
                <a:lnSpc>
                  <a:spcPct val="150000"/>
                </a:lnSpc>
              </a:pP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[3] 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3016" y="1595054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238121" y="1165807"/>
            <a:ext cx="3411691" cy="557823"/>
            <a:chOff x="689904" y="1379897"/>
            <a:chExt cx="3411691" cy="5578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00452" y="1445277"/>
              <a:ext cx="30011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805077"/>
            <a:ext cx="11447589" cy="6005269"/>
            <a:chOff x="587127" y="805077"/>
            <a:chExt cx="10638610" cy="6005269"/>
          </a:xfrm>
        </p:grpSpPr>
        <p:grpSp>
          <p:nvGrpSpPr>
            <p:cNvPr id="15" name="Group 14"/>
            <p:cNvGrpSpPr/>
            <p:nvPr/>
          </p:nvGrpSpPr>
          <p:grpSpPr>
            <a:xfrm>
              <a:off x="587127" y="805077"/>
              <a:ext cx="10638609" cy="6005269"/>
              <a:chOff x="1316493" y="1464101"/>
              <a:chExt cx="9962913" cy="4659960"/>
            </a:xfrm>
            <a:solidFill>
              <a:schemeClr val="bg1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1316493" y="1464101"/>
                <a:ext cx="9962913" cy="4659960"/>
                <a:chOff x="1316493" y="1464101"/>
                <a:chExt cx="9962913" cy="4659960"/>
              </a:xfrm>
              <a:grpFill/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316493" y="1464101"/>
                  <a:ext cx="9962913" cy="4659960"/>
                </a:xfrm>
                <a:prstGeom prst="roundRect">
                  <a:avLst/>
                </a:prstGeom>
                <a:grp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47967" y="1539205"/>
                  <a:ext cx="867629" cy="663924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799970" y="1657827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87128" y="1676632"/>
              <a:ext cx="10638609" cy="513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800" dirty="0"/>
                <a:t> </a:t>
              </a:r>
              <a:r>
                <a:rPr lang="vi-VN" sz="2800" b="1" dirty="0">
                  <a:solidFill>
                    <a:srgbClr val="3333CC"/>
                  </a:solidFill>
                </a:rPr>
                <a:t>Em cùng bạn thực hiện: </a:t>
              </a:r>
              <a:endParaRPr lang="en-US" sz="2800" b="1" dirty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>
                  <a:solidFill>
                    <a:srgbClr val="3333CC"/>
                  </a:solidFill>
                </a:rPr>
                <a:t>Kích hoạt phần mềm </a:t>
              </a:r>
              <a:r>
                <a:rPr lang="vi-VN" sz="2800" dirty="0">
                  <a:solidFill>
                    <a:srgbClr val="FF0000"/>
                  </a:solidFill>
                </a:rPr>
                <a:t>PowerPoint</a:t>
              </a:r>
              <a:r>
                <a:rPr lang="vi-VN" sz="2800" dirty="0">
                  <a:solidFill>
                    <a:srgbClr val="3333CC"/>
                  </a:solidFill>
                </a:rPr>
                <a:t>, mở tệp trình chiếu </a:t>
              </a:r>
              <a:r>
                <a:rPr lang="vi-VN" sz="2800" dirty="0">
                  <a:solidFill>
                    <a:srgbClr val="FF0000"/>
                  </a:solidFill>
                </a:rPr>
                <a:t>CacBoPhanCuaCa</a:t>
              </a:r>
              <a:r>
                <a:rPr lang="vi-VN" sz="2800" dirty="0">
                  <a:solidFill>
                    <a:srgbClr val="3333CC"/>
                  </a:solidFill>
                </a:rPr>
                <a:t>. </a:t>
              </a:r>
              <a:endParaRPr lang="en-US" sz="2800" dirty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>
                  <a:solidFill>
                    <a:srgbClr val="3333CC"/>
                  </a:solidFill>
                </a:rPr>
                <a:t>Chèn hình ảnh cá vào trang nội dung và thay đổi kích thước, vị trí hình ảnh cho phù hợp. Biết tệp hình ảnh </a:t>
              </a:r>
              <a:r>
                <a:rPr lang="vi-VN" sz="2800" dirty="0">
                  <a:solidFill>
                    <a:srgbClr val="FF0000"/>
                  </a:solidFill>
                </a:rPr>
                <a:t>Ca-Chep</a:t>
              </a:r>
              <a:r>
                <a:rPr lang="vi-VN" sz="2800" dirty="0">
                  <a:solidFill>
                    <a:srgbClr val="3333CC"/>
                  </a:solidFill>
                </a:rPr>
                <a:t> lưu trong thư mục </a:t>
              </a:r>
              <a:r>
                <a:rPr lang="vi-VN" sz="2800" dirty="0">
                  <a:solidFill>
                    <a:srgbClr val="FF0000"/>
                  </a:solidFill>
                </a:rPr>
                <a:t>D:\Lop 4A\Anh</a:t>
              </a:r>
              <a:r>
                <a:rPr lang="vi-VN" sz="2800" dirty="0">
                  <a:solidFill>
                    <a:srgbClr val="3333CC"/>
                  </a:solidFill>
                </a:rPr>
                <a:t>. </a:t>
              </a:r>
              <a:endParaRPr lang="en-US" sz="2800" dirty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>
                  <a:solidFill>
                    <a:srgbClr val="3333CC"/>
                  </a:solidFill>
                </a:rPr>
                <a:t>Sử dụng dấu đầu dòng cho trang nội dung. </a:t>
              </a:r>
              <a:endParaRPr lang="en-US" sz="2800" dirty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>
                  <a:solidFill>
                    <a:srgbClr val="3333CC"/>
                  </a:solidFill>
                </a:rPr>
                <a:t>Lưu lại những thay đổi trong quá trình soạn thảo tệp trình chiếu. </a:t>
              </a:r>
              <a:endParaRPr lang="en-US" sz="2800" dirty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</a:pPr>
              <a:r>
                <a:rPr lang="vi-VN" sz="2800" dirty="0">
                  <a:solidFill>
                    <a:srgbClr val="3333CC"/>
                  </a:solidFill>
                </a:rPr>
                <a:t>e. Thoát khỏi phần mềm PowerPoint.</a:t>
              </a:r>
              <a:endParaRPr lang="en-US" sz="28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479&quot;&gt;&lt;/object&gt;&lt;object type=&quot;2&quot; unique_id=&quot;10480&quot;&gt;&lt;object type=&quot;3&quot; unique_id=&quot;10481&quot;&gt;&lt;property id=&quot;20148&quot; value=&quot;5&quot;/&gt;&lt;property id=&quot;20300&quot; value=&quot;Slide 1&quot;/&gt;&lt;property id=&quot;20307&quot; value=&quot;257&quot;/&gt;&lt;/object&gt;&lt;object type=&quot;3&quot; unique_id=&quot;10482&quot;&gt;&lt;property id=&quot;20148&quot; value=&quot;5&quot;/&gt;&lt;property id=&quot;20300&quot; value=&quot;Slide 2&quot;/&gt;&lt;property id=&quot;20307&quot; value=&quot;359&quot;/&gt;&lt;/object&gt;&lt;object type=&quot;3&quot; unique_id=&quot;10483&quot;&gt;&lt;property id=&quot;20148&quot; value=&quot;5&quot;/&gt;&lt;property id=&quot;20300&quot; value=&quot;Slide 3&quot;/&gt;&lt;property id=&quot;20307&quot; value=&quot;306&quot;/&gt;&lt;/object&gt;&lt;object type=&quot;3&quot; unique_id=&quot;10484&quot;&gt;&lt;property id=&quot;20148&quot; value=&quot;5&quot;/&gt;&lt;property id=&quot;20300&quot; value=&quot;Slide 4&quot;/&gt;&lt;property id=&quot;20307&quot; value=&quot;301&quot;/&gt;&lt;/object&gt;&lt;object type=&quot;3&quot; unique_id=&quot;10485&quot;&gt;&lt;property id=&quot;20148&quot; value=&quot;5&quot;/&gt;&lt;property id=&quot;20300&quot; value=&quot;Slide 5&quot;/&gt;&lt;property id=&quot;20307&quot; value=&quot;358&quot;/&gt;&lt;/object&gt;&lt;object type=&quot;3&quot; unique_id=&quot;10486&quot;&gt;&lt;property id=&quot;20148&quot; value=&quot;5&quot;/&gt;&lt;property id=&quot;20300&quot; value=&quot;Slide 6&quot;/&gt;&lt;property id=&quot;20307&quot; value=&quot;355&quot;/&gt;&lt;/object&gt;&lt;object type=&quot;3&quot; unique_id=&quot;10487&quot;&gt;&lt;property id=&quot;20148&quot; value=&quot;5&quot;/&gt;&lt;property id=&quot;20300&quot; value=&quot;Slide 7&quot;/&gt;&lt;property id=&quot;20307&quot; value=&quot;354&quot;/&gt;&lt;/object&gt;&lt;object type=&quot;3&quot; unique_id=&quot;10488&quot;&gt;&lt;property id=&quot;20148&quot; value=&quot;5&quot;/&gt;&lt;property id=&quot;20300&quot; value=&quot;Slide 8&quot;/&gt;&lt;property id=&quot;20307&quot; value=&quot;356&quot;/&gt;&lt;/object&gt;&lt;object type=&quot;3&quot; unique_id=&quot;10489&quot;&gt;&lt;property id=&quot;20148&quot; value=&quot;5&quot;/&gt;&lt;property id=&quot;20300&quot; value=&quot;Slide 9&quot;/&gt;&lt;property id=&quot;20307&quot; value=&quot;285&quot;/&gt;&lt;/object&gt;&lt;object type=&quot;3&quot; unique_id=&quot;10490&quot;&gt;&lt;property id=&quot;20148&quot; value=&quot;5&quot;/&gt;&lt;property id=&quot;20300&quot; value=&quot;Slide 10&quot;/&gt;&lt;property id=&quot;20307&quot; value=&quot;357&quot;/&gt;&lt;/object&gt;&lt;object type=&quot;3&quot; unique_id=&quot;10491&quot;&gt;&lt;property id=&quot;20148&quot; value=&quot;5&quot;/&gt;&lt;property id=&quot;20300&quot; value=&quot;Slide 11&quot;/&gt;&lt;property id=&quot;20307&quot; value=&quot;319&quot;/&gt;&lt;/object&gt;&lt;object type=&quot;3&quot; unique_id=&quot;10492&quot;&gt;&lt;property id=&quot;20148&quot; value=&quot;5&quot;/&gt;&lt;property id=&quot;20300&quot; value=&quot;Slide 12&quot;/&gt;&lt;property id=&quot;20307&quot; value=&quot;265&quot;/&gt;&lt;/object&gt;&lt;object type=&quot;3&quot; unique_id=&quot;10493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460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444</cp:revision>
  <dcterms:created xsi:type="dcterms:W3CDTF">2022-01-27T15:18:21Z</dcterms:created>
  <dcterms:modified xsi:type="dcterms:W3CDTF">2025-10-23T05:13:31Z</dcterms:modified>
</cp:coreProperties>
</file>