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35" r:id="rId3"/>
    <p:sldId id="306" r:id="rId4"/>
    <p:sldId id="257" r:id="rId5"/>
    <p:sldId id="301" r:id="rId6"/>
    <p:sldId id="332" r:id="rId7"/>
    <p:sldId id="323" r:id="rId8"/>
    <p:sldId id="333" r:id="rId9"/>
    <p:sldId id="285" r:id="rId10"/>
    <p:sldId id="265" r:id="rId11"/>
    <p:sldId id="334" r:id="rId12"/>
    <p:sldId id="319" r:id="rId13"/>
    <p:sldId id="304" r:id="rId14"/>
    <p:sldId id="320" r:id="rId15"/>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CC"/>
    <a:srgbClr val="3333FF"/>
    <a:srgbClr val="FF00FF"/>
    <a:srgbClr val="FFCCFF"/>
    <a:srgbClr val="CC00CC"/>
    <a:srgbClr val="CC0066"/>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15/01/2026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15/01/2026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15/01/2026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15/01/2026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72009" y="2487316"/>
            <a:ext cx="8095129" cy="1427570"/>
          </a:xfrm>
          <a:prstGeom prst="rect">
            <a:avLst/>
          </a:prstGeom>
          <a:noFill/>
        </p:spPr>
        <p:txBody>
          <a:bodyPr wrap="square" rtlCol="0">
            <a:spAutoFit/>
          </a:bodyPr>
          <a:lstStyle/>
          <a:p>
            <a:pPr algn="ctr">
              <a:lnSpc>
                <a:spcPct val="150000"/>
              </a:lnSpc>
            </a:pPr>
            <a:r>
              <a:rPr lang="en-US" sz="6600" b="1" dirty="0">
                <a:solidFill>
                  <a:srgbClr val="0000CC"/>
                </a:solidFill>
                <a:latin typeface="Arial" panose="020B0604020202020204" pitchFamily="34" charset="0"/>
                <a:cs typeface="Arial" panose="020B0604020202020204" pitchFamily="34" charset="0"/>
              </a:rPr>
              <a:t>TIN 3 TUẦN 19</a:t>
            </a:r>
          </a:p>
        </p:txBody>
      </p:sp>
      <p:pic>
        <p:nvPicPr>
          <p:cNvPr id="3" name="Picture 2">
            <a:extLst>
              <a:ext uri="{FF2B5EF4-FFF2-40B4-BE49-F238E27FC236}">
                <a16:creationId xmlns:a16="http://schemas.microsoft.com/office/drawing/2014/main" id="{7D72CBF1-7160-4C99-B830-0F6875170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774" y="199808"/>
            <a:ext cx="1848729" cy="1848729"/>
          </a:xfrm>
          <a:prstGeom prst="rect">
            <a:avLst/>
          </a:prstGeom>
        </p:spPr>
      </p:pic>
      <p:sp>
        <p:nvSpPr>
          <p:cNvPr id="4" name="TextBox 13">
            <a:extLst>
              <a:ext uri="{FF2B5EF4-FFF2-40B4-BE49-F238E27FC236}">
                <a16:creationId xmlns:a16="http://schemas.microsoft.com/office/drawing/2014/main" id="{39762794-9AB3-436F-9FDB-7BB27C88CFDB}"/>
              </a:ext>
            </a:extLst>
          </p:cNvPr>
          <p:cNvSpPr txBox="1">
            <a:spLocks noChangeArrowheads="1"/>
          </p:cNvSpPr>
          <p:nvPr/>
        </p:nvSpPr>
        <p:spPr bwMode="auto">
          <a:xfrm>
            <a:off x="3473043" y="1084415"/>
            <a:ext cx="63477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PH</a:t>
            </a:r>
            <a:r>
              <a:rPr kumimoji="0" lang="vi-V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Ư</a:t>
            </a:r>
            <a:r>
              <a:rPr lang="en-US" altLang="en-US" sz="2400" b="1" dirty="0">
                <a:solidFill>
                  <a:srgbClr val="002060"/>
                </a:solidFill>
                <a:latin typeface="Times New Roman" panose="02020603050405020304" pitchFamily="18" charset="0"/>
                <a:cs typeface="Times New Roman" panose="02020603050405020304" pitchFamily="18" charset="0"/>
              </a:rPr>
              <a:t>ỜNG BỒ ĐỀ</a:t>
            </a:r>
            <a:endPar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ÁI MỘ B</a:t>
            </a: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438545" y="1193093"/>
            <a:ext cx="5917158" cy="4794194"/>
          </a:xfrm>
          <a:prstGeom prst="rect">
            <a:avLst/>
          </a:prstGeom>
        </p:spPr>
      </p:pic>
      <p:sp>
        <p:nvSpPr>
          <p:cNvPr id="12" name="Cloud 11"/>
          <p:cNvSpPr/>
          <p:nvPr/>
        </p:nvSpPr>
        <p:spPr>
          <a:xfrm>
            <a:off x="6514729" y="1171511"/>
            <a:ext cx="4656565" cy="2257489"/>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hãy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giải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thích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về</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hình</a:t>
            </a:r>
            <a:r>
              <a:rPr lang="en-US" sz="2800" dirty="0">
                <a:solidFill>
                  <a:schemeClr val="tx1"/>
                </a:solidFill>
                <a:latin typeface="Arial" panose="020B0604020202020204" pitchFamily="34" charset="0"/>
                <a:cs typeface="Arial" panose="020B0604020202020204" pitchFamily="34" charset="0"/>
              </a:rPr>
              <a:t> 18.3</a:t>
            </a:r>
            <a:endParaRPr lang="en-US" sz="28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64C4C1-8E11-4AD9-8E04-A079B2C0CDFE}"/>
              </a:ext>
            </a:extLst>
          </p:cNvPr>
          <p:cNvPicPr>
            <a:picLocks noChangeAspect="1"/>
          </p:cNvPicPr>
          <p:nvPr/>
        </p:nvPicPr>
        <p:blipFill>
          <a:blip r:embed="rId4"/>
          <a:stretch>
            <a:fillRect/>
          </a:stretch>
        </p:blipFill>
        <p:spPr>
          <a:xfrm>
            <a:off x="6163287" y="3617160"/>
            <a:ext cx="5431142" cy="1783532"/>
          </a:xfrm>
          <a:prstGeom prst="rect">
            <a:avLst/>
          </a:prstGeom>
        </p:spPr>
      </p:pic>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6" name="Rectangle 5"/>
          <p:cNvSpPr/>
          <p:nvPr/>
        </p:nvSpPr>
        <p:spPr>
          <a:xfrm>
            <a:off x="7236093" y="3351738"/>
            <a:ext cx="3830706"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Từ</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lúc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thang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đến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tới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hộ</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đã</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thực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hiện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thế</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nào</a:t>
            </a:r>
            <a:r>
              <a:rPr lang="en-US" sz="2400" dirty="0">
                <a:solidFill>
                  <a:srgbClr val="3333CC"/>
                </a:solidFill>
                <a:latin typeface="Arial" panose="020B0604020202020204" pitchFamily="34" charset="0"/>
                <a:cs typeface="Arial" panose="020B0604020202020204" pitchFamily="34" charset="0"/>
              </a:rPr>
              <a:t>?</a:t>
            </a:r>
          </a:p>
        </p:txBody>
      </p:sp>
      <p:sp>
        <p:nvSpPr>
          <p:cNvPr id="9" name="Rounded Rectangle 8"/>
          <p:cNvSpPr/>
          <p:nvPr/>
        </p:nvSpPr>
        <p:spPr>
          <a:xfrm>
            <a:off x="7125376" y="1787858"/>
            <a:ext cx="3997549" cy="36985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599" y="1968621"/>
            <a:ext cx="1129693" cy="1120466"/>
          </a:xfrm>
          <a:prstGeom prst="rect">
            <a:avLst/>
          </a:prstGeom>
        </p:spPr>
      </p:pic>
    </p:spTree>
    <p:extLst>
      <p:ext uri="{BB962C8B-B14F-4D97-AF65-F5344CB8AC3E}">
        <p14:creationId xmlns:p14="http://schemas.microsoft.com/office/powerpoint/2010/main" val="26501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Mỗi cách sắp xếp, phân loại đều có thể biểu diễn bằng một sơ đồ hình cây. Nó giúp chúng ta tìm kiếm đúng và nhanh hơn.</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CỦNG CỐ, DẶN DÒ</a:t>
            </a:r>
          </a:p>
        </p:txBody>
      </p:sp>
      <p:sp>
        <p:nvSpPr>
          <p:cNvPr id="4" name="Cloud 3"/>
          <p:cNvSpPr/>
          <p:nvPr/>
        </p:nvSpPr>
        <p:spPr>
          <a:xfrm>
            <a:off x="1992571" y="2306471"/>
            <a:ext cx="8188659" cy="308398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solidFill>
                  <a:schemeClr val="tx1"/>
                </a:solidFill>
                <a:latin typeface="Arial" panose="020B0604020202020204" pitchFamily="34" charset="0"/>
                <a:cs typeface="Arial" panose="020B0604020202020204" pitchFamily="34" charset="0"/>
              </a:rPr>
              <a:t>V</a:t>
            </a:r>
            <a:r>
              <a:rPr lang="vi-VN" sz="2800" dirty="0">
                <a:solidFill>
                  <a:schemeClr val="tx1"/>
                </a:solidFill>
                <a:latin typeface="Arial" panose="020B0604020202020204" pitchFamily="34" charset="0"/>
                <a:cs typeface="Arial" panose="020B0604020202020204" pitchFamily="34" charset="0"/>
              </a:rPr>
              <a:t>ề nhà </a:t>
            </a: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hãy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sắp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xếp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vở</a:t>
            </a:r>
            <a:r>
              <a:rPr lang="en-US" sz="2800" dirty="0">
                <a:solidFill>
                  <a:schemeClr val="tx1"/>
                </a:solidFill>
                <a:latin typeface="Arial" panose="020B0604020202020204" pitchFamily="34" charset="0"/>
                <a:cs typeface="Arial" panose="020B0604020202020204" pitchFamily="34" charset="0"/>
              </a:rPr>
              <a:t> ở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a:t>
            </a:r>
            <a:r>
              <a:rPr lang="vi-VN" sz="2800" dirty="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a:solidFill>
                  <a:srgbClr val="FF0000"/>
                </a:solidFill>
                <a:latin typeface="Arial" panose="020B0604020202020204" pitchFamily="34" charset="0"/>
                <a:cs typeface="Arial" panose="020B0604020202020204" pitchFamily="34" charset="0"/>
              </a:rPr>
              <a:t>TỔ CHỨC LƯU TRỮ, TÌM KIẾM VÀ TRAO ĐỔI THÔNG TIN</a:t>
            </a:r>
          </a:p>
        </p:txBody>
      </p:sp>
    </p:spTree>
    <p:extLst>
      <p:ext uri="{BB962C8B-B14F-4D97-AF65-F5344CB8AC3E}">
        <p14:creationId xmlns:p14="http://schemas.microsoft.com/office/powerpoint/2010/main" val="29066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MỞ ĐẦU</a:t>
              </a: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2" name="Picture 1"/>
          <p:cNvPicPr>
            <a:picLocks noChangeAspect="1"/>
          </p:cNvPicPr>
          <p:nvPr/>
        </p:nvPicPr>
        <p:blipFill rotWithShape="1">
          <a:blip r:embed="rId3"/>
          <a:srcRect t="1200"/>
          <a:stretch/>
        </p:blipFill>
        <p:spPr>
          <a:xfrm>
            <a:off x="923645" y="1075764"/>
            <a:ext cx="4855325" cy="4797051"/>
          </a:xfrm>
          <a:prstGeom prst="rect">
            <a:avLst/>
          </a:prstGeom>
        </p:spPr>
      </p:pic>
      <p:sp>
        <p:nvSpPr>
          <p:cNvPr id="5" name="Rectangle 4"/>
          <p:cNvSpPr/>
          <p:nvPr/>
        </p:nvSpPr>
        <p:spPr>
          <a:xfrm>
            <a:off x="1368835" y="5942117"/>
            <a:ext cx="4084773" cy="400110"/>
          </a:xfrm>
          <a:prstGeom prst="rect">
            <a:avLst/>
          </a:prstGeom>
        </p:spPr>
        <p:txBody>
          <a:bodyPr wrap="none">
            <a:spAutoFit/>
          </a:bodyPr>
          <a:lstStyle/>
          <a:p>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18.1.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endParaRPr lang="en-US" sz="2000" dirty="0">
              <a:latin typeface="Arial" panose="020B0604020202020204" pitchFamily="34" charset="0"/>
              <a:cs typeface="Arial" panose="020B0604020202020204" pitchFamily="34" charset="0"/>
            </a:endParaRPr>
          </a:p>
        </p:txBody>
      </p:sp>
      <p:sp>
        <p:nvSpPr>
          <p:cNvPr id="10" name="Cloud 9"/>
          <p:cNvSpPr/>
          <p:nvPr/>
        </p:nvSpPr>
        <p:spPr>
          <a:xfrm>
            <a:off x="6041784" y="2487706"/>
            <a:ext cx="5347874" cy="2324565"/>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nhận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xét</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gì</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về</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giá</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sách</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của</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thầy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Bình</a:t>
            </a:r>
            <a:r>
              <a:rPr lang="en-US" sz="3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E2FA4-701D-4C92-898E-7EE4AF07FEBA}"/>
              </a:ext>
            </a:extLst>
          </p:cNvPr>
          <p:cNvSpPr txBox="1"/>
          <p:nvPr/>
        </p:nvSpPr>
        <p:spPr>
          <a:xfrm>
            <a:off x="2737223" y="1806649"/>
            <a:ext cx="8431305" cy="2680734"/>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18</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a:solidFill>
                  <a:srgbClr val="FF0000"/>
                </a:solidFill>
                <a:latin typeface="Arial" panose="020B0604020202020204" pitchFamily="34" charset="0"/>
                <a:cs typeface="Arial" panose="020B0604020202020204" pitchFamily="34" charset="0"/>
              </a:rPr>
              <a:t>TÌM KIẾM ĐỐI TƯỢNG DỰA VÀO SẮP XẾP</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5973289" cy="553998"/>
            <a:chOff x="689904" y="1379897"/>
            <a:chExt cx="597328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7371038" y="2582680"/>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7" name="Rounded Rectangle 6"/>
          <p:cNvSpPr/>
          <p:nvPr/>
        </p:nvSpPr>
        <p:spPr>
          <a:xfrm>
            <a:off x="7315200" y="2084294"/>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81727" y="1964736"/>
            <a:ext cx="6441595" cy="3916036"/>
          </a:xfrm>
          <a:prstGeom prst="rect">
            <a:avLst/>
          </a:prstGeom>
        </p:spPr>
      </p:pic>
      <p:sp>
        <p:nvSpPr>
          <p:cNvPr id="5" name="Rounded Rectangle 4"/>
          <p:cNvSpPr/>
          <p:nvPr/>
        </p:nvSpPr>
        <p:spPr>
          <a:xfrm>
            <a:off x="3925030" y="4356846"/>
            <a:ext cx="606629" cy="6185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61359" y="1783845"/>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Tình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hãy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thảo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luận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trong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bảng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292713" y="2018793"/>
            <a:ext cx="5735883" cy="387562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912" y="2061821"/>
            <a:ext cx="999948" cy="1130737"/>
          </a:xfrm>
          <a:prstGeom prst="rect">
            <a:avLst/>
          </a:prstGeom>
        </p:spPr>
      </p:pic>
      <p:grpSp>
        <p:nvGrpSpPr>
          <p:cNvPr id="21" name="Group 20"/>
          <p:cNvGrpSpPr/>
          <p:nvPr/>
        </p:nvGrpSpPr>
        <p:grpSpPr>
          <a:xfrm>
            <a:off x="1292713" y="1229847"/>
            <a:ext cx="5973289" cy="553998"/>
            <a:chOff x="689904" y="1379897"/>
            <a:chExt cx="597328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3" name="TextBox 22"/>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sp>
        <p:nvSpPr>
          <p:cNvPr id="16" name="Rectangle 15"/>
          <p:cNvSpPr/>
          <p:nvPr/>
        </p:nvSpPr>
        <p:spPr>
          <a:xfrm>
            <a:off x="7289156" y="2473496"/>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19" name="Rounded Rectangle 18"/>
          <p:cNvSpPr/>
          <p:nvPr/>
        </p:nvSpPr>
        <p:spPr>
          <a:xfrm>
            <a:off x="7233318" y="2097942"/>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9477" y="1797493"/>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Tình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r="2492"/>
          <a:stretch/>
        </p:blipFill>
        <p:spPr>
          <a:xfrm>
            <a:off x="1483399" y="3235280"/>
            <a:ext cx="5354131" cy="2408486"/>
          </a:xfrm>
          <a:prstGeom prst="rect">
            <a:avLst/>
          </a:prstGeom>
        </p:spPr>
      </p:pic>
      <p:sp>
        <p:nvSpPr>
          <p:cNvPr id="5" name="Rounded Rectangle 4"/>
          <p:cNvSpPr/>
          <p:nvPr/>
        </p:nvSpPr>
        <p:spPr>
          <a:xfrm>
            <a:off x="2074458" y="5022375"/>
            <a:ext cx="4408227" cy="5098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6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Sơ</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đồ</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hình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8" name="Picture 7"/>
          <p:cNvPicPr>
            <a:picLocks noChangeAspect="1"/>
          </p:cNvPicPr>
          <p:nvPr/>
        </p:nvPicPr>
        <p:blipFill>
          <a:blip r:embed="rId3"/>
          <a:stretch>
            <a:fillRect/>
          </a:stretch>
        </p:blipFill>
        <p:spPr>
          <a:xfrm>
            <a:off x="2074329" y="1976413"/>
            <a:ext cx="5550153" cy="4208280"/>
          </a:xfrm>
          <a:prstGeom prst="rect">
            <a:avLst/>
          </a:prstGeom>
        </p:spPr>
      </p:pic>
      <p:pic>
        <p:nvPicPr>
          <p:cNvPr id="15" name="Picture 14"/>
          <p:cNvPicPr>
            <a:picLocks noChangeAspect="1"/>
          </p:cNvPicPr>
          <p:nvPr/>
        </p:nvPicPr>
        <p:blipFill>
          <a:blip r:embed="rId4"/>
          <a:stretch>
            <a:fillRect/>
          </a:stretch>
        </p:blipFill>
        <p:spPr>
          <a:xfrm>
            <a:off x="7834377" y="4080553"/>
            <a:ext cx="3362325" cy="457200"/>
          </a:xfrm>
          <a:prstGeom prst="rect">
            <a:avLst/>
          </a:prstGeom>
        </p:spPr>
      </p:pic>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Sơ</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đồ</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hình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3" name="Picture 2"/>
          <p:cNvPicPr>
            <a:picLocks noChangeAspect="1"/>
          </p:cNvPicPr>
          <p:nvPr/>
        </p:nvPicPr>
        <p:blipFill>
          <a:blip r:embed="rId3"/>
          <a:stretch>
            <a:fillRect/>
          </a:stretch>
        </p:blipFill>
        <p:spPr>
          <a:xfrm>
            <a:off x="1080569" y="2110770"/>
            <a:ext cx="6769474" cy="2933439"/>
          </a:xfrm>
          <a:prstGeom prst="rect">
            <a:avLst/>
          </a:prstGeom>
        </p:spPr>
      </p:pic>
      <p:pic>
        <p:nvPicPr>
          <p:cNvPr id="5" name="Picture 4"/>
          <p:cNvPicPr>
            <a:picLocks noChangeAspect="1"/>
          </p:cNvPicPr>
          <p:nvPr/>
        </p:nvPicPr>
        <p:blipFill>
          <a:blip r:embed="rId4"/>
          <a:stretch>
            <a:fillRect/>
          </a:stretch>
        </p:blipFill>
        <p:spPr>
          <a:xfrm>
            <a:off x="2395859" y="5196323"/>
            <a:ext cx="4219575" cy="742950"/>
          </a:xfrm>
          <a:prstGeom prst="rect">
            <a:avLst/>
          </a:prstGeom>
        </p:spPr>
      </p:pic>
      <p:sp>
        <p:nvSpPr>
          <p:cNvPr id="17" name="Rectangle 16"/>
          <p:cNvSpPr/>
          <p:nvPr/>
        </p:nvSpPr>
        <p:spPr>
          <a:xfrm>
            <a:off x="7987050" y="3311991"/>
            <a:ext cx="3429502" cy="1717393"/>
          </a:xfrm>
          <a:prstGeom prst="rect">
            <a:avLst/>
          </a:prstGeom>
        </p:spPr>
        <p:txBody>
          <a:bodyPr wrap="square">
            <a:spAutoFit/>
          </a:bodyPr>
          <a:lstStyle/>
          <a:p>
            <a:pPr algn="just">
              <a:lnSpc>
                <a:spcPct val="120000"/>
              </a:lnSpc>
            </a:pPr>
            <a:r>
              <a:rPr lang="en-US" sz="2200" dirty="0" err="1">
                <a:solidFill>
                  <a:srgbClr val="3333CC"/>
                </a:solidFill>
                <a:latin typeface="Arial" panose="020B0604020202020204" pitchFamily="34" charset="0"/>
                <a:cs typeface="Arial" panose="020B0604020202020204" pitchFamily="34" charset="0"/>
              </a:rPr>
              <a:t>Em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cùng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bạn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quan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hình</a:t>
            </a:r>
            <a:r>
              <a:rPr lang="en-US" sz="2200" dirty="0">
                <a:solidFill>
                  <a:srgbClr val="3333CC"/>
                </a:solidFill>
                <a:latin typeface="Arial" panose="020B0604020202020204" pitchFamily="34" charset="0"/>
                <a:cs typeface="Arial" panose="020B0604020202020204" pitchFamily="34" charset="0"/>
              </a:rPr>
              <a:t> 18.2b </a:t>
            </a:r>
            <a:r>
              <a:rPr lang="en-US" sz="2200" dirty="0" err="1">
                <a:solidFill>
                  <a:srgbClr val="3333CC"/>
                </a:solidFill>
                <a:latin typeface="Arial" panose="020B0604020202020204" pitchFamily="34" charset="0"/>
                <a:cs typeface="Arial" panose="020B0604020202020204" pitchFamily="34" charset="0"/>
              </a:rPr>
              <a:t>và</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hãy</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cho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55 </a:t>
            </a:r>
            <a:r>
              <a:rPr lang="en-US" sz="2200" dirty="0" err="1">
                <a:solidFill>
                  <a:srgbClr val="3333CC"/>
                </a:solidFill>
                <a:latin typeface="Arial" panose="020B0604020202020204" pitchFamily="34" charset="0"/>
                <a:cs typeface="Arial" panose="020B0604020202020204" pitchFamily="34" charset="0"/>
              </a:rPr>
              <a:t>đặt</a:t>
            </a:r>
            <a:r>
              <a:rPr lang="en-US" sz="2200" dirty="0">
                <a:solidFill>
                  <a:srgbClr val="3333CC"/>
                </a:solidFill>
                <a:latin typeface="Arial" panose="020B0604020202020204" pitchFamily="34" charset="0"/>
                <a:cs typeface="Arial" panose="020B0604020202020204" pitchFamily="34" charset="0"/>
              </a:rPr>
              <a:t> ở </a:t>
            </a:r>
            <a:r>
              <a:rPr lang="en-US" sz="2200" dirty="0" err="1">
                <a:solidFill>
                  <a:srgbClr val="3333CC"/>
                </a:solidFill>
                <a:latin typeface="Arial" panose="020B0604020202020204" pitchFamily="34" charset="0"/>
                <a:cs typeface="Arial" panose="020B0604020202020204" pitchFamily="34" charset="0"/>
              </a:rPr>
              <a:t>đâu</a:t>
            </a:r>
            <a:r>
              <a:rPr lang="en-US" sz="2200" dirty="0">
                <a:solidFill>
                  <a:srgbClr val="3333CC"/>
                </a:solidFill>
                <a:latin typeface="Arial" panose="020B0604020202020204" pitchFamily="34" charset="0"/>
                <a:cs typeface="Arial" panose="020B0604020202020204" pitchFamily="34" charset="0"/>
              </a:rPr>
              <a:t>?</a:t>
            </a:r>
          </a:p>
        </p:txBody>
      </p:sp>
      <p:sp>
        <p:nvSpPr>
          <p:cNvPr id="18" name="Rounded Rectangle 17"/>
          <p:cNvSpPr/>
          <p:nvPr/>
        </p:nvSpPr>
        <p:spPr>
          <a:xfrm>
            <a:off x="7944243" y="2193604"/>
            <a:ext cx="3472310" cy="2983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606" y="2261767"/>
            <a:ext cx="909923" cy="902491"/>
          </a:xfrm>
          <a:prstGeom prst="rect">
            <a:avLst/>
          </a:prstGeom>
        </p:spPr>
      </p:pic>
    </p:spTree>
    <p:extLst>
      <p:ext uri="{BB962C8B-B14F-4D97-AF65-F5344CB8AC3E}">
        <p14:creationId xmlns:p14="http://schemas.microsoft.com/office/powerpoint/2010/main" val="19571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grpSp>
        <p:nvGrpSpPr>
          <p:cNvPr id="5" name="Group 4"/>
          <p:cNvGrpSpPr/>
          <p:nvPr/>
        </p:nvGrpSpPr>
        <p:grpSpPr>
          <a:xfrm>
            <a:off x="8035419" y="1586335"/>
            <a:ext cx="3004618" cy="1892804"/>
            <a:chOff x="8183335" y="2497524"/>
            <a:chExt cx="3253488" cy="2593091"/>
          </a:xfrm>
        </p:grpSpPr>
        <p:sp>
          <p:nvSpPr>
            <p:cNvPr id="10" name="Rectangle 9"/>
            <p:cNvSpPr/>
            <p:nvPr/>
          </p:nvSpPr>
          <p:spPr>
            <a:xfrm>
              <a:off x="8292519" y="3274959"/>
              <a:ext cx="3057099" cy="1796210"/>
            </a:xfrm>
            <a:prstGeom prst="rect">
              <a:avLst/>
            </a:prstGeom>
          </p:spPr>
          <p:txBody>
            <a:bodyPr wrap="square">
              <a:spAutoFit/>
            </a:bodyPr>
            <a:lstStyle/>
            <a:p>
              <a:pPr algn="just">
                <a:lnSpc>
                  <a:spcPct val="120000"/>
                </a:lnSpc>
              </a:pPr>
              <a:r>
                <a:rPr lang="en-US" sz="2200" dirty="0">
                  <a:solidFill>
                    <a:srgbClr val="00B050"/>
                  </a:solidFill>
                  <a:latin typeface="Arial" panose="020B0604020202020204" pitchFamily="34" charset="0"/>
                  <a:cs typeface="Arial" panose="020B0604020202020204" pitchFamily="34" charset="0"/>
                </a:rPr>
                <a:t>Cho </a:t>
              </a:r>
              <a:r>
                <a:rPr lang="en-US" sz="2200" dirty="0" err="1">
                  <a:solidFill>
                    <a:srgbClr val="00B050"/>
                  </a:solidFill>
                  <a:latin typeface="Arial" panose="020B0604020202020204" pitchFamily="34" charset="0"/>
                  <a:cs typeface="Arial" panose="020B0604020202020204" pitchFamily="34" charset="0"/>
                </a:rPr>
                <a:t>biết</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cách</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tìm</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cuốn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truyện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Lá</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cờ</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thêu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sáu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chữ</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vàng</a:t>
              </a:r>
              <a:r>
                <a:rPr lang="en-US" sz="2200" dirty="0">
                  <a:solidFill>
                    <a:srgbClr val="00B050"/>
                  </a:solidFill>
                  <a:latin typeface="Arial" panose="020B0604020202020204" pitchFamily="34" charset="0"/>
                  <a:cs typeface="Arial" panose="020B0604020202020204" pitchFamily="34" charset="0"/>
                </a:rPr>
                <a:t>;</a:t>
              </a:r>
            </a:p>
          </p:txBody>
        </p:sp>
        <p:sp>
          <p:nvSpPr>
            <p:cNvPr id="12" name="Rounded Rectangle 11"/>
            <p:cNvSpPr/>
            <p:nvPr/>
          </p:nvSpPr>
          <p:spPr>
            <a:xfrm>
              <a:off x="8183335" y="2784143"/>
              <a:ext cx="3253488" cy="23064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Oval 5"/>
            <p:cNvSpPr/>
            <p:nvPr/>
          </p:nvSpPr>
          <p:spPr>
            <a:xfrm>
              <a:off x="8898340" y="2497524"/>
              <a:ext cx="1897039" cy="55957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latin typeface="Arial" panose="020B0604020202020204" pitchFamily="34" charset="0"/>
                  <a:cs typeface="Arial" panose="020B0604020202020204" pitchFamily="34" charset="0"/>
                </a:rPr>
                <a:t>Nhóm</a:t>
              </a:r>
              <a:r>
                <a:rPr lang="en-US" sz="2200" b="1" dirty="0">
                  <a:solidFill>
                    <a:schemeClr val="bg1"/>
                  </a:solidFill>
                  <a:latin typeface="Arial" panose="020B0604020202020204" pitchFamily="34" charset="0"/>
                  <a:cs typeface="Arial" panose="020B0604020202020204" pitchFamily="34" charset="0"/>
                </a:rPr>
                <a:t> 1</a:t>
              </a:r>
            </a:p>
          </p:txBody>
        </p:sp>
      </p:grpSp>
      <p:pic>
        <p:nvPicPr>
          <p:cNvPr id="11" name="Picture 10"/>
          <p:cNvPicPr>
            <a:picLocks noChangeAspect="1"/>
          </p:cNvPicPr>
          <p:nvPr/>
        </p:nvPicPr>
        <p:blipFill>
          <a:blip r:embed="rId3"/>
          <a:stretch>
            <a:fillRect/>
          </a:stretch>
        </p:blipFill>
        <p:spPr>
          <a:xfrm>
            <a:off x="987569" y="1788040"/>
            <a:ext cx="6769474" cy="2933439"/>
          </a:xfrm>
          <a:prstGeom prst="rect">
            <a:avLst/>
          </a:prstGeom>
        </p:spPr>
      </p:pic>
      <p:pic>
        <p:nvPicPr>
          <p:cNvPr id="13" name="Picture 12"/>
          <p:cNvPicPr>
            <a:picLocks noChangeAspect="1"/>
          </p:cNvPicPr>
          <p:nvPr/>
        </p:nvPicPr>
        <p:blipFill>
          <a:blip r:embed="rId4"/>
          <a:stretch>
            <a:fillRect/>
          </a:stretch>
        </p:blipFill>
        <p:spPr>
          <a:xfrm>
            <a:off x="2141495" y="4846699"/>
            <a:ext cx="4219575" cy="742950"/>
          </a:xfrm>
          <a:prstGeom prst="rect">
            <a:avLst/>
          </a:prstGeom>
        </p:spPr>
      </p:pic>
      <p:grpSp>
        <p:nvGrpSpPr>
          <p:cNvPr id="14" name="Group 13"/>
          <p:cNvGrpSpPr/>
          <p:nvPr/>
        </p:nvGrpSpPr>
        <p:grpSpPr>
          <a:xfrm>
            <a:off x="8035419" y="3818789"/>
            <a:ext cx="3004618" cy="1892804"/>
            <a:chOff x="8183335" y="2497524"/>
            <a:chExt cx="3253488" cy="2593091"/>
          </a:xfrm>
        </p:grpSpPr>
        <p:sp>
          <p:nvSpPr>
            <p:cNvPr id="15" name="Rectangle 14"/>
            <p:cNvSpPr/>
            <p:nvPr/>
          </p:nvSpPr>
          <p:spPr>
            <a:xfrm>
              <a:off x="8292519" y="3367069"/>
              <a:ext cx="3057099" cy="1517925"/>
            </a:xfrm>
            <a:prstGeom prst="rect">
              <a:avLst/>
            </a:prstGeom>
          </p:spPr>
          <p:txBody>
            <a:bodyPr wrap="square">
              <a:spAutoFit/>
            </a:bodyPr>
            <a:lstStyle/>
            <a:p>
              <a:pPr algn="just"/>
              <a:r>
                <a:rPr lang="en-US" sz="2200" dirty="0">
                  <a:solidFill>
                    <a:srgbClr val="3333CC"/>
                  </a:solidFill>
                  <a:latin typeface="Arial" panose="020B0604020202020204" pitchFamily="34" charset="0"/>
                  <a:cs typeface="Arial" panose="020B0604020202020204" pitchFamily="34" charset="0"/>
                </a:rPr>
                <a:t>Cho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cách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tìm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cuốn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97.</a:t>
              </a:r>
            </a:p>
          </p:txBody>
        </p:sp>
        <p:sp>
          <p:nvSpPr>
            <p:cNvPr id="16" name="Rounded Rectangle 15"/>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7" name="Oval 16"/>
            <p:cNvSpPr/>
            <p:nvPr/>
          </p:nvSpPr>
          <p:spPr>
            <a:xfrm>
              <a:off x="8898340" y="2497524"/>
              <a:ext cx="1897039" cy="559575"/>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latin typeface="Arial" panose="020B0604020202020204" pitchFamily="34" charset="0"/>
                  <a:cs typeface="Arial" panose="020B0604020202020204" pitchFamily="34" charset="0"/>
                </a:rPr>
                <a:t>Nhóm</a:t>
              </a:r>
              <a:r>
                <a:rPr lang="en-US" sz="2200" b="1" dirty="0">
                  <a:solidFill>
                    <a:schemeClr val="bg1"/>
                  </a:solidFill>
                  <a:latin typeface="Arial" panose="020B0604020202020204" pitchFamily="34" charset="0"/>
                  <a:cs typeface="Arial" panose="020B0604020202020204" pitchFamily="34" charset="0"/>
                </a:rPr>
                <a:t> 2</a:t>
              </a:r>
            </a:p>
          </p:txBody>
        </p:sp>
      </p:grpSp>
      <p:sp>
        <p:nvSpPr>
          <p:cNvPr id="3" name="Rectangle 2">
            <a:extLst>
              <a:ext uri="{FF2B5EF4-FFF2-40B4-BE49-F238E27FC236}">
                <a16:creationId xmlns:a16="http://schemas.microsoft.com/office/drawing/2014/main" id="{04AAC42D-AE6E-4D74-A3FB-F7E543CD0C0A}"/>
              </a:ext>
            </a:extLst>
          </p:cNvPr>
          <p:cNvSpPr/>
          <p:nvPr/>
        </p:nvSpPr>
        <p:spPr>
          <a:xfrm>
            <a:off x="2975551" y="1910276"/>
            <a:ext cx="2663687" cy="54630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E4B074-8079-4770-B85D-4306E64526D4}"/>
              </a:ext>
            </a:extLst>
          </p:cNvPr>
          <p:cNvSpPr/>
          <p:nvPr/>
        </p:nvSpPr>
        <p:spPr>
          <a:xfrm>
            <a:off x="3432314" y="2880647"/>
            <a:ext cx="1683026" cy="54630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9A30EF-5B1D-476E-B691-67EFD6A39278}"/>
              </a:ext>
            </a:extLst>
          </p:cNvPr>
          <p:cNvSpPr/>
          <p:nvPr/>
        </p:nvSpPr>
        <p:spPr>
          <a:xfrm>
            <a:off x="2975551" y="1880665"/>
            <a:ext cx="2663687" cy="546304"/>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CA6746-1224-4EBA-88A0-965762AF856E}"/>
              </a:ext>
            </a:extLst>
          </p:cNvPr>
          <p:cNvSpPr/>
          <p:nvPr/>
        </p:nvSpPr>
        <p:spPr>
          <a:xfrm>
            <a:off x="5216171" y="2880647"/>
            <a:ext cx="2006263" cy="546304"/>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1D4621-71E3-4F4B-A73E-44FF37111F2D}"/>
              </a:ext>
            </a:extLst>
          </p:cNvPr>
          <p:cNvSpPr/>
          <p:nvPr/>
        </p:nvSpPr>
        <p:spPr>
          <a:xfrm>
            <a:off x="6219302" y="4023017"/>
            <a:ext cx="1522696" cy="546304"/>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xit" presetSubtype="0" fill="hold" grpId="1" nodeType="clickEffect">
                                  <p:stCondLst>
                                    <p:cond delay="0"/>
                                  </p:stCondLst>
                                  <p:childTnLst>
                                    <p:animEffect transition="out" filter="wedg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22" presetClass="exit" presetSubtype="4" fill="hold" grpId="1" nodeType="withEffect">
                                  <p:stCondLst>
                                    <p:cond delay="0"/>
                                  </p:stCondLst>
                                  <p:childTnLst>
                                    <p:animEffect transition="out" filter="wipe(down)">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animBg="1"/>
      <p:bldP spid="18" grpId="1"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62&quot;&gt;&lt;object type=&quot;3&quot; unique_id=&quot;10163&quot;&gt;&lt;property id=&quot;20148&quot; value=&quot;5&quot;/&gt;&lt;property id=&quot;20300&quot; value=&quot;Slide 1&quot;/&gt;&lt;property id=&quot;20307&quot; value=&quot;279&quot;/&gt;&lt;/object&gt;&lt;object type=&quot;3&quot; unique_id=&quot;10164&quot;&gt;&lt;property id=&quot;20148&quot; value=&quot;5&quot;/&gt;&lt;property id=&quot;20300&quot; value=&quot;Slide 3&quot;/&gt;&lt;property id=&quot;20307&quot; value=&quot;306&quot;/&gt;&lt;/object&gt;&lt;object type=&quot;3&quot; unique_id=&quot;10165&quot;&gt;&lt;property id=&quot;20148&quot; value=&quot;5&quot;/&gt;&lt;property id=&quot;20300&quot; value=&quot;Slide 4&quot;/&gt;&lt;property id=&quot;20307&quot; value=&quot;257&quot;/&gt;&lt;/object&gt;&lt;object type=&quot;3&quot; unique_id=&quot;10166&quot;&gt;&lt;property id=&quot;20148&quot; value=&quot;5&quot;/&gt;&lt;property id=&quot;20300&quot; value=&quot;Slide 5&quot;/&gt;&lt;property id=&quot;20307&quot; value=&quot;301&quot;/&gt;&lt;/object&gt;&lt;object type=&quot;3&quot; unique_id=&quot;10167&quot;&gt;&lt;property id=&quot;20148&quot; value=&quot;5&quot;/&gt;&lt;property id=&quot;20300&quot; value=&quot;Slide 6&quot;/&gt;&lt;property id=&quot;20307&quot; value=&quot;332&quot;/&gt;&lt;/object&gt;&lt;object type=&quot;3&quot; unique_id=&quot;10168&quot;&gt;&lt;property id=&quot;20148&quot; value=&quot;5&quot;/&gt;&lt;property id=&quot;20300&quot; value=&quot;Slide 7&quot;/&gt;&lt;property id=&quot;20307&quot; value=&quot;323&quot;/&gt;&lt;/object&gt;&lt;object type=&quot;3&quot; unique_id=&quot;10169&quot;&gt;&lt;property id=&quot;20148&quot; value=&quot;5&quot;/&gt;&lt;property id=&quot;20300&quot; value=&quot;Slide 8&quot;/&gt;&lt;property id=&quot;20307&quot; value=&quot;333&quot;/&gt;&lt;/object&gt;&lt;object type=&quot;3&quot; unique_id=&quot;10170&quot;&gt;&lt;property id=&quot;20148&quot; value=&quot;5&quot;/&gt;&lt;property id=&quot;20300&quot; value=&quot;Slide 9&quot;/&gt;&lt;property id=&quot;20307&quot; value=&quot;285&quot;/&gt;&lt;/object&gt;&lt;object type=&quot;3&quot; unique_id=&quot;10171&quot;&gt;&lt;property id=&quot;20148&quot; value=&quot;5&quot;/&gt;&lt;property id=&quot;20300&quot; value=&quot;Slide 10&quot;/&gt;&lt;property id=&quot;20307&quot; value=&quot;265&quot;/&gt;&lt;/object&gt;&lt;object type=&quot;3&quot; unique_id=&quot;10172&quot;&gt;&lt;property id=&quot;20148&quot; value=&quot;5&quot;/&gt;&lt;property id=&quot;20300&quot; value=&quot;Slide 11&quot;/&gt;&lt;property id=&quot;20307&quot; value=&quot;334&quot;/&gt;&lt;/object&gt;&lt;object type=&quot;3&quot; unique_id=&quot;10173&quot;&gt;&lt;property id=&quot;20148&quot; value=&quot;5&quot;/&gt;&lt;property id=&quot;20300&quot; value=&quot;Slide 12&quot;/&gt;&lt;property id=&quot;20307&quot; value=&quot;319&quot;/&gt;&lt;/object&gt;&lt;object type=&quot;3&quot; unique_id=&quot;10174&quot;&gt;&lt;property id=&quot;20148&quot; value=&quot;5&quot;/&gt;&lt;property id=&quot;20300&quot; value=&quot;Slide 13&quot;/&gt;&lt;property id=&quot;20307&quot; value=&quot;304&quot;/&gt;&lt;/object&gt;&lt;object type=&quot;3&quot; unique_id=&quot;10175&quot;&gt;&lt;property id=&quot;20148&quot; value=&quot;5&quot;/&gt;&lt;property id=&quot;20300&quot; value=&quot;Slide 14&quot;/&gt;&lt;property id=&quot;20307&quot; value=&quot;320&quot;/&gt;&lt;/object&gt;&lt;object type=&quot;3&quot; unique_id=&quot;10335&quot;&gt;&lt;property id=&quot;20148&quot; value=&quot;5&quot;/&gt;&lt;property id=&quot;20300&quot; value=&quot;Slide 2&quot;/&gt;&lt;property id=&quot;20307&quot; value=&quot;335&quot;/&gt;&lt;/object&gt;&lt;/object&gt;&lt;object type=&quot;8&quot; unique_id=&quot;1019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380</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Personal</cp:lastModifiedBy>
  <cp:revision>319</cp:revision>
  <dcterms:created xsi:type="dcterms:W3CDTF">2022-01-27T15:18:21Z</dcterms:created>
  <dcterms:modified xsi:type="dcterms:W3CDTF">2026-01-15T06:35:55Z</dcterms:modified>
</cp:coreProperties>
</file>