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wav" ContentType="audio/x-wav"/>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9"/>
  </p:notesMasterIdLst>
  <p:sldIdLst>
    <p:sldId id="257" r:id="rId2"/>
    <p:sldId id="281" r:id="rId3"/>
    <p:sldId id="288" r:id="rId4"/>
    <p:sldId id="2651" r:id="rId5"/>
    <p:sldId id="2652" r:id="rId6"/>
    <p:sldId id="2654" r:id="rId7"/>
    <p:sldId id="2643" r:id="rId8"/>
    <p:sldId id="2644" r:id="rId9"/>
    <p:sldId id="2650" r:id="rId10"/>
    <p:sldId id="2647" r:id="rId11"/>
    <p:sldId id="2648" r:id="rId12"/>
    <p:sldId id="2649" r:id="rId13"/>
    <p:sldId id="287" r:id="rId14"/>
    <p:sldId id="2641" r:id="rId15"/>
    <p:sldId id="2645" r:id="rId16"/>
    <p:sldId id="2646" r:id="rId17"/>
    <p:sldId id="294" r:id="rId1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112" d="100"/>
          <a:sy n="112" d="100"/>
        </p:scale>
        <p:origin x="552" y="9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988E5A8-536B-4DC1-8ECF-5CE9BFAB624E}" type="datetimeFigureOut">
              <a:rPr lang="en-US" smtClean="0"/>
              <a:t>4/10/2025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4909009-68B9-4546-8336-F1B9F0BD1E30}" type="slidenum">
              <a:rPr lang="en-US" smtClean="0"/>
              <a:t>‹#›</a:t>
            </a:fld>
            <a:endParaRPr lang="en-US"/>
          </a:p>
        </p:txBody>
      </p:sp>
    </p:spTree>
    <p:extLst>
      <p:ext uri="{BB962C8B-B14F-4D97-AF65-F5344CB8AC3E}">
        <p14:creationId xmlns:p14="http://schemas.microsoft.com/office/powerpoint/2010/main" val="76675904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DB7DEF7-B261-4BB7-B71B-89CADE5018F9}"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extLst>
      <p:ext uri="{BB962C8B-B14F-4D97-AF65-F5344CB8AC3E}">
        <p14:creationId xmlns:p14="http://schemas.microsoft.com/office/powerpoint/2010/main" val="319230513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DB7DEF7-B261-4BB7-B71B-89CADE5018F9}"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extLst>
      <p:ext uri="{BB962C8B-B14F-4D97-AF65-F5344CB8AC3E}">
        <p14:creationId xmlns:p14="http://schemas.microsoft.com/office/powerpoint/2010/main" val="238592768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DB7DEF7-B261-4BB7-B71B-89CADE5018F9}"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extLst>
      <p:ext uri="{BB962C8B-B14F-4D97-AF65-F5344CB8AC3E}">
        <p14:creationId xmlns:p14="http://schemas.microsoft.com/office/powerpoint/2010/main" val="68177343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DB7DEF7-B261-4BB7-B71B-89CADE5018F9}"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extLst>
      <p:ext uri="{BB962C8B-B14F-4D97-AF65-F5344CB8AC3E}">
        <p14:creationId xmlns:p14="http://schemas.microsoft.com/office/powerpoint/2010/main" val="157204559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DB7DEF7-B261-4BB7-B71B-89CADE5018F9}"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extLst>
      <p:ext uri="{BB962C8B-B14F-4D97-AF65-F5344CB8AC3E}">
        <p14:creationId xmlns:p14="http://schemas.microsoft.com/office/powerpoint/2010/main" val="323070694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DB7DEF7-B261-4BB7-B71B-89CADE5018F9}"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extLst>
      <p:ext uri="{BB962C8B-B14F-4D97-AF65-F5344CB8AC3E}">
        <p14:creationId xmlns:p14="http://schemas.microsoft.com/office/powerpoint/2010/main" val="34910513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DB7DEF7-B261-4BB7-B71B-89CADE5018F9}"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extLst>
      <p:ext uri="{BB962C8B-B14F-4D97-AF65-F5344CB8AC3E}">
        <p14:creationId xmlns:p14="http://schemas.microsoft.com/office/powerpoint/2010/main" val="54564364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DB7DEF7-B261-4BB7-B71B-89CADE5018F9}"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extLst>
      <p:ext uri="{BB962C8B-B14F-4D97-AF65-F5344CB8AC3E}">
        <p14:creationId xmlns:p14="http://schemas.microsoft.com/office/powerpoint/2010/main" val="417139806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DB7DEF7-B261-4BB7-B71B-89CADE5018F9}"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extLst>
      <p:ext uri="{BB962C8B-B14F-4D97-AF65-F5344CB8AC3E}">
        <p14:creationId xmlns:p14="http://schemas.microsoft.com/office/powerpoint/2010/main" val="8214976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DB7DEF7-B261-4BB7-B71B-89CADE5018F9}"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extLst>
      <p:ext uri="{BB962C8B-B14F-4D97-AF65-F5344CB8AC3E}">
        <p14:creationId xmlns:p14="http://schemas.microsoft.com/office/powerpoint/2010/main" val="188031014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DB7DEF7-B261-4BB7-B71B-89CADE5018F9}"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extLst>
      <p:ext uri="{BB962C8B-B14F-4D97-AF65-F5344CB8AC3E}">
        <p14:creationId xmlns:p14="http://schemas.microsoft.com/office/powerpoint/2010/main" val="145977057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DB7DEF7-B261-4BB7-B71B-89CADE5018F9}"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extLst>
      <p:ext uri="{BB962C8B-B14F-4D97-AF65-F5344CB8AC3E}">
        <p14:creationId xmlns:p14="http://schemas.microsoft.com/office/powerpoint/2010/main" val="289413990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DB7DEF7-B261-4BB7-B71B-89CADE5018F9}"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extLst>
      <p:ext uri="{BB962C8B-B14F-4D97-AF65-F5344CB8AC3E}">
        <p14:creationId xmlns:p14="http://schemas.microsoft.com/office/powerpoint/2010/main" val="211045022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DB7DEF7-B261-4BB7-B71B-89CADE5018F9}"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extLst>
      <p:ext uri="{BB962C8B-B14F-4D97-AF65-F5344CB8AC3E}">
        <p14:creationId xmlns:p14="http://schemas.microsoft.com/office/powerpoint/2010/main" val="3970644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DB7DEF7-B261-4BB7-B71B-89CADE5018F9}"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extLst>
      <p:ext uri="{BB962C8B-B14F-4D97-AF65-F5344CB8AC3E}">
        <p14:creationId xmlns:p14="http://schemas.microsoft.com/office/powerpoint/2010/main" val="392834617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DB7DEF7-B261-4BB7-B71B-89CADE5018F9}"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extLst>
      <p:ext uri="{BB962C8B-B14F-4D97-AF65-F5344CB8AC3E}">
        <p14:creationId xmlns:p14="http://schemas.microsoft.com/office/powerpoint/2010/main" val="314287065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DB7DEF7-B261-4BB7-B71B-89CADE5018F9}"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extLst>
      <p:ext uri="{BB962C8B-B14F-4D97-AF65-F5344CB8AC3E}">
        <p14:creationId xmlns:p14="http://schemas.microsoft.com/office/powerpoint/2010/main" val="313143636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11A5F441-BA27-4D1A-9A13-05155C41393D}"/>
              </a:ext>
            </a:extLst>
          </p:cNvPr>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zh-CN" altLang="en-US"/>
              <a:t>单击此处编辑母版标题样式</a:t>
            </a:r>
          </a:p>
        </p:txBody>
      </p:sp>
      <p:sp>
        <p:nvSpPr>
          <p:cNvPr id="3" name="副标题 2">
            <a:extLst>
              <a:ext uri="{FF2B5EF4-FFF2-40B4-BE49-F238E27FC236}">
                <a16:creationId xmlns:a16="http://schemas.microsoft.com/office/drawing/2014/main" id="{073B6E29-430C-420B-9D34-8C89DDCCBE71}"/>
              </a:ext>
            </a:extLst>
          </p:cNvPr>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a:extLst>
              <a:ext uri="{FF2B5EF4-FFF2-40B4-BE49-F238E27FC236}">
                <a16:creationId xmlns:a16="http://schemas.microsoft.com/office/drawing/2014/main" id="{799E9B79-96D2-4483-AF4F-F41232FE2D62}"/>
              </a:ext>
            </a:extLst>
          </p:cNvPr>
          <p:cNvSpPr>
            <a:spLocks noGrp="1"/>
          </p:cNvSpPr>
          <p:nvPr>
            <p:ph type="dt" sz="half" idx="10"/>
          </p:nvPr>
        </p:nvSpPr>
        <p:spPr>
          <a:xfrm>
            <a:off x="838200" y="6356350"/>
            <a:ext cx="2743200" cy="365125"/>
          </a:xfrm>
          <a:prstGeom prst="rect">
            <a:avLst/>
          </a:prstGeom>
        </p:spPr>
        <p:txBody>
          <a:bodyPr/>
          <a:lstStyle/>
          <a:p>
            <a:fld id="{E0F9E88B-0C40-48DD-878B-E748EE8BC3AD}" type="datetimeFigureOut">
              <a:rPr lang="zh-CN" altLang="en-US" smtClean="0"/>
              <a:t>2025/4/10</a:t>
            </a:fld>
            <a:endParaRPr lang="zh-CN" altLang="en-US"/>
          </a:p>
        </p:txBody>
      </p:sp>
      <p:sp>
        <p:nvSpPr>
          <p:cNvPr id="5" name="页脚占位符 4">
            <a:extLst>
              <a:ext uri="{FF2B5EF4-FFF2-40B4-BE49-F238E27FC236}">
                <a16:creationId xmlns:a16="http://schemas.microsoft.com/office/drawing/2014/main" id="{D2032C75-8AFF-422F-B434-1A2597AB965F}"/>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a:extLst>
              <a:ext uri="{FF2B5EF4-FFF2-40B4-BE49-F238E27FC236}">
                <a16:creationId xmlns:a16="http://schemas.microsoft.com/office/drawing/2014/main" id="{868089CB-2DEA-4E65-AE74-4EA2262B3E87}"/>
              </a:ext>
            </a:extLst>
          </p:cNvPr>
          <p:cNvSpPr>
            <a:spLocks noGrp="1"/>
          </p:cNvSpPr>
          <p:nvPr>
            <p:ph type="sldNum" sz="quarter" idx="12"/>
          </p:nvPr>
        </p:nvSpPr>
        <p:spPr>
          <a:xfrm>
            <a:off x="8610600" y="6356350"/>
            <a:ext cx="2743200" cy="365125"/>
          </a:xfrm>
          <a:prstGeom prst="rect">
            <a:avLst/>
          </a:prstGeom>
        </p:spPr>
        <p:txBody>
          <a:bodyPr/>
          <a:lstStyle/>
          <a:p>
            <a:fld id="{DE02FC31-9DDB-4ACC-911E-F94260E26824}" type="slidenum">
              <a:rPr lang="zh-CN" altLang="en-US" smtClean="0"/>
              <a:t>‹#›</a:t>
            </a:fld>
            <a:endParaRPr lang="zh-CN" altLang="en-US"/>
          </a:p>
        </p:txBody>
      </p:sp>
    </p:spTree>
    <p:extLst>
      <p:ext uri="{BB962C8B-B14F-4D97-AF65-F5344CB8AC3E}">
        <p14:creationId xmlns:p14="http://schemas.microsoft.com/office/powerpoint/2010/main" val="222839847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9A528CE7-CF14-4940-A95B-FBE580F44E2F}"/>
              </a:ext>
            </a:extLst>
          </p:cNvPr>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竖排文字占位符 2">
            <a:extLst>
              <a:ext uri="{FF2B5EF4-FFF2-40B4-BE49-F238E27FC236}">
                <a16:creationId xmlns:a16="http://schemas.microsoft.com/office/drawing/2014/main" id="{96248680-868D-405D-8570-DE469DFE8FBE}"/>
              </a:ext>
            </a:extLst>
          </p:cNvPr>
          <p:cNvSpPr>
            <a:spLocks noGrp="1"/>
          </p:cNvSpPr>
          <p:nvPr>
            <p:ph type="body" orient="vert" idx="1"/>
          </p:nvPr>
        </p:nvSpPr>
        <p:spPr>
          <a:xfrm>
            <a:off x="838200" y="1825625"/>
            <a:ext cx="10515600" cy="4351338"/>
          </a:xfrm>
          <a:prstGeom prst="rect">
            <a:avLst/>
          </a:prstGeom>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id="{2ED56F11-8CDA-4DAB-9925-1BC78111DE04}"/>
              </a:ext>
            </a:extLst>
          </p:cNvPr>
          <p:cNvSpPr>
            <a:spLocks noGrp="1"/>
          </p:cNvSpPr>
          <p:nvPr>
            <p:ph type="dt" sz="half" idx="10"/>
          </p:nvPr>
        </p:nvSpPr>
        <p:spPr>
          <a:xfrm>
            <a:off x="838200" y="6356350"/>
            <a:ext cx="2743200" cy="365125"/>
          </a:xfrm>
          <a:prstGeom prst="rect">
            <a:avLst/>
          </a:prstGeom>
        </p:spPr>
        <p:txBody>
          <a:bodyPr/>
          <a:lstStyle/>
          <a:p>
            <a:fld id="{E0F9E88B-0C40-48DD-878B-E748EE8BC3AD}" type="datetimeFigureOut">
              <a:rPr lang="zh-CN" altLang="en-US" smtClean="0"/>
              <a:t>2025/4/10</a:t>
            </a:fld>
            <a:endParaRPr lang="zh-CN" altLang="en-US"/>
          </a:p>
        </p:txBody>
      </p:sp>
      <p:sp>
        <p:nvSpPr>
          <p:cNvPr id="5" name="页脚占位符 4">
            <a:extLst>
              <a:ext uri="{FF2B5EF4-FFF2-40B4-BE49-F238E27FC236}">
                <a16:creationId xmlns:a16="http://schemas.microsoft.com/office/drawing/2014/main" id="{72B991C3-CB7C-4BF7-9EA8-1E5D7C793366}"/>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a:extLst>
              <a:ext uri="{FF2B5EF4-FFF2-40B4-BE49-F238E27FC236}">
                <a16:creationId xmlns:a16="http://schemas.microsoft.com/office/drawing/2014/main" id="{438BD3AC-7018-477F-817F-322423E143AF}"/>
              </a:ext>
            </a:extLst>
          </p:cNvPr>
          <p:cNvSpPr>
            <a:spLocks noGrp="1"/>
          </p:cNvSpPr>
          <p:nvPr>
            <p:ph type="sldNum" sz="quarter" idx="12"/>
          </p:nvPr>
        </p:nvSpPr>
        <p:spPr>
          <a:xfrm>
            <a:off x="8610600" y="6356350"/>
            <a:ext cx="2743200" cy="365125"/>
          </a:xfrm>
          <a:prstGeom prst="rect">
            <a:avLst/>
          </a:prstGeom>
        </p:spPr>
        <p:txBody>
          <a:bodyPr/>
          <a:lstStyle/>
          <a:p>
            <a:fld id="{DE02FC31-9DDB-4ACC-911E-F94260E26824}" type="slidenum">
              <a:rPr lang="zh-CN" altLang="en-US" smtClean="0"/>
              <a:t>‹#›</a:t>
            </a:fld>
            <a:endParaRPr lang="zh-CN" altLang="en-US"/>
          </a:p>
        </p:txBody>
      </p:sp>
    </p:spTree>
    <p:extLst>
      <p:ext uri="{BB962C8B-B14F-4D97-AF65-F5344CB8AC3E}">
        <p14:creationId xmlns:p14="http://schemas.microsoft.com/office/powerpoint/2010/main" val="302369254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a:extLst>
              <a:ext uri="{FF2B5EF4-FFF2-40B4-BE49-F238E27FC236}">
                <a16:creationId xmlns:a16="http://schemas.microsoft.com/office/drawing/2014/main" id="{65E7EA4D-A3CF-4FAB-A0FB-230320904B10}"/>
              </a:ext>
            </a:extLst>
          </p:cNvPr>
          <p:cNvSpPr>
            <a:spLocks noGrp="1"/>
          </p:cNvSpPr>
          <p:nvPr>
            <p:ph type="title" orient="vert"/>
          </p:nvPr>
        </p:nvSpPr>
        <p:spPr>
          <a:xfrm>
            <a:off x="8724900" y="365125"/>
            <a:ext cx="2628900" cy="5811838"/>
          </a:xfrm>
          <a:prstGeom prst="rect">
            <a:avLst/>
          </a:prstGeom>
        </p:spPr>
        <p:txBody>
          <a:bodyPr vert="eaVert"/>
          <a:lstStyle/>
          <a:p>
            <a:r>
              <a:rPr lang="zh-CN" altLang="en-US"/>
              <a:t>单击此处编辑母版标题样式</a:t>
            </a:r>
          </a:p>
        </p:txBody>
      </p:sp>
      <p:sp>
        <p:nvSpPr>
          <p:cNvPr id="3" name="竖排文字占位符 2">
            <a:extLst>
              <a:ext uri="{FF2B5EF4-FFF2-40B4-BE49-F238E27FC236}">
                <a16:creationId xmlns:a16="http://schemas.microsoft.com/office/drawing/2014/main" id="{56787D43-B3B2-419A-9F39-1275EFF48A0C}"/>
              </a:ext>
            </a:extLst>
          </p:cNvPr>
          <p:cNvSpPr>
            <a:spLocks noGrp="1"/>
          </p:cNvSpPr>
          <p:nvPr>
            <p:ph type="body" orient="vert" idx="1"/>
          </p:nvPr>
        </p:nvSpPr>
        <p:spPr>
          <a:xfrm>
            <a:off x="838200" y="365125"/>
            <a:ext cx="7734300" cy="5811838"/>
          </a:xfrm>
          <a:prstGeom prst="rect">
            <a:avLst/>
          </a:prstGeom>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id="{60DEECBA-ABA0-47FA-8FAA-50C93086C4B8}"/>
              </a:ext>
            </a:extLst>
          </p:cNvPr>
          <p:cNvSpPr>
            <a:spLocks noGrp="1"/>
          </p:cNvSpPr>
          <p:nvPr>
            <p:ph type="dt" sz="half" idx="10"/>
          </p:nvPr>
        </p:nvSpPr>
        <p:spPr>
          <a:xfrm>
            <a:off x="838200" y="6356350"/>
            <a:ext cx="2743200" cy="365125"/>
          </a:xfrm>
          <a:prstGeom prst="rect">
            <a:avLst/>
          </a:prstGeom>
        </p:spPr>
        <p:txBody>
          <a:bodyPr/>
          <a:lstStyle/>
          <a:p>
            <a:fld id="{E0F9E88B-0C40-48DD-878B-E748EE8BC3AD}" type="datetimeFigureOut">
              <a:rPr lang="zh-CN" altLang="en-US" smtClean="0"/>
              <a:t>2025/4/10</a:t>
            </a:fld>
            <a:endParaRPr lang="zh-CN" altLang="en-US"/>
          </a:p>
        </p:txBody>
      </p:sp>
      <p:sp>
        <p:nvSpPr>
          <p:cNvPr id="5" name="页脚占位符 4">
            <a:extLst>
              <a:ext uri="{FF2B5EF4-FFF2-40B4-BE49-F238E27FC236}">
                <a16:creationId xmlns:a16="http://schemas.microsoft.com/office/drawing/2014/main" id="{F2A66ADA-9B95-438A-B5D1-869693DAB31C}"/>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a:extLst>
              <a:ext uri="{FF2B5EF4-FFF2-40B4-BE49-F238E27FC236}">
                <a16:creationId xmlns:a16="http://schemas.microsoft.com/office/drawing/2014/main" id="{28A0A3A1-5A3C-48BC-8D41-9362B8DA038A}"/>
              </a:ext>
            </a:extLst>
          </p:cNvPr>
          <p:cNvSpPr>
            <a:spLocks noGrp="1"/>
          </p:cNvSpPr>
          <p:nvPr>
            <p:ph type="sldNum" sz="quarter" idx="12"/>
          </p:nvPr>
        </p:nvSpPr>
        <p:spPr>
          <a:xfrm>
            <a:off x="8610600" y="6356350"/>
            <a:ext cx="2743200" cy="365125"/>
          </a:xfrm>
          <a:prstGeom prst="rect">
            <a:avLst/>
          </a:prstGeom>
        </p:spPr>
        <p:txBody>
          <a:bodyPr/>
          <a:lstStyle/>
          <a:p>
            <a:fld id="{DE02FC31-9DDB-4ACC-911E-F94260E26824}" type="slidenum">
              <a:rPr lang="zh-CN" altLang="en-US" smtClean="0"/>
              <a:t>‹#›</a:t>
            </a:fld>
            <a:endParaRPr lang="zh-CN" altLang="en-US"/>
          </a:p>
        </p:txBody>
      </p:sp>
    </p:spTree>
    <p:extLst>
      <p:ext uri="{BB962C8B-B14F-4D97-AF65-F5344CB8AC3E}">
        <p14:creationId xmlns:p14="http://schemas.microsoft.com/office/powerpoint/2010/main" val="180360567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817DDC72-9CAC-4679-A980-5B3D87863C5B}"/>
              </a:ext>
            </a:extLst>
          </p:cNvPr>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id="{85A55264-4DA0-44D2-BF6D-54373F34D903}"/>
              </a:ext>
            </a:extLst>
          </p:cNvPr>
          <p:cNvSpPr>
            <a:spLocks noGrp="1"/>
          </p:cNvSpPr>
          <p:nvPr>
            <p:ph idx="1"/>
          </p:nvPr>
        </p:nvSpPr>
        <p:spPr>
          <a:xfrm>
            <a:off x="838200" y="1825625"/>
            <a:ext cx="10515600" cy="4351338"/>
          </a:xfrm>
          <a:prstGeom prst="rect">
            <a:avLst/>
          </a:prstGeo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id="{0ACC5FAD-AFAC-4529-A734-798E41F63E45}"/>
              </a:ext>
            </a:extLst>
          </p:cNvPr>
          <p:cNvSpPr>
            <a:spLocks noGrp="1"/>
          </p:cNvSpPr>
          <p:nvPr>
            <p:ph type="dt" sz="half" idx="10"/>
          </p:nvPr>
        </p:nvSpPr>
        <p:spPr>
          <a:xfrm>
            <a:off x="838200" y="6356350"/>
            <a:ext cx="2743200" cy="365125"/>
          </a:xfrm>
          <a:prstGeom prst="rect">
            <a:avLst/>
          </a:prstGeom>
        </p:spPr>
        <p:txBody>
          <a:bodyPr/>
          <a:lstStyle/>
          <a:p>
            <a:fld id="{E0F9E88B-0C40-48DD-878B-E748EE8BC3AD}" type="datetimeFigureOut">
              <a:rPr lang="zh-CN" altLang="en-US" smtClean="0"/>
              <a:t>2025/4/10</a:t>
            </a:fld>
            <a:endParaRPr lang="zh-CN" altLang="en-US"/>
          </a:p>
        </p:txBody>
      </p:sp>
      <p:sp>
        <p:nvSpPr>
          <p:cNvPr id="5" name="页脚占位符 4">
            <a:extLst>
              <a:ext uri="{FF2B5EF4-FFF2-40B4-BE49-F238E27FC236}">
                <a16:creationId xmlns:a16="http://schemas.microsoft.com/office/drawing/2014/main" id="{46C2238F-B81F-4444-AD47-4431DF0ABCC4}"/>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a:extLst>
              <a:ext uri="{FF2B5EF4-FFF2-40B4-BE49-F238E27FC236}">
                <a16:creationId xmlns:a16="http://schemas.microsoft.com/office/drawing/2014/main" id="{2488D67F-14DB-44B4-85A1-A89E2BFC5C05}"/>
              </a:ext>
            </a:extLst>
          </p:cNvPr>
          <p:cNvSpPr>
            <a:spLocks noGrp="1"/>
          </p:cNvSpPr>
          <p:nvPr>
            <p:ph type="sldNum" sz="quarter" idx="12"/>
          </p:nvPr>
        </p:nvSpPr>
        <p:spPr>
          <a:xfrm>
            <a:off x="8610600" y="6356350"/>
            <a:ext cx="2743200" cy="365125"/>
          </a:xfrm>
          <a:prstGeom prst="rect">
            <a:avLst/>
          </a:prstGeom>
        </p:spPr>
        <p:txBody>
          <a:bodyPr/>
          <a:lstStyle/>
          <a:p>
            <a:fld id="{DE02FC31-9DDB-4ACC-911E-F94260E26824}" type="slidenum">
              <a:rPr lang="zh-CN" altLang="en-US" smtClean="0"/>
              <a:t>‹#›</a:t>
            </a:fld>
            <a:endParaRPr lang="zh-CN" altLang="en-US"/>
          </a:p>
        </p:txBody>
      </p:sp>
    </p:spTree>
    <p:extLst>
      <p:ext uri="{BB962C8B-B14F-4D97-AF65-F5344CB8AC3E}">
        <p14:creationId xmlns:p14="http://schemas.microsoft.com/office/powerpoint/2010/main" val="16141016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3E045189-0D48-4D62-ACB8-363B8B4BA823}"/>
              </a:ext>
            </a:extLst>
          </p:cNvPr>
          <p:cNvSpPr>
            <a:spLocks noGrp="1"/>
          </p:cNvSpPr>
          <p:nvPr>
            <p:ph type="title"/>
          </p:nvPr>
        </p:nvSpPr>
        <p:spPr>
          <a:xfrm>
            <a:off x="831850" y="1709738"/>
            <a:ext cx="10515600" cy="2852737"/>
          </a:xfrm>
          <a:prstGeom prst="rect">
            <a:avLst/>
          </a:prstGeom>
        </p:spPr>
        <p:txBody>
          <a:bodyPr anchor="b"/>
          <a:lstStyle>
            <a:lvl1pPr>
              <a:defRPr sz="6000"/>
            </a:lvl1pPr>
          </a:lstStyle>
          <a:p>
            <a:r>
              <a:rPr lang="zh-CN" altLang="en-US"/>
              <a:t>单击此处编辑母版标题样式</a:t>
            </a:r>
          </a:p>
        </p:txBody>
      </p:sp>
      <p:sp>
        <p:nvSpPr>
          <p:cNvPr id="3" name="文本占位符 2">
            <a:extLst>
              <a:ext uri="{FF2B5EF4-FFF2-40B4-BE49-F238E27FC236}">
                <a16:creationId xmlns:a16="http://schemas.microsoft.com/office/drawing/2014/main" id="{8554B7C4-26CC-4900-9FBC-112D5FD29190}"/>
              </a:ext>
            </a:extLst>
          </p:cNvPr>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编辑母版文本样式</a:t>
            </a:r>
          </a:p>
        </p:txBody>
      </p:sp>
      <p:sp>
        <p:nvSpPr>
          <p:cNvPr id="4" name="日期占位符 3">
            <a:extLst>
              <a:ext uri="{FF2B5EF4-FFF2-40B4-BE49-F238E27FC236}">
                <a16:creationId xmlns:a16="http://schemas.microsoft.com/office/drawing/2014/main" id="{D515BD0D-46F8-499D-9889-44E956D44BB7}"/>
              </a:ext>
            </a:extLst>
          </p:cNvPr>
          <p:cNvSpPr>
            <a:spLocks noGrp="1"/>
          </p:cNvSpPr>
          <p:nvPr>
            <p:ph type="dt" sz="half" idx="10"/>
          </p:nvPr>
        </p:nvSpPr>
        <p:spPr>
          <a:xfrm>
            <a:off x="838200" y="6356350"/>
            <a:ext cx="2743200" cy="365125"/>
          </a:xfrm>
          <a:prstGeom prst="rect">
            <a:avLst/>
          </a:prstGeom>
        </p:spPr>
        <p:txBody>
          <a:bodyPr/>
          <a:lstStyle/>
          <a:p>
            <a:fld id="{E0F9E88B-0C40-48DD-878B-E748EE8BC3AD}" type="datetimeFigureOut">
              <a:rPr lang="zh-CN" altLang="en-US" smtClean="0"/>
              <a:t>2025/4/10</a:t>
            </a:fld>
            <a:endParaRPr lang="zh-CN" altLang="en-US"/>
          </a:p>
        </p:txBody>
      </p:sp>
      <p:sp>
        <p:nvSpPr>
          <p:cNvPr id="5" name="页脚占位符 4">
            <a:extLst>
              <a:ext uri="{FF2B5EF4-FFF2-40B4-BE49-F238E27FC236}">
                <a16:creationId xmlns:a16="http://schemas.microsoft.com/office/drawing/2014/main" id="{0533EECB-1B46-4AAF-82FA-8341E6E0EADF}"/>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a:extLst>
              <a:ext uri="{FF2B5EF4-FFF2-40B4-BE49-F238E27FC236}">
                <a16:creationId xmlns:a16="http://schemas.microsoft.com/office/drawing/2014/main" id="{09734F59-D5C9-45C0-95BB-255303990499}"/>
              </a:ext>
            </a:extLst>
          </p:cNvPr>
          <p:cNvSpPr>
            <a:spLocks noGrp="1"/>
          </p:cNvSpPr>
          <p:nvPr>
            <p:ph type="sldNum" sz="quarter" idx="12"/>
          </p:nvPr>
        </p:nvSpPr>
        <p:spPr>
          <a:xfrm>
            <a:off x="8610600" y="6356350"/>
            <a:ext cx="2743200" cy="365125"/>
          </a:xfrm>
          <a:prstGeom prst="rect">
            <a:avLst/>
          </a:prstGeom>
        </p:spPr>
        <p:txBody>
          <a:bodyPr/>
          <a:lstStyle/>
          <a:p>
            <a:fld id="{DE02FC31-9DDB-4ACC-911E-F94260E26824}" type="slidenum">
              <a:rPr lang="zh-CN" altLang="en-US" smtClean="0"/>
              <a:t>‹#›</a:t>
            </a:fld>
            <a:endParaRPr lang="zh-CN" altLang="en-US"/>
          </a:p>
        </p:txBody>
      </p:sp>
    </p:spTree>
    <p:extLst>
      <p:ext uri="{BB962C8B-B14F-4D97-AF65-F5344CB8AC3E}">
        <p14:creationId xmlns:p14="http://schemas.microsoft.com/office/powerpoint/2010/main" val="82288030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E8402147-91C0-4202-A049-8C26C3614276}"/>
              </a:ext>
            </a:extLst>
          </p:cNvPr>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id="{44F78434-07FA-4018-98AF-2DFF55D695F0}"/>
              </a:ext>
            </a:extLst>
          </p:cNvPr>
          <p:cNvSpPr>
            <a:spLocks noGrp="1"/>
          </p:cNvSpPr>
          <p:nvPr>
            <p:ph sz="half" idx="1"/>
          </p:nvPr>
        </p:nvSpPr>
        <p:spPr>
          <a:xfrm>
            <a:off x="838200" y="1825625"/>
            <a:ext cx="5181600" cy="4351338"/>
          </a:xfrm>
          <a:prstGeom prst="rect">
            <a:avLst/>
          </a:prstGeo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a:extLst>
              <a:ext uri="{FF2B5EF4-FFF2-40B4-BE49-F238E27FC236}">
                <a16:creationId xmlns:a16="http://schemas.microsoft.com/office/drawing/2014/main" id="{22259499-0952-4C06-9230-F1BC6AB2BB5B}"/>
              </a:ext>
            </a:extLst>
          </p:cNvPr>
          <p:cNvSpPr>
            <a:spLocks noGrp="1"/>
          </p:cNvSpPr>
          <p:nvPr>
            <p:ph sz="half" idx="2"/>
          </p:nvPr>
        </p:nvSpPr>
        <p:spPr>
          <a:xfrm>
            <a:off x="6172200" y="1825625"/>
            <a:ext cx="5181600" cy="4351338"/>
          </a:xfrm>
          <a:prstGeom prst="rect">
            <a:avLst/>
          </a:prstGeo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a:extLst>
              <a:ext uri="{FF2B5EF4-FFF2-40B4-BE49-F238E27FC236}">
                <a16:creationId xmlns:a16="http://schemas.microsoft.com/office/drawing/2014/main" id="{DF4CBE8A-F31A-4FC1-B01E-5B40266B33AF}"/>
              </a:ext>
            </a:extLst>
          </p:cNvPr>
          <p:cNvSpPr>
            <a:spLocks noGrp="1"/>
          </p:cNvSpPr>
          <p:nvPr>
            <p:ph type="dt" sz="half" idx="10"/>
          </p:nvPr>
        </p:nvSpPr>
        <p:spPr>
          <a:xfrm>
            <a:off x="838200" y="6356350"/>
            <a:ext cx="2743200" cy="365125"/>
          </a:xfrm>
          <a:prstGeom prst="rect">
            <a:avLst/>
          </a:prstGeom>
        </p:spPr>
        <p:txBody>
          <a:bodyPr/>
          <a:lstStyle/>
          <a:p>
            <a:fld id="{E0F9E88B-0C40-48DD-878B-E748EE8BC3AD}" type="datetimeFigureOut">
              <a:rPr lang="zh-CN" altLang="en-US" smtClean="0"/>
              <a:t>2025/4/10</a:t>
            </a:fld>
            <a:endParaRPr lang="zh-CN" altLang="en-US"/>
          </a:p>
        </p:txBody>
      </p:sp>
      <p:sp>
        <p:nvSpPr>
          <p:cNvPr id="6" name="页脚占位符 5">
            <a:extLst>
              <a:ext uri="{FF2B5EF4-FFF2-40B4-BE49-F238E27FC236}">
                <a16:creationId xmlns:a16="http://schemas.microsoft.com/office/drawing/2014/main" id="{A69E9106-A51D-41B8-A6DD-3B370CB9EB57}"/>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7" name="灯片编号占位符 6">
            <a:extLst>
              <a:ext uri="{FF2B5EF4-FFF2-40B4-BE49-F238E27FC236}">
                <a16:creationId xmlns:a16="http://schemas.microsoft.com/office/drawing/2014/main" id="{277E40EC-35A1-4918-88F4-ED2B2A941F01}"/>
              </a:ext>
            </a:extLst>
          </p:cNvPr>
          <p:cNvSpPr>
            <a:spLocks noGrp="1"/>
          </p:cNvSpPr>
          <p:nvPr>
            <p:ph type="sldNum" sz="quarter" idx="12"/>
          </p:nvPr>
        </p:nvSpPr>
        <p:spPr>
          <a:xfrm>
            <a:off x="8610600" y="6356350"/>
            <a:ext cx="2743200" cy="365125"/>
          </a:xfrm>
          <a:prstGeom prst="rect">
            <a:avLst/>
          </a:prstGeom>
        </p:spPr>
        <p:txBody>
          <a:bodyPr/>
          <a:lstStyle/>
          <a:p>
            <a:fld id="{DE02FC31-9DDB-4ACC-911E-F94260E26824}" type="slidenum">
              <a:rPr lang="zh-CN" altLang="en-US" smtClean="0"/>
              <a:t>‹#›</a:t>
            </a:fld>
            <a:endParaRPr lang="zh-CN" altLang="en-US"/>
          </a:p>
        </p:txBody>
      </p:sp>
    </p:spTree>
    <p:extLst>
      <p:ext uri="{BB962C8B-B14F-4D97-AF65-F5344CB8AC3E}">
        <p14:creationId xmlns:p14="http://schemas.microsoft.com/office/powerpoint/2010/main" val="13036469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84EFEC4A-A03A-40EF-91D3-06CEC80986CF}"/>
              </a:ext>
            </a:extLst>
          </p:cNvPr>
          <p:cNvSpPr>
            <a:spLocks noGrp="1"/>
          </p:cNvSpPr>
          <p:nvPr>
            <p:ph type="title"/>
          </p:nvPr>
        </p:nvSpPr>
        <p:spPr>
          <a:xfrm>
            <a:off x="839788" y="365125"/>
            <a:ext cx="10515600" cy="1325563"/>
          </a:xfrm>
          <a:prstGeom prst="rect">
            <a:avLst/>
          </a:prstGeom>
        </p:spPr>
        <p:txBody>
          <a:bodyPr/>
          <a:lstStyle/>
          <a:p>
            <a:r>
              <a:rPr lang="zh-CN" altLang="en-US"/>
              <a:t>单击此处编辑母版标题样式</a:t>
            </a:r>
          </a:p>
        </p:txBody>
      </p:sp>
      <p:sp>
        <p:nvSpPr>
          <p:cNvPr id="3" name="文本占位符 2">
            <a:extLst>
              <a:ext uri="{FF2B5EF4-FFF2-40B4-BE49-F238E27FC236}">
                <a16:creationId xmlns:a16="http://schemas.microsoft.com/office/drawing/2014/main" id="{9F2FD8B1-E238-45FA-AE19-BCA2CFC7F73F}"/>
              </a:ext>
            </a:extLst>
          </p:cNvPr>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4" name="内容占位符 3">
            <a:extLst>
              <a:ext uri="{FF2B5EF4-FFF2-40B4-BE49-F238E27FC236}">
                <a16:creationId xmlns:a16="http://schemas.microsoft.com/office/drawing/2014/main" id="{E251CD6C-C740-47E9-BB94-1AB87710DCFF}"/>
              </a:ext>
            </a:extLst>
          </p:cNvPr>
          <p:cNvSpPr>
            <a:spLocks noGrp="1"/>
          </p:cNvSpPr>
          <p:nvPr>
            <p:ph sz="half" idx="2"/>
          </p:nvPr>
        </p:nvSpPr>
        <p:spPr>
          <a:xfrm>
            <a:off x="839788" y="2505075"/>
            <a:ext cx="5157787" cy="3684588"/>
          </a:xfrm>
          <a:prstGeom prst="rect">
            <a:avLst/>
          </a:prstGeo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a:extLst>
              <a:ext uri="{FF2B5EF4-FFF2-40B4-BE49-F238E27FC236}">
                <a16:creationId xmlns:a16="http://schemas.microsoft.com/office/drawing/2014/main" id="{030E742E-9501-4526-8000-C57F5B2BB4EE}"/>
              </a:ext>
            </a:extLst>
          </p:cNvPr>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6" name="内容占位符 5">
            <a:extLst>
              <a:ext uri="{FF2B5EF4-FFF2-40B4-BE49-F238E27FC236}">
                <a16:creationId xmlns:a16="http://schemas.microsoft.com/office/drawing/2014/main" id="{92F3933A-FA1B-4BA6-BECD-B9F4FDF61BE1}"/>
              </a:ext>
            </a:extLst>
          </p:cNvPr>
          <p:cNvSpPr>
            <a:spLocks noGrp="1"/>
          </p:cNvSpPr>
          <p:nvPr>
            <p:ph sz="quarter" idx="4"/>
          </p:nvPr>
        </p:nvSpPr>
        <p:spPr>
          <a:xfrm>
            <a:off x="6172200" y="2505075"/>
            <a:ext cx="5183188" cy="3684588"/>
          </a:xfrm>
          <a:prstGeom prst="rect">
            <a:avLst/>
          </a:prstGeo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a:extLst>
              <a:ext uri="{FF2B5EF4-FFF2-40B4-BE49-F238E27FC236}">
                <a16:creationId xmlns:a16="http://schemas.microsoft.com/office/drawing/2014/main" id="{3AEB09E3-F9BF-4169-93BD-31EE046D2A5B}"/>
              </a:ext>
            </a:extLst>
          </p:cNvPr>
          <p:cNvSpPr>
            <a:spLocks noGrp="1"/>
          </p:cNvSpPr>
          <p:nvPr>
            <p:ph type="dt" sz="half" idx="10"/>
          </p:nvPr>
        </p:nvSpPr>
        <p:spPr>
          <a:xfrm>
            <a:off x="838200" y="6356350"/>
            <a:ext cx="2743200" cy="365125"/>
          </a:xfrm>
          <a:prstGeom prst="rect">
            <a:avLst/>
          </a:prstGeom>
        </p:spPr>
        <p:txBody>
          <a:bodyPr/>
          <a:lstStyle/>
          <a:p>
            <a:fld id="{E0F9E88B-0C40-48DD-878B-E748EE8BC3AD}" type="datetimeFigureOut">
              <a:rPr lang="zh-CN" altLang="en-US" smtClean="0"/>
              <a:t>2025/4/10</a:t>
            </a:fld>
            <a:endParaRPr lang="zh-CN" altLang="en-US"/>
          </a:p>
        </p:txBody>
      </p:sp>
      <p:sp>
        <p:nvSpPr>
          <p:cNvPr id="8" name="页脚占位符 7">
            <a:extLst>
              <a:ext uri="{FF2B5EF4-FFF2-40B4-BE49-F238E27FC236}">
                <a16:creationId xmlns:a16="http://schemas.microsoft.com/office/drawing/2014/main" id="{F88F773C-4C5F-477F-81A2-ECD9A18A4EAF}"/>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9" name="灯片编号占位符 8">
            <a:extLst>
              <a:ext uri="{FF2B5EF4-FFF2-40B4-BE49-F238E27FC236}">
                <a16:creationId xmlns:a16="http://schemas.microsoft.com/office/drawing/2014/main" id="{0DD10B08-662E-457B-9666-06AB86C5B323}"/>
              </a:ext>
            </a:extLst>
          </p:cNvPr>
          <p:cNvSpPr>
            <a:spLocks noGrp="1"/>
          </p:cNvSpPr>
          <p:nvPr>
            <p:ph type="sldNum" sz="quarter" idx="12"/>
          </p:nvPr>
        </p:nvSpPr>
        <p:spPr>
          <a:xfrm>
            <a:off x="8610600" y="6356350"/>
            <a:ext cx="2743200" cy="365125"/>
          </a:xfrm>
          <a:prstGeom prst="rect">
            <a:avLst/>
          </a:prstGeom>
        </p:spPr>
        <p:txBody>
          <a:bodyPr/>
          <a:lstStyle/>
          <a:p>
            <a:fld id="{DE02FC31-9DDB-4ACC-911E-F94260E26824}" type="slidenum">
              <a:rPr lang="zh-CN" altLang="en-US" smtClean="0"/>
              <a:t>‹#›</a:t>
            </a:fld>
            <a:endParaRPr lang="zh-CN" altLang="en-US"/>
          </a:p>
        </p:txBody>
      </p:sp>
    </p:spTree>
    <p:extLst>
      <p:ext uri="{BB962C8B-B14F-4D97-AF65-F5344CB8AC3E}">
        <p14:creationId xmlns:p14="http://schemas.microsoft.com/office/powerpoint/2010/main" val="325091127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50410382-258C-4B34-8FDC-BBA005AAEA87}"/>
              </a:ext>
            </a:extLst>
          </p:cNvPr>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日期占位符 2">
            <a:extLst>
              <a:ext uri="{FF2B5EF4-FFF2-40B4-BE49-F238E27FC236}">
                <a16:creationId xmlns:a16="http://schemas.microsoft.com/office/drawing/2014/main" id="{AA7A26AA-0F94-450C-8A35-C6E1CB6254D0}"/>
              </a:ext>
            </a:extLst>
          </p:cNvPr>
          <p:cNvSpPr>
            <a:spLocks noGrp="1"/>
          </p:cNvSpPr>
          <p:nvPr>
            <p:ph type="dt" sz="half" idx="10"/>
          </p:nvPr>
        </p:nvSpPr>
        <p:spPr>
          <a:xfrm>
            <a:off x="838200" y="6356350"/>
            <a:ext cx="2743200" cy="365125"/>
          </a:xfrm>
          <a:prstGeom prst="rect">
            <a:avLst/>
          </a:prstGeom>
        </p:spPr>
        <p:txBody>
          <a:bodyPr/>
          <a:lstStyle/>
          <a:p>
            <a:fld id="{E0F9E88B-0C40-48DD-878B-E748EE8BC3AD}" type="datetimeFigureOut">
              <a:rPr lang="zh-CN" altLang="en-US" smtClean="0"/>
              <a:t>2025/4/10</a:t>
            </a:fld>
            <a:endParaRPr lang="zh-CN" altLang="en-US"/>
          </a:p>
        </p:txBody>
      </p:sp>
      <p:sp>
        <p:nvSpPr>
          <p:cNvPr id="4" name="页脚占位符 3">
            <a:extLst>
              <a:ext uri="{FF2B5EF4-FFF2-40B4-BE49-F238E27FC236}">
                <a16:creationId xmlns:a16="http://schemas.microsoft.com/office/drawing/2014/main" id="{93FBC98B-80C2-4E12-B989-13E5C19A690D}"/>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5" name="灯片编号占位符 4">
            <a:extLst>
              <a:ext uri="{FF2B5EF4-FFF2-40B4-BE49-F238E27FC236}">
                <a16:creationId xmlns:a16="http://schemas.microsoft.com/office/drawing/2014/main" id="{DBB137B8-05FB-4C5B-84AD-D15BD2E71B73}"/>
              </a:ext>
            </a:extLst>
          </p:cNvPr>
          <p:cNvSpPr>
            <a:spLocks noGrp="1"/>
          </p:cNvSpPr>
          <p:nvPr>
            <p:ph type="sldNum" sz="quarter" idx="12"/>
          </p:nvPr>
        </p:nvSpPr>
        <p:spPr>
          <a:xfrm>
            <a:off x="8610600" y="6356350"/>
            <a:ext cx="2743200" cy="365125"/>
          </a:xfrm>
          <a:prstGeom prst="rect">
            <a:avLst/>
          </a:prstGeom>
        </p:spPr>
        <p:txBody>
          <a:bodyPr/>
          <a:lstStyle/>
          <a:p>
            <a:fld id="{DE02FC31-9DDB-4ACC-911E-F94260E26824}" type="slidenum">
              <a:rPr lang="zh-CN" altLang="en-US" smtClean="0"/>
              <a:t>‹#›</a:t>
            </a:fld>
            <a:endParaRPr lang="zh-CN" altLang="en-US"/>
          </a:p>
        </p:txBody>
      </p:sp>
    </p:spTree>
    <p:extLst>
      <p:ext uri="{BB962C8B-B14F-4D97-AF65-F5344CB8AC3E}">
        <p14:creationId xmlns:p14="http://schemas.microsoft.com/office/powerpoint/2010/main" val="289227360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id="{B62629FF-121F-4B3B-AE37-DDB8B1A1A2FC}"/>
              </a:ext>
            </a:extLst>
          </p:cNvPr>
          <p:cNvSpPr>
            <a:spLocks noGrp="1"/>
          </p:cNvSpPr>
          <p:nvPr>
            <p:ph type="dt" sz="half" idx="10"/>
          </p:nvPr>
        </p:nvSpPr>
        <p:spPr>
          <a:xfrm>
            <a:off x="838200" y="6356350"/>
            <a:ext cx="2743200" cy="365125"/>
          </a:xfrm>
          <a:prstGeom prst="rect">
            <a:avLst/>
          </a:prstGeom>
        </p:spPr>
        <p:txBody>
          <a:bodyPr/>
          <a:lstStyle/>
          <a:p>
            <a:fld id="{E0F9E88B-0C40-48DD-878B-E748EE8BC3AD}" type="datetimeFigureOut">
              <a:rPr lang="zh-CN" altLang="en-US" smtClean="0"/>
              <a:t>2025/4/10</a:t>
            </a:fld>
            <a:endParaRPr lang="zh-CN" altLang="en-US"/>
          </a:p>
        </p:txBody>
      </p:sp>
      <p:sp>
        <p:nvSpPr>
          <p:cNvPr id="3" name="页脚占位符 2">
            <a:extLst>
              <a:ext uri="{FF2B5EF4-FFF2-40B4-BE49-F238E27FC236}">
                <a16:creationId xmlns:a16="http://schemas.microsoft.com/office/drawing/2014/main" id="{077F2E3A-CE2D-486A-8880-48C9675BE09F}"/>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4" name="灯片编号占位符 3">
            <a:extLst>
              <a:ext uri="{FF2B5EF4-FFF2-40B4-BE49-F238E27FC236}">
                <a16:creationId xmlns:a16="http://schemas.microsoft.com/office/drawing/2014/main" id="{83CEEAFE-4653-4CA8-A59F-04A60C6BAD56}"/>
              </a:ext>
            </a:extLst>
          </p:cNvPr>
          <p:cNvSpPr>
            <a:spLocks noGrp="1"/>
          </p:cNvSpPr>
          <p:nvPr>
            <p:ph type="sldNum" sz="quarter" idx="12"/>
          </p:nvPr>
        </p:nvSpPr>
        <p:spPr>
          <a:xfrm>
            <a:off x="8610600" y="6356350"/>
            <a:ext cx="2743200" cy="365125"/>
          </a:xfrm>
          <a:prstGeom prst="rect">
            <a:avLst/>
          </a:prstGeom>
        </p:spPr>
        <p:txBody>
          <a:bodyPr/>
          <a:lstStyle/>
          <a:p>
            <a:fld id="{DE02FC31-9DDB-4ACC-911E-F94260E26824}" type="slidenum">
              <a:rPr lang="zh-CN" altLang="en-US" smtClean="0"/>
              <a:t>‹#›</a:t>
            </a:fld>
            <a:endParaRPr lang="zh-CN" altLang="en-US"/>
          </a:p>
        </p:txBody>
      </p:sp>
    </p:spTree>
    <p:extLst>
      <p:ext uri="{BB962C8B-B14F-4D97-AF65-F5344CB8AC3E}">
        <p14:creationId xmlns:p14="http://schemas.microsoft.com/office/powerpoint/2010/main" val="128998276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5AF9F4FE-882A-47C0-8C46-B8DBF609CC5A}"/>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zh-CN" altLang="en-US"/>
              <a:t>单击此处编辑母版标题样式</a:t>
            </a:r>
          </a:p>
        </p:txBody>
      </p:sp>
      <p:sp>
        <p:nvSpPr>
          <p:cNvPr id="3" name="内容占位符 2">
            <a:extLst>
              <a:ext uri="{FF2B5EF4-FFF2-40B4-BE49-F238E27FC236}">
                <a16:creationId xmlns:a16="http://schemas.microsoft.com/office/drawing/2014/main" id="{D9A2394E-D218-48FB-8A2F-2DD5FD6BCD83}"/>
              </a:ext>
            </a:extLst>
          </p:cNvPr>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a:extLst>
              <a:ext uri="{FF2B5EF4-FFF2-40B4-BE49-F238E27FC236}">
                <a16:creationId xmlns:a16="http://schemas.microsoft.com/office/drawing/2014/main" id="{4842CA12-A78A-441C-8B00-B8B51A8F6358}"/>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a:extLst>
              <a:ext uri="{FF2B5EF4-FFF2-40B4-BE49-F238E27FC236}">
                <a16:creationId xmlns:a16="http://schemas.microsoft.com/office/drawing/2014/main" id="{CDEDE3BB-C843-419D-AEC9-3A166B9F3BF0}"/>
              </a:ext>
            </a:extLst>
          </p:cNvPr>
          <p:cNvSpPr>
            <a:spLocks noGrp="1"/>
          </p:cNvSpPr>
          <p:nvPr>
            <p:ph type="dt" sz="half" idx="10"/>
          </p:nvPr>
        </p:nvSpPr>
        <p:spPr>
          <a:xfrm>
            <a:off x="838200" y="6356350"/>
            <a:ext cx="2743200" cy="365125"/>
          </a:xfrm>
          <a:prstGeom prst="rect">
            <a:avLst/>
          </a:prstGeom>
        </p:spPr>
        <p:txBody>
          <a:bodyPr/>
          <a:lstStyle/>
          <a:p>
            <a:fld id="{E0F9E88B-0C40-48DD-878B-E748EE8BC3AD}" type="datetimeFigureOut">
              <a:rPr lang="zh-CN" altLang="en-US" smtClean="0"/>
              <a:t>2025/4/10</a:t>
            </a:fld>
            <a:endParaRPr lang="zh-CN" altLang="en-US"/>
          </a:p>
        </p:txBody>
      </p:sp>
      <p:sp>
        <p:nvSpPr>
          <p:cNvPr id="6" name="页脚占位符 5">
            <a:extLst>
              <a:ext uri="{FF2B5EF4-FFF2-40B4-BE49-F238E27FC236}">
                <a16:creationId xmlns:a16="http://schemas.microsoft.com/office/drawing/2014/main" id="{94B33323-637A-4CE1-BE8F-B869193AE43A}"/>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7" name="灯片编号占位符 6">
            <a:extLst>
              <a:ext uri="{FF2B5EF4-FFF2-40B4-BE49-F238E27FC236}">
                <a16:creationId xmlns:a16="http://schemas.microsoft.com/office/drawing/2014/main" id="{06A6DCC8-E8F0-4C7F-9328-D5006B31A77A}"/>
              </a:ext>
            </a:extLst>
          </p:cNvPr>
          <p:cNvSpPr>
            <a:spLocks noGrp="1"/>
          </p:cNvSpPr>
          <p:nvPr>
            <p:ph type="sldNum" sz="quarter" idx="12"/>
          </p:nvPr>
        </p:nvSpPr>
        <p:spPr>
          <a:xfrm>
            <a:off x="8610600" y="6356350"/>
            <a:ext cx="2743200" cy="365125"/>
          </a:xfrm>
          <a:prstGeom prst="rect">
            <a:avLst/>
          </a:prstGeom>
        </p:spPr>
        <p:txBody>
          <a:bodyPr/>
          <a:lstStyle/>
          <a:p>
            <a:fld id="{DE02FC31-9DDB-4ACC-911E-F94260E26824}" type="slidenum">
              <a:rPr lang="zh-CN" altLang="en-US" smtClean="0"/>
              <a:t>‹#›</a:t>
            </a:fld>
            <a:endParaRPr lang="zh-CN" altLang="en-US"/>
          </a:p>
        </p:txBody>
      </p:sp>
    </p:spTree>
    <p:extLst>
      <p:ext uri="{BB962C8B-B14F-4D97-AF65-F5344CB8AC3E}">
        <p14:creationId xmlns:p14="http://schemas.microsoft.com/office/powerpoint/2010/main" val="296410967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E14A90F6-AECE-47D2-A701-44DD7B6DAFD4}"/>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zh-CN" altLang="en-US"/>
              <a:t>单击此处编辑母版标题样式</a:t>
            </a:r>
          </a:p>
        </p:txBody>
      </p:sp>
      <p:sp>
        <p:nvSpPr>
          <p:cNvPr id="3" name="图片占位符 2">
            <a:extLst>
              <a:ext uri="{FF2B5EF4-FFF2-40B4-BE49-F238E27FC236}">
                <a16:creationId xmlns:a16="http://schemas.microsoft.com/office/drawing/2014/main" id="{E277105F-0226-480E-89D0-588888F22DB5}"/>
              </a:ext>
            </a:extLst>
          </p:cNvPr>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a:extLst>
              <a:ext uri="{FF2B5EF4-FFF2-40B4-BE49-F238E27FC236}">
                <a16:creationId xmlns:a16="http://schemas.microsoft.com/office/drawing/2014/main" id="{C1A2B967-DE5D-4006-83C9-662C87D29ECB}"/>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a:extLst>
              <a:ext uri="{FF2B5EF4-FFF2-40B4-BE49-F238E27FC236}">
                <a16:creationId xmlns:a16="http://schemas.microsoft.com/office/drawing/2014/main" id="{016B451C-C81B-4840-B0CE-EBAF69C7A6E7}"/>
              </a:ext>
            </a:extLst>
          </p:cNvPr>
          <p:cNvSpPr>
            <a:spLocks noGrp="1"/>
          </p:cNvSpPr>
          <p:nvPr>
            <p:ph type="dt" sz="half" idx="10"/>
          </p:nvPr>
        </p:nvSpPr>
        <p:spPr>
          <a:xfrm>
            <a:off x="838200" y="6356350"/>
            <a:ext cx="2743200" cy="365125"/>
          </a:xfrm>
          <a:prstGeom prst="rect">
            <a:avLst/>
          </a:prstGeom>
        </p:spPr>
        <p:txBody>
          <a:bodyPr/>
          <a:lstStyle/>
          <a:p>
            <a:fld id="{E0F9E88B-0C40-48DD-878B-E748EE8BC3AD}" type="datetimeFigureOut">
              <a:rPr lang="zh-CN" altLang="en-US" smtClean="0"/>
              <a:t>2025/4/10</a:t>
            </a:fld>
            <a:endParaRPr lang="zh-CN" altLang="en-US"/>
          </a:p>
        </p:txBody>
      </p:sp>
      <p:sp>
        <p:nvSpPr>
          <p:cNvPr id="6" name="页脚占位符 5">
            <a:extLst>
              <a:ext uri="{FF2B5EF4-FFF2-40B4-BE49-F238E27FC236}">
                <a16:creationId xmlns:a16="http://schemas.microsoft.com/office/drawing/2014/main" id="{E8474BE2-6579-4145-B26D-A7595577B07D}"/>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7" name="灯片编号占位符 6">
            <a:extLst>
              <a:ext uri="{FF2B5EF4-FFF2-40B4-BE49-F238E27FC236}">
                <a16:creationId xmlns:a16="http://schemas.microsoft.com/office/drawing/2014/main" id="{EE186C81-6EDF-4C18-8059-858242EE64E7}"/>
              </a:ext>
            </a:extLst>
          </p:cNvPr>
          <p:cNvSpPr>
            <a:spLocks noGrp="1"/>
          </p:cNvSpPr>
          <p:nvPr>
            <p:ph type="sldNum" sz="quarter" idx="12"/>
          </p:nvPr>
        </p:nvSpPr>
        <p:spPr>
          <a:xfrm>
            <a:off x="8610600" y="6356350"/>
            <a:ext cx="2743200" cy="365125"/>
          </a:xfrm>
          <a:prstGeom prst="rect">
            <a:avLst/>
          </a:prstGeom>
        </p:spPr>
        <p:txBody>
          <a:bodyPr/>
          <a:lstStyle/>
          <a:p>
            <a:fld id="{DE02FC31-9DDB-4ACC-911E-F94260E26824}" type="slidenum">
              <a:rPr lang="zh-CN" altLang="en-US" smtClean="0"/>
              <a:t>‹#›</a:t>
            </a:fld>
            <a:endParaRPr lang="zh-CN" altLang="en-US"/>
          </a:p>
        </p:txBody>
      </p:sp>
    </p:spTree>
    <p:extLst>
      <p:ext uri="{BB962C8B-B14F-4D97-AF65-F5344CB8AC3E}">
        <p14:creationId xmlns:p14="http://schemas.microsoft.com/office/powerpoint/2010/main" val="386962615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73574409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4.svg"/><Relationship Id="rId5" Type="http://schemas.openxmlformats.org/officeDocument/2006/relationships/image" Target="../media/image3.png"/><Relationship Id="rId4" Type="http://schemas.openxmlformats.org/officeDocument/2006/relationships/image" Target="../media/image2.svg"/></Relationships>
</file>

<file path=ppt/slides/_rels/slide10.xml.rels><?xml version="1.0" encoding="UTF-8" standalone="yes"?>
<Relationships xmlns="http://schemas.openxmlformats.org/package/2006/relationships"><Relationship Id="rId8" Type="http://schemas.openxmlformats.org/officeDocument/2006/relationships/image" Target="../media/image31.jpeg"/><Relationship Id="rId13" Type="http://schemas.openxmlformats.org/officeDocument/2006/relationships/image" Target="../media/image36.png"/><Relationship Id="rId3" Type="http://schemas.openxmlformats.org/officeDocument/2006/relationships/image" Target="../media/image6.emf"/><Relationship Id="rId7" Type="http://schemas.openxmlformats.org/officeDocument/2006/relationships/image" Target="../media/image30.jpeg"/><Relationship Id="rId12" Type="http://schemas.openxmlformats.org/officeDocument/2006/relationships/image" Target="../media/image35.png"/><Relationship Id="rId2" Type="http://schemas.openxmlformats.org/officeDocument/2006/relationships/notesSlide" Target="../notesSlides/notesSlide10.xml"/><Relationship Id="rId1" Type="http://schemas.openxmlformats.org/officeDocument/2006/relationships/slideLayout" Target="../slideLayouts/slideLayout7.xml"/><Relationship Id="rId6" Type="http://schemas.openxmlformats.org/officeDocument/2006/relationships/image" Target="../media/image29.jpeg"/><Relationship Id="rId11" Type="http://schemas.openxmlformats.org/officeDocument/2006/relationships/image" Target="../media/image34.png"/><Relationship Id="rId5" Type="http://schemas.openxmlformats.org/officeDocument/2006/relationships/image" Target="../media/image28.jpeg"/><Relationship Id="rId10" Type="http://schemas.openxmlformats.org/officeDocument/2006/relationships/image" Target="../media/image33.jpeg"/><Relationship Id="rId4" Type="http://schemas.openxmlformats.org/officeDocument/2006/relationships/image" Target="../media/image27.jpeg"/><Relationship Id="rId9" Type="http://schemas.openxmlformats.org/officeDocument/2006/relationships/image" Target="../media/image32.jpeg"/></Relationships>
</file>

<file path=ppt/slides/_rels/slide11.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notesSlide" Target="../notesSlides/notesSlide11.xml"/><Relationship Id="rId1" Type="http://schemas.openxmlformats.org/officeDocument/2006/relationships/slideLayout" Target="../slideLayouts/slideLayout7.xml"/><Relationship Id="rId6" Type="http://schemas.openxmlformats.org/officeDocument/2006/relationships/image" Target="../media/image39.jpeg"/><Relationship Id="rId5" Type="http://schemas.openxmlformats.org/officeDocument/2006/relationships/image" Target="../media/image38.jpeg"/><Relationship Id="rId4" Type="http://schemas.openxmlformats.org/officeDocument/2006/relationships/image" Target="../media/image37.jpeg"/></Relationships>
</file>

<file path=ppt/slides/_rels/slide12.xml.rels><?xml version="1.0" encoding="UTF-8" standalone="yes"?>
<Relationships xmlns="http://schemas.openxmlformats.org/package/2006/relationships"><Relationship Id="rId3" Type="http://schemas.openxmlformats.org/officeDocument/2006/relationships/image" Target="../media/image6.emf"/><Relationship Id="rId7" Type="http://schemas.openxmlformats.org/officeDocument/2006/relationships/image" Target="../media/image41.jpeg"/><Relationship Id="rId2" Type="http://schemas.openxmlformats.org/officeDocument/2006/relationships/notesSlide" Target="../notesSlides/notesSlide12.xml"/><Relationship Id="rId1" Type="http://schemas.openxmlformats.org/officeDocument/2006/relationships/slideLayout" Target="../slideLayouts/slideLayout7.xml"/><Relationship Id="rId6" Type="http://schemas.openxmlformats.org/officeDocument/2006/relationships/image" Target="../media/image36.png"/><Relationship Id="rId5" Type="http://schemas.openxmlformats.org/officeDocument/2006/relationships/image" Target="../media/image40.jpeg"/><Relationship Id="rId4" Type="http://schemas.openxmlformats.org/officeDocument/2006/relationships/image" Target="../media/image35.png"/></Relationships>
</file>

<file path=ppt/slides/_rels/slide13.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42.png"/><Relationship Id="rId2" Type="http://schemas.openxmlformats.org/officeDocument/2006/relationships/notesSlide" Target="../notesSlides/notesSlide13.xml"/><Relationship Id="rId1" Type="http://schemas.openxmlformats.org/officeDocument/2006/relationships/slideLayout" Target="../slideLayouts/slideLayout7.xml"/><Relationship Id="rId6" Type="http://schemas.openxmlformats.org/officeDocument/2006/relationships/image" Target="../media/image4.svg"/><Relationship Id="rId5" Type="http://schemas.openxmlformats.org/officeDocument/2006/relationships/image" Target="../media/image3.png"/><Relationship Id="rId4" Type="http://schemas.openxmlformats.org/officeDocument/2006/relationships/image" Target="../media/image2.svg"/></Relationships>
</file>

<file path=ppt/slides/_rels/slide14.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notesSlide" Target="../notesSlides/notesSlide14.xml"/><Relationship Id="rId1" Type="http://schemas.openxmlformats.org/officeDocument/2006/relationships/slideLayout" Target="../slideLayouts/slideLayout7.xml"/><Relationship Id="rId4" Type="http://schemas.openxmlformats.org/officeDocument/2006/relationships/image" Target="../media/image43.png"/></Relationships>
</file>

<file path=ppt/slides/_rels/slide15.xml.rels><?xml version="1.0" encoding="UTF-8" standalone="yes"?>
<Relationships xmlns="http://schemas.openxmlformats.org/package/2006/relationships"><Relationship Id="rId3" Type="http://schemas.openxmlformats.org/officeDocument/2006/relationships/audio" Target="../media/audio1.wav"/><Relationship Id="rId7" Type="http://schemas.openxmlformats.org/officeDocument/2006/relationships/image" Target="../media/image46.png"/><Relationship Id="rId2" Type="http://schemas.openxmlformats.org/officeDocument/2006/relationships/notesSlide" Target="../notesSlides/notesSlide15.xml"/><Relationship Id="rId1" Type="http://schemas.openxmlformats.org/officeDocument/2006/relationships/slideLayout" Target="../slideLayouts/slideLayout7.xml"/><Relationship Id="rId6" Type="http://schemas.openxmlformats.org/officeDocument/2006/relationships/image" Target="../media/image45.jpeg"/><Relationship Id="rId5" Type="http://schemas.openxmlformats.org/officeDocument/2006/relationships/image" Target="../media/image44.jpeg"/><Relationship Id="rId4" Type="http://schemas.openxmlformats.org/officeDocument/2006/relationships/image" Target="../media/image6.emf"/></Relationships>
</file>

<file path=ppt/slides/_rels/slide16.xml.rels><?xml version="1.0" encoding="UTF-8" standalone="yes"?>
<Relationships xmlns="http://schemas.openxmlformats.org/package/2006/relationships"><Relationship Id="rId8" Type="http://schemas.openxmlformats.org/officeDocument/2006/relationships/image" Target="../media/image51.png"/><Relationship Id="rId3" Type="http://schemas.openxmlformats.org/officeDocument/2006/relationships/image" Target="../media/image6.emf"/><Relationship Id="rId7" Type="http://schemas.openxmlformats.org/officeDocument/2006/relationships/image" Target="../media/image50.png"/><Relationship Id="rId2" Type="http://schemas.openxmlformats.org/officeDocument/2006/relationships/notesSlide" Target="../notesSlides/notesSlide16.xml"/><Relationship Id="rId1" Type="http://schemas.openxmlformats.org/officeDocument/2006/relationships/slideLayout" Target="../slideLayouts/slideLayout7.xml"/><Relationship Id="rId6" Type="http://schemas.openxmlformats.org/officeDocument/2006/relationships/image" Target="../media/image49.png"/><Relationship Id="rId5" Type="http://schemas.openxmlformats.org/officeDocument/2006/relationships/image" Target="../media/image48.png"/><Relationship Id="rId4" Type="http://schemas.openxmlformats.org/officeDocument/2006/relationships/image" Target="../media/image47.png"/><Relationship Id="rId9" Type="http://schemas.openxmlformats.org/officeDocument/2006/relationships/image" Target="../media/image52.png"/></Relationships>
</file>

<file path=ppt/slides/_rels/slide17.xml.rels><?xml version="1.0" encoding="UTF-8" standalone="yes"?>
<Relationships xmlns="http://schemas.openxmlformats.org/package/2006/relationships"><Relationship Id="rId3" Type="http://schemas.openxmlformats.org/officeDocument/2006/relationships/image" Target="../media/image6.emf"/><Relationship Id="rId7" Type="http://schemas.openxmlformats.org/officeDocument/2006/relationships/image" Target="../media/image53.png"/><Relationship Id="rId2" Type="http://schemas.openxmlformats.org/officeDocument/2006/relationships/notesSlide" Target="../notesSlides/notesSlide17.xml"/><Relationship Id="rId1" Type="http://schemas.openxmlformats.org/officeDocument/2006/relationships/slideLayout" Target="../slideLayouts/slideLayout7.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2.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6.emf"/><Relationship Id="rId7" Type="http://schemas.openxmlformats.org/officeDocument/2006/relationships/image" Target="../media/image10.png"/><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3.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image" Target="../media/image14.jpeg"/><Relationship Id="rId5" Type="http://schemas.openxmlformats.org/officeDocument/2006/relationships/image" Target="../media/image13.jpeg"/><Relationship Id="rId4" Type="http://schemas.openxmlformats.org/officeDocument/2006/relationships/image" Target="../media/image12.png"/></Relationships>
</file>

<file path=ppt/slides/_rels/slide4.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openxmlformats.org/officeDocument/2006/relationships/image" Target="../media/image15.png"/></Relationships>
</file>

<file path=ppt/slides/_rels/slide5.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notesSlide" Target="../notesSlides/notesSlide5.xml"/><Relationship Id="rId1" Type="http://schemas.openxmlformats.org/officeDocument/2006/relationships/slideLayout" Target="../slideLayouts/slideLayout7.xml"/><Relationship Id="rId5" Type="http://schemas.openxmlformats.org/officeDocument/2006/relationships/image" Target="../media/image17.png"/><Relationship Id="rId4" Type="http://schemas.openxmlformats.org/officeDocument/2006/relationships/image" Target="../media/image16.png"/></Relationships>
</file>

<file path=ppt/slides/_rels/slide6.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notesSlide" Target="../notesSlides/notesSlide6.xml"/><Relationship Id="rId1" Type="http://schemas.openxmlformats.org/officeDocument/2006/relationships/slideLayout" Target="../slideLayouts/slideLayout7.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image" Target="../media/image18.jpeg"/></Relationships>
</file>

<file path=ppt/slides/_rels/slide7.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notesSlide" Target="../notesSlides/notesSlide7.xml"/><Relationship Id="rId1" Type="http://schemas.openxmlformats.org/officeDocument/2006/relationships/slideLayout" Target="../slideLayouts/slideLayout7.xml"/><Relationship Id="rId6" Type="http://schemas.openxmlformats.org/officeDocument/2006/relationships/image" Target="../media/image23.jpeg"/><Relationship Id="rId5" Type="http://schemas.openxmlformats.org/officeDocument/2006/relationships/image" Target="../media/image22.jpeg"/><Relationship Id="rId4" Type="http://schemas.openxmlformats.org/officeDocument/2006/relationships/image" Target="../media/image21.jpeg"/></Relationships>
</file>

<file path=ppt/slides/_rels/slide8.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notesSlide" Target="../notesSlides/notesSlide8.xml"/><Relationship Id="rId1" Type="http://schemas.openxmlformats.org/officeDocument/2006/relationships/slideLayout" Target="../slideLayouts/slideLayout7.xml"/><Relationship Id="rId6" Type="http://schemas.openxmlformats.org/officeDocument/2006/relationships/image" Target="../media/image26.jpeg"/><Relationship Id="rId5" Type="http://schemas.openxmlformats.org/officeDocument/2006/relationships/image" Target="../media/image25.jpeg"/><Relationship Id="rId4" Type="http://schemas.openxmlformats.org/officeDocument/2006/relationships/image" Target="../media/image24.jpeg"/></Relationships>
</file>

<file path=ppt/slides/_rels/slide9.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notesSlide" Target="../notesSlides/notesSlide9.xml"/><Relationship Id="rId1" Type="http://schemas.openxmlformats.org/officeDocument/2006/relationships/slideLayout" Target="../slideLayouts/slideLayout7.xml"/><Relationship Id="rId4" Type="http://schemas.openxmlformats.org/officeDocument/2006/relationships/image" Target="../media/image1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51" name="Group 250">
            <a:extLst>
              <a:ext uri="{FF2B5EF4-FFF2-40B4-BE49-F238E27FC236}">
                <a16:creationId xmlns:a16="http://schemas.microsoft.com/office/drawing/2014/main" id="{BAD0B418-0841-4468-989F-CAF88AA353BE}"/>
              </a:ext>
            </a:extLst>
          </p:cNvPr>
          <p:cNvGrpSpPr/>
          <p:nvPr/>
        </p:nvGrpSpPr>
        <p:grpSpPr>
          <a:xfrm>
            <a:off x="-135158" y="439837"/>
            <a:ext cx="12520069" cy="7336743"/>
            <a:chOff x="-135158" y="439837"/>
            <a:chExt cx="12520069" cy="7336743"/>
          </a:xfrm>
        </p:grpSpPr>
        <p:pic>
          <p:nvPicPr>
            <p:cNvPr id="250" name="Graphic 249">
              <a:extLst>
                <a:ext uri="{FF2B5EF4-FFF2-40B4-BE49-F238E27FC236}">
                  <a16:creationId xmlns:a16="http://schemas.microsoft.com/office/drawing/2014/main" id="{A01E01B0-D109-4CE4-999D-2425B94A59DA}"/>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35158" y="439837"/>
              <a:ext cx="12520069" cy="6643869"/>
            </a:xfrm>
            <a:prstGeom prst="rect">
              <a:avLst/>
            </a:prstGeom>
          </p:spPr>
        </p:pic>
        <p:pic>
          <p:nvPicPr>
            <p:cNvPr id="247" name="Graphic 246">
              <a:extLst>
                <a:ext uri="{FF2B5EF4-FFF2-40B4-BE49-F238E27FC236}">
                  <a16:creationId xmlns:a16="http://schemas.microsoft.com/office/drawing/2014/main" id="{03C2DC82-2D5B-4560-83B3-530900C5BCE0}"/>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3981238" y="1550030"/>
              <a:ext cx="4321411" cy="6226550"/>
            </a:xfrm>
            <a:prstGeom prst="rect">
              <a:avLst/>
            </a:prstGeom>
          </p:spPr>
        </p:pic>
      </p:grpSp>
      <p:pic>
        <p:nvPicPr>
          <p:cNvPr id="2" name="Picture 1">
            <a:extLst>
              <a:ext uri="{FF2B5EF4-FFF2-40B4-BE49-F238E27FC236}">
                <a16:creationId xmlns:a16="http://schemas.microsoft.com/office/drawing/2014/main" id="{4762A806-C282-477F-A95D-823999320212}"/>
              </a:ext>
            </a:extLst>
          </p:cNvPr>
          <p:cNvPicPr>
            <a:picLocks noChangeAspect="1"/>
          </p:cNvPicPr>
          <p:nvPr/>
        </p:nvPicPr>
        <p:blipFill>
          <a:blip r:embed="rId7"/>
          <a:stretch>
            <a:fillRect/>
          </a:stretch>
        </p:blipFill>
        <p:spPr>
          <a:xfrm>
            <a:off x="3462747" y="439837"/>
            <a:ext cx="5005250" cy="1499746"/>
          </a:xfrm>
          <a:prstGeom prst="rect">
            <a:avLst/>
          </a:prstGeom>
        </p:spPr>
      </p:pic>
    </p:spTree>
    <p:extLst>
      <p:ext uri="{BB962C8B-B14F-4D97-AF65-F5344CB8AC3E}">
        <p14:creationId xmlns:p14="http://schemas.microsoft.com/office/powerpoint/2010/main" val="35637934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84E3F0"/>
        </a:solidFill>
        <a:effectLst/>
      </p:bgPr>
    </p:bg>
    <p:spTree>
      <p:nvGrpSpPr>
        <p:cNvPr id="1" name=""/>
        <p:cNvGrpSpPr/>
        <p:nvPr/>
      </p:nvGrpSpPr>
      <p:grpSpPr>
        <a:xfrm>
          <a:off x="0" y="0"/>
          <a:ext cx="0" cy="0"/>
          <a:chOff x="0" y="0"/>
          <a:chExt cx="0" cy="0"/>
        </a:xfrm>
      </p:grpSpPr>
      <p:pic>
        <p:nvPicPr>
          <p:cNvPr id="16" name="图片 15"/>
          <p:cNvPicPr>
            <a:picLocks noChangeAspect="1"/>
          </p:cNvPicPr>
          <p:nvPr/>
        </p:nvPicPr>
        <p:blipFill>
          <a:blip r:embed="rId3"/>
          <a:stretch>
            <a:fillRect/>
          </a:stretch>
        </p:blipFill>
        <p:spPr>
          <a:xfrm>
            <a:off x="1" y="1"/>
            <a:ext cx="12192000" cy="500912"/>
          </a:xfrm>
          <a:prstGeom prst="rect">
            <a:avLst/>
          </a:prstGeom>
        </p:spPr>
      </p:pic>
      <p:sp>
        <p:nvSpPr>
          <p:cNvPr id="2" name="Rectangle: Rounded Corners 1">
            <a:extLst>
              <a:ext uri="{FF2B5EF4-FFF2-40B4-BE49-F238E27FC236}">
                <a16:creationId xmlns:a16="http://schemas.microsoft.com/office/drawing/2014/main" id="{DF1C27BF-EF73-2C05-F04D-17DF3DF5AF30}"/>
              </a:ext>
            </a:extLst>
          </p:cNvPr>
          <p:cNvSpPr/>
          <p:nvPr/>
        </p:nvSpPr>
        <p:spPr>
          <a:xfrm>
            <a:off x="323850" y="466725"/>
            <a:ext cx="11553825" cy="6048375"/>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pitchFamily="34" charset="0"/>
              <a:cs typeface="Calibri" panose="020F0502020204030204" pitchFamily="34" charset="0"/>
            </a:endParaRPr>
          </a:p>
        </p:txBody>
      </p:sp>
      <p:sp>
        <p:nvSpPr>
          <p:cNvPr id="3" name="TextBox 2">
            <a:extLst>
              <a:ext uri="{FF2B5EF4-FFF2-40B4-BE49-F238E27FC236}">
                <a16:creationId xmlns:a16="http://schemas.microsoft.com/office/drawing/2014/main" id="{6BB53A5C-7C66-CF4C-9AAD-8ED9E02B5251}"/>
              </a:ext>
            </a:extLst>
          </p:cNvPr>
          <p:cNvSpPr txBox="1"/>
          <p:nvPr/>
        </p:nvSpPr>
        <p:spPr>
          <a:xfrm>
            <a:off x="2153530" y="476227"/>
            <a:ext cx="8524025" cy="584775"/>
          </a:xfrm>
          <a:prstGeom prst="rect">
            <a:avLst/>
          </a:prstGeom>
          <a:noFill/>
        </p:spPr>
        <p:txBody>
          <a:bodyPr wrap="square" rtlCol="0">
            <a:spAutoFit/>
          </a:bodyPr>
          <a:lstStyle/>
          <a:p>
            <a:pPr algn="ctr"/>
            <a:r>
              <a:rPr lang="en-US" sz="3200" b="1" dirty="0" err="1">
                <a:latin typeface="Calibri" panose="020F0502020204030204" pitchFamily="34" charset="0"/>
                <a:cs typeface="Calibri" panose="020F0502020204030204" pitchFamily="34" charset="0"/>
              </a:rPr>
              <a:t>Sự</a:t>
            </a:r>
            <a:r>
              <a:rPr lang="en-US" sz="3200" b="1" dirty="0">
                <a:latin typeface="Calibri" panose="020F0502020204030204" pitchFamily="34" charset="0"/>
                <a:cs typeface="Calibri" panose="020F0502020204030204" pitchFamily="34" charset="0"/>
              </a:rPr>
              <a:t> </a:t>
            </a:r>
            <a:r>
              <a:rPr lang="en-US" sz="3200" b="1" dirty="0" err="1">
                <a:latin typeface="Calibri" panose="020F0502020204030204" pitchFamily="34" charset="0"/>
                <a:cs typeface="Calibri" panose="020F0502020204030204" pitchFamily="34" charset="0"/>
              </a:rPr>
              <a:t>giống</a:t>
            </a:r>
            <a:r>
              <a:rPr lang="en-US" sz="3200" b="1" dirty="0">
                <a:latin typeface="Calibri" panose="020F0502020204030204" pitchFamily="34" charset="0"/>
                <a:cs typeface="Calibri" panose="020F0502020204030204" pitchFamily="34" charset="0"/>
              </a:rPr>
              <a:t> </a:t>
            </a:r>
            <a:r>
              <a:rPr lang="en-US" sz="3200" b="1" dirty="0" err="1">
                <a:latin typeface="Calibri" panose="020F0502020204030204" pitchFamily="34" charset="0"/>
                <a:cs typeface="Calibri" panose="020F0502020204030204" pitchFamily="34" charset="0"/>
              </a:rPr>
              <a:t>nhau</a:t>
            </a:r>
            <a:r>
              <a:rPr lang="en-US" sz="3200" b="1" dirty="0">
                <a:latin typeface="Calibri" panose="020F0502020204030204" pitchFamily="34" charset="0"/>
                <a:cs typeface="Calibri" panose="020F0502020204030204" pitchFamily="34" charset="0"/>
              </a:rPr>
              <a:t> </a:t>
            </a:r>
            <a:r>
              <a:rPr lang="en-US" sz="3200" b="1" dirty="0" err="1">
                <a:latin typeface="Calibri" panose="020F0502020204030204" pitchFamily="34" charset="0"/>
                <a:cs typeface="Calibri" panose="020F0502020204030204" pitchFamily="34" charset="0"/>
              </a:rPr>
              <a:t>và</a:t>
            </a:r>
            <a:r>
              <a:rPr lang="en-US" sz="3200" b="1" dirty="0">
                <a:latin typeface="Calibri" panose="020F0502020204030204" pitchFamily="34" charset="0"/>
                <a:cs typeface="Calibri" panose="020F0502020204030204" pitchFamily="34" charset="0"/>
              </a:rPr>
              <a:t> </a:t>
            </a:r>
            <a:r>
              <a:rPr lang="en-US" sz="3200" b="1" dirty="0" err="1">
                <a:latin typeface="Calibri" panose="020F0502020204030204" pitchFamily="34" charset="0"/>
                <a:cs typeface="Calibri" panose="020F0502020204030204" pitchFamily="34" charset="0"/>
              </a:rPr>
              <a:t>khác</a:t>
            </a:r>
            <a:r>
              <a:rPr lang="en-US" sz="3200" b="1" dirty="0">
                <a:latin typeface="Calibri" panose="020F0502020204030204" pitchFamily="34" charset="0"/>
                <a:cs typeface="Calibri" panose="020F0502020204030204" pitchFamily="34" charset="0"/>
              </a:rPr>
              <a:t> </a:t>
            </a:r>
            <a:r>
              <a:rPr lang="en-US" sz="3200" b="1" dirty="0" err="1">
                <a:latin typeface="Calibri" panose="020F0502020204030204" pitchFamily="34" charset="0"/>
                <a:cs typeface="Calibri" panose="020F0502020204030204" pitchFamily="34" charset="0"/>
              </a:rPr>
              <a:t>nhau</a:t>
            </a:r>
            <a:r>
              <a:rPr lang="en-US" sz="3200" b="1" dirty="0">
                <a:latin typeface="Calibri" panose="020F0502020204030204" pitchFamily="34" charset="0"/>
                <a:cs typeface="Calibri" panose="020F0502020204030204" pitchFamily="34" charset="0"/>
              </a:rPr>
              <a:t> </a:t>
            </a:r>
            <a:r>
              <a:rPr lang="en-US" sz="3200" b="1" dirty="0" err="1">
                <a:latin typeface="Calibri" panose="020F0502020204030204" pitchFamily="34" charset="0"/>
                <a:cs typeface="Calibri" panose="020F0502020204030204" pitchFamily="34" charset="0"/>
              </a:rPr>
              <a:t>của</a:t>
            </a:r>
            <a:r>
              <a:rPr lang="en-US" sz="3200" b="1" dirty="0">
                <a:latin typeface="Calibri" panose="020F0502020204030204" pitchFamily="34" charset="0"/>
                <a:cs typeface="Calibri" panose="020F0502020204030204" pitchFamily="34" charset="0"/>
              </a:rPr>
              <a:t> </a:t>
            </a:r>
            <a:r>
              <a:rPr lang="en-US" sz="3200" b="1" dirty="0" err="1">
                <a:latin typeface="Calibri" panose="020F0502020204030204" pitchFamily="34" charset="0"/>
                <a:cs typeface="Calibri" panose="020F0502020204030204" pitchFamily="34" charset="0"/>
              </a:rPr>
              <a:t>các</a:t>
            </a:r>
            <a:r>
              <a:rPr lang="en-US" sz="3200" b="1" dirty="0">
                <a:latin typeface="Calibri" panose="020F0502020204030204" pitchFamily="34" charset="0"/>
                <a:cs typeface="Calibri" panose="020F0502020204030204" pitchFamily="34" charset="0"/>
              </a:rPr>
              <a:t> </a:t>
            </a:r>
            <a:r>
              <a:rPr lang="en-US" sz="3200" b="1" dirty="0" err="1">
                <a:latin typeface="Calibri" panose="020F0502020204030204" pitchFamily="34" charset="0"/>
                <a:cs typeface="Calibri" panose="020F0502020204030204" pitchFamily="34" charset="0"/>
              </a:rPr>
              <a:t>tờ</a:t>
            </a:r>
            <a:r>
              <a:rPr lang="en-US" sz="3200" b="1" dirty="0">
                <a:latin typeface="Calibri" panose="020F0502020204030204" pitchFamily="34" charset="0"/>
                <a:cs typeface="Calibri" panose="020F0502020204030204" pitchFamily="34" charset="0"/>
              </a:rPr>
              <a:t> </a:t>
            </a:r>
            <a:r>
              <a:rPr lang="en-US" sz="3200" b="1" dirty="0" err="1">
                <a:latin typeface="Calibri" panose="020F0502020204030204" pitchFamily="34" charset="0"/>
                <a:cs typeface="Calibri" panose="020F0502020204030204" pitchFamily="34" charset="0"/>
              </a:rPr>
              <a:t>tiền</a:t>
            </a:r>
            <a:endParaRPr lang="en-US" sz="3200" b="1" dirty="0">
              <a:latin typeface="Calibri" panose="020F0502020204030204" pitchFamily="34" charset="0"/>
              <a:cs typeface="Calibri" panose="020F0502020204030204" pitchFamily="34" charset="0"/>
            </a:endParaRPr>
          </a:p>
        </p:txBody>
      </p:sp>
      <p:sp>
        <p:nvSpPr>
          <p:cNvPr id="6" name="TextBox 5">
            <a:extLst>
              <a:ext uri="{FF2B5EF4-FFF2-40B4-BE49-F238E27FC236}">
                <a16:creationId xmlns:a16="http://schemas.microsoft.com/office/drawing/2014/main" id="{F64A9B7C-04EA-C307-6F23-3787A821BD71}"/>
              </a:ext>
            </a:extLst>
          </p:cNvPr>
          <p:cNvSpPr txBox="1"/>
          <p:nvPr/>
        </p:nvSpPr>
        <p:spPr>
          <a:xfrm>
            <a:off x="723350" y="881044"/>
            <a:ext cx="2667718" cy="584775"/>
          </a:xfrm>
          <a:prstGeom prst="rect">
            <a:avLst/>
          </a:prstGeom>
          <a:noFill/>
        </p:spPr>
        <p:txBody>
          <a:bodyPr wrap="none" rtlCol="0">
            <a:spAutoFit/>
          </a:bodyPr>
          <a:lstStyle/>
          <a:p>
            <a:r>
              <a:rPr lang="en-US" sz="3200" b="1" i="1" dirty="0">
                <a:solidFill>
                  <a:srgbClr val="FF0000"/>
                </a:solidFill>
                <a:latin typeface="Calibri" panose="020F0502020204030204" pitchFamily="34" charset="0"/>
                <a:cs typeface="Calibri" panose="020F0502020204030204" pitchFamily="34" charset="0"/>
              </a:rPr>
              <a:t>* </a:t>
            </a:r>
            <a:r>
              <a:rPr lang="en-US" sz="3200" b="1" i="1" dirty="0" err="1">
                <a:solidFill>
                  <a:srgbClr val="FF0000"/>
                </a:solidFill>
                <a:latin typeface="Calibri" panose="020F0502020204030204" pitchFamily="34" charset="0"/>
                <a:cs typeface="Calibri" panose="020F0502020204030204" pitchFamily="34" charset="0"/>
              </a:rPr>
              <a:t>Giống</a:t>
            </a:r>
            <a:r>
              <a:rPr lang="en-US" sz="3200" b="1" i="1" dirty="0">
                <a:solidFill>
                  <a:srgbClr val="FF0000"/>
                </a:solidFill>
                <a:latin typeface="Calibri" panose="020F0502020204030204" pitchFamily="34" charset="0"/>
                <a:cs typeface="Calibri" panose="020F0502020204030204" pitchFamily="34" charset="0"/>
              </a:rPr>
              <a:t> </a:t>
            </a:r>
            <a:r>
              <a:rPr lang="en-US" sz="3200" b="1" i="1" dirty="0" err="1">
                <a:solidFill>
                  <a:srgbClr val="FF0000"/>
                </a:solidFill>
                <a:latin typeface="Calibri" panose="020F0502020204030204" pitchFamily="34" charset="0"/>
                <a:cs typeface="Calibri" panose="020F0502020204030204" pitchFamily="34" charset="0"/>
              </a:rPr>
              <a:t>nhau</a:t>
            </a:r>
            <a:r>
              <a:rPr lang="en-US" sz="3200" b="1" i="1" dirty="0">
                <a:solidFill>
                  <a:srgbClr val="FF0000"/>
                </a:solidFill>
                <a:latin typeface="Calibri" panose="020F0502020204030204" pitchFamily="34" charset="0"/>
                <a:cs typeface="Calibri" panose="020F0502020204030204" pitchFamily="34" charset="0"/>
              </a:rPr>
              <a:t>:</a:t>
            </a:r>
          </a:p>
        </p:txBody>
      </p:sp>
      <p:sp>
        <p:nvSpPr>
          <p:cNvPr id="8" name="TextBox 7">
            <a:extLst>
              <a:ext uri="{FF2B5EF4-FFF2-40B4-BE49-F238E27FC236}">
                <a16:creationId xmlns:a16="http://schemas.microsoft.com/office/drawing/2014/main" id="{27CE6CFA-972D-2912-A3EA-B5CB063A160D}"/>
              </a:ext>
            </a:extLst>
          </p:cNvPr>
          <p:cNvSpPr txBox="1"/>
          <p:nvPr/>
        </p:nvSpPr>
        <p:spPr>
          <a:xfrm>
            <a:off x="561975" y="3081334"/>
            <a:ext cx="11258549" cy="954107"/>
          </a:xfrm>
          <a:prstGeom prst="rect">
            <a:avLst/>
          </a:prstGeom>
          <a:noFill/>
        </p:spPr>
        <p:txBody>
          <a:bodyPr wrap="square" rtlCol="0">
            <a:spAutoFit/>
          </a:bodyPr>
          <a:lstStyle/>
          <a:p>
            <a:r>
              <a:rPr lang="en-US" sz="2800" b="1" dirty="0" err="1">
                <a:latin typeface="Calibri" panose="020F0502020204030204" pitchFamily="34" charset="0"/>
                <a:cs typeface="Calibri" panose="020F0502020204030204" pitchFamily="34" charset="0"/>
              </a:rPr>
              <a:t>Mặt</a:t>
            </a:r>
            <a:r>
              <a:rPr lang="en-US" sz="2800" b="1" dirty="0">
                <a:latin typeface="Calibri" panose="020F0502020204030204" pitchFamily="34" charset="0"/>
                <a:cs typeface="Calibri" panose="020F0502020204030204" pitchFamily="34" charset="0"/>
              </a:rPr>
              <a:t> </a:t>
            </a:r>
            <a:r>
              <a:rPr lang="en-US" sz="2800" b="1" dirty="0" err="1">
                <a:latin typeface="Calibri" panose="020F0502020204030204" pitchFamily="34" charset="0"/>
                <a:cs typeface="Calibri" panose="020F0502020204030204" pitchFamily="34" charset="0"/>
              </a:rPr>
              <a:t>phải</a:t>
            </a:r>
            <a:r>
              <a:rPr lang="en-US" sz="2800" b="1" dirty="0">
                <a:latin typeface="Calibri" panose="020F0502020204030204" pitchFamily="34" charset="0"/>
                <a:cs typeface="Calibri" panose="020F0502020204030204" pitchFamily="34" charset="0"/>
              </a:rPr>
              <a:t> </a:t>
            </a:r>
            <a:r>
              <a:rPr lang="en-US" sz="2800" b="1" dirty="0" err="1">
                <a:latin typeface="Calibri" panose="020F0502020204030204" pitchFamily="34" charset="0"/>
                <a:cs typeface="Calibri" panose="020F0502020204030204" pitchFamily="34" charset="0"/>
              </a:rPr>
              <a:t>đều</a:t>
            </a:r>
            <a:r>
              <a:rPr lang="en-US" sz="2800" b="1" dirty="0">
                <a:latin typeface="Calibri" panose="020F0502020204030204" pitchFamily="34" charset="0"/>
                <a:cs typeface="Calibri" panose="020F0502020204030204" pitchFamily="34" charset="0"/>
              </a:rPr>
              <a:t> </a:t>
            </a:r>
            <a:r>
              <a:rPr lang="en-US" sz="2800" b="1" dirty="0" err="1">
                <a:latin typeface="Calibri" panose="020F0502020204030204" pitchFamily="34" charset="0"/>
                <a:cs typeface="Calibri" panose="020F0502020204030204" pitchFamily="34" charset="0"/>
              </a:rPr>
              <a:t>có</a:t>
            </a:r>
            <a:r>
              <a:rPr lang="en-US" sz="2800" b="1" dirty="0">
                <a:latin typeface="Calibri" panose="020F0502020204030204" pitchFamily="34" charset="0"/>
                <a:cs typeface="Calibri" panose="020F0502020204030204" pitchFamily="34" charset="0"/>
              </a:rPr>
              <a:t> </a:t>
            </a:r>
            <a:r>
              <a:rPr lang="en-US" sz="2800" b="1" dirty="0" err="1">
                <a:latin typeface="Calibri" panose="020F0502020204030204" pitchFamily="34" charset="0"/>
                <a:cs typeface="Calibri" panose="020F0502020204030204" pitchFamily="34" charset="0"/>
              </a:rPr>
              <a:t>dòng</a:t>
            </a:r>
            <a:r>
              <a:rPr lang="en-US" sz="2800" b="1" dirty="0">
                <a:latin typeface="Calibri" panose="020F0502020204030204" pitchFamily="34" charset="0"/>
                <a:cs typeface="Calibri" panose="020F0502020204030204" pitchFamily="34" charset="0"/>
              </a:rPr>
              <a:t> </a:t>
            </a:r>
            <a:r>
              <a:rPr lang="en-US" sz="2800" b="1" dirty="0" err="1">
                <a:latin typeface="Calibri" panose="020F0502020204030204" pitchFamily="34" charset="0"/>
                <a:cs typeface="Calibri" panose="020F0502020204030204" pitchFamily="34" charset="0"/>
              </a:rPr>
              <a:t>chữ</a:t>
            </a:r>
            <a:r>
              <a:rPr lang="en-US" sz="2800" b="1" dirty="0">
                <a:latin typeface="Calibri" panose="020F0502020204030204" pitchFamily="34" charset="0"/>
                <a:cs typeface="Calibri" panose="020F0502020204030204" pitchFamily="34" charset="0"/>
              </a:rPr>
              <a:t> </a:t>
            </a:r>
            <a:r>
              <a:rPr lang="en-US" sz="2800" b="1" dirty="0" err="1">
                <a:latin typeface="Calibri" panose="020F0502020204030204" pitchFamily="34" charset="0"/>
                <a:cs typeface="Calibri" panose="020F0502020204030204" pitchFamily="34" charset="0"/>
              </a:rPr>
              <a:t>Cộng</a:t>
            </a:r>
            <a:r>
              <a:rPr lang="en-US" sz="2800" b="1" dirty="0">
                <a:latin typeface="Calibri" panose="020F0502020204030204" pitchFamily="34" charset="0"/>
                <a:cs typeface="Calibri" panose="020F0502020204030204" pitchFamily="34" charset="0"/>
              </a:rPr>
              <a:t> </a:t>
            </a:r>
            <a:r>
              <a:rPr lang="en-US" sz="2800" b="1" dirty="0" err="1">
                <a:latin typeface="Calibri" panose="020F0502020204030204" pitchFamily="34" charset="0"/>
                <a:cs typeface="Calibri" panose="020F0502020204030204" pitchFamily="34" charset="0"/>
              </a:rPr>
              <a:t>hòa</a:t>
            </a:r>
            <a:r>
              <a:rPr lang="en-US" sz="2800" b="1" dirty="0">
                <a:latin typeface="Calibri" panose="020F0502020204030204" pitchFamily="34" charset="0"/>
                <a:cs typeface="Calibri" panose="020F0502020204030204" pitchFamily="34" charset="0"/>
              </a:rPr>
              <a:t> </a:t>
            </a:r>
            <a:r>
              <a:rPr lang="en-US" sz="2800" b="1" dirty="0" err="1">
                <a:latin typeface="Calibri" panose="020F0502020204030204" pitchFamily="34" charset="0"/>
                <a:cs typeface="Calibri" panose="020F0502020204030204" pitchFamily="34" charset="0"/>
              </a:rPr>
              <a:t>xã</a:t>
            </a:r>
            <a:r>
              <a:rPr lang="en-US" sz="2800" b="1" dirty="0">
                <a:latin typeface="Calibri" panose="020F0502020204030204" pitchFamily="34" charset="0"/>
                <a:cs typeface="Calibri" panose="020F0502020204030204" pitchFamily="34" charset="0"/>
              </a:rPr>
              <a:t> </a:t>
            </a:r>
            <a:r>
              <a:rPr lang="en-US" sz="2800" b="1" dirty="0" err="1">
                <a:latin typeface="Calibri" panose="020F0502020204030204" pitchFamily="34" charset="0"/>
                <a:cs typeface="Calibri" panose="020F0502020204030204" pitchFamily="34" charset="0"/>
              </a:rPr>
              <a:t>hội</a:t>
            </a:r>
            <a:r>
              <a:rPr lang="en-US" sz="2800" b="1" dirty="0">
                <a:latin typeface="Calibri" panose="020F0502020204030204" pitchFamily="34" charset="0"/>
                <a:cs typeface="Calibri" panose="020F0502020204030204" pitchFamily="34" charset="0"/>
              </a:rPr>
              <a:t> </a:t>
            </a:r>
            <a:r>
              <a:rPr lang="en-US" sz="2800" b="1" dirty="0" err="1">
                <a:latin typeface="Calibri" panose="020F0502020204030204" pitchFamily="34" charset="0"/>
                <a:cs typeface="Calibri" panose="020F0502020204030204" pitchFamily="34" charset="0"/>
              </a:rPr>
              <a:t>chủ</a:t>
            </a:r>
            <a:r>
              <a:rPr lang="en-US" sz="2800" b="1" dirty="0">
                <a:latin typeface="Calibri" panose="020F0502020204030204" pitchFamily="34" charset="0"/>
                <a:cs typeface="Calibri" panose="020F0502020204030204" pitchFamily="34" charset="0"/>
              </a:rPr>
              <a:t> </a:t>
            </a:r>
            <a:r>
              <a:rPr lang="en-US" sz="2800" b="1" dirty="0" err="1">
                <a:latin typeface="Calibri" panose="020F0502020204030204" pitchFamily="34" charset="0"/>
                <a:cs typeface="Calibri" panose="020F0502020204030204" pitchFamily="34" charset="0"/>
              </a:rPr>
              <a:t>nghĩa</a:t>
            </a:r>
            <a:r>
              <a:rPr lang="en-US" sz="2800" b="1" dirty="0">
                <a:latin typeface="Calibri" panose="020F0502020204030204" pitchFamily="34" charset="0"/>
                <a:cs typeface="Calibri" panose="020F0502020204030204" pitchFamily="34" charset="0"/>
              </a:rPr>
              <a:t> </a:t>
            </a:r>
            <a:r>
              <a:rPr lang="en-US" sz="2800" b="1" dirty="0" err="1">
                <a:latin typeface="Calibri" panose="020F0502020204030204" pitchFamily="34" charset="0"/>
                <a:cs typeface="Calibri" panose="020F0502020204030204" pitchFamily="34" charset="0"/>
              </a:rPr>
              <a:t>Việt</a:t>
            </a:r>
            <a:r>
              <a:rPr lang="en-US" sz="2800" b="1" dirty="0">
                <a:latin typeface="Calibri" panose="020F0502020204030204" pitchFamily="34" charset="0"/>
                <a:cs typeface="Calibri" panose="020F0502020204030204" pitchFamily="34" charset="0"/>
              </a:rPr>
              <a:t> Nam, </a:t>
            </a:r>
            <a:r>
              <a:rPr lang="en-US" sz="2800" b="1" dirty="0" err="1">
                <a:latin typeface="Calibri" panose="020F0502020204030204" pitchFamily="34" charset="0"/>
                <a:cs typeface="Calibri" panose="020F0502020204030204" pitchFamily="34" charset="0"/>
              </a:rPr>
              <a:t>có</a:t>
            </a:r>
            <a:r>
              <a:rPr lang="en-US" sz="2800" b="1" dirty="0">
                <a:latin typeface="Calibri" panose="020F0502020204030204" pitchFamily="34" charset="0"/>
                <a:cs typeface="Calibri" panose="020F0502020204030204" pitchFamily="34" charset="0"/>
              </a:rPr>
              <a:t> </a:t>
            </a:r>
            <a:r>
              <a:rPr lang="en-US" sz="2800" b="1" dirty="0" err="1">
                <a:latin typeface="Calibri" panose="020F0502020204030204" pitchFamily="34" charset="0"/>
                <a:cs typeface="Calibri" panose="020F0502020204030204" pitchFamily="34" charset="0"/>
              </a:rPr>
              <a:t>quốc</a:t>
            </a:r>
            <a:r>
              <a:rPr lang="en-US" sz="2800" b="1" dirty="0">
                <a:latin typeface="Calibri" panose="020F0502020204030204" pitchFamily="34" charset="0"/>
                <a:cs typeface="Calibri" panose="020F0502020204030204" pitchFamily="34" charset="0"/>
              </a:rPr>
              <a:t> </a:t>
            </a:r>
            <a:r>
              <a:rPr lang="en-US" sz="2800" b="1" dirty="0" err="1">
                <a:latin typeface="Calibri" panose="020F0502020204030204" pitchFamily="34" charset="0"/>
                <a:cs typeface="Calibri" panose="020F0502020204030204" pitchFamily="34" charset="0"/>
              </a:rPr>
              <a:t>huy</a:t>
            </a:r>
            <a:r>
              <a:rPr lang="en-US" sz="2800" b="1" dirty="0">
                <a:latin typeface="Calibri" panose="020F0502020204030204" pitchFamily="34" charset="0"/>
                <a:cs typeface="Calibri" panose="020F0502020204030204" pitchFamily="34" charset="0"/>
              </a:rPr>
              <a:t>, </a:t>
            </a:r>
            <a:r>
              <a:rPr lang="en-US" sz="2800" b="1" dirty="0" err="1">
                <a:latin typeface="Calibri" panose="020F0502020204030204" pitchFamily="34" charset="0"/>
                <a:cs typeface="Calibri" panose="020F0502020204030204" pitchFamily="34" charset="0"/>
              </a:rPr>
              <a:t>có</a:t>
            </a:r>
            <a:r>
              <a:rPr lang="en-US" sz="2800" b="1" dirty="0">
                <a:latin typeface="Calibri" panose="020F0502020204030204" pitchFamily="34" charset="0"/>
                <a:cs typeface="Calibri" panose="020F0502020204030204" pitchFamily="34" charset="0"/>
              </a:rPr>
              <a:t> </a:t>
            </a:r>
            <a:r>
              <a:rPr lang="en-US" sz="2800" b="1" dirty="0" err="1">
                <a:latin typeface="Calibri" panose="020F0502020204030204" pitchFamily="34" charset="0"/>
                <a:cs typeface="Calibri" panose="020F0502020204030204" pitchFamily="34" charset="0"/>
              </a:rPr>
              <a:t>chân</a:t>
            </a:r>
            <a:r>
              <a:rPr lang="en-US" sz="2800" b="1" dirty="0">
                <a:latin typeface="Calibri" panose="020F0502020204030204" pitchFamily="34" charset="0"/>
                <a:cs typeface="Calibri" panose="020F0502020204030204" pitchFamily="34" charset="0"/>
              </a:rPr>
              <a:t> dung </a:t>
            </a:r>
            <a:r>
              <a:rPr lang="en-US" sz="2800" b="1" dirty="0" err="1">
                <a:latin typeface="Calibri" panose="020F0502020204030204" pitchFamily="34" charset="0"/>
                <a:cs typeface="Calibri" panose="020F0502020204030204" pitchFamily="34" charset="0"/>
              </a:rPr>
              <a:t>Bác</a:t>
            </a:r>
            <a:r>
              <a:rPr lang="en-US" sz="2800" b="1" dirty="0">
                <a:latin typeface="Calibri" panose="020F0502020204030204" pitchFamily="34" charset="0"/>
                <a:cs typeface="Calibri" panose="020F0502020204030204" pitchFamily="34" charset="0"/>
              </a:rPr>
              <a:t> </a:t>
            </a:r>
            <a:r>
              <a:rPr lang="en-US" sz="2800" b="1" dirty="0" err="1">
                <a:latin typeface="Calibri" panose="020F0502020204030204" pitchFamily="34" charset="0"/>
                <a:cs typeface="Calibri" panose="020F0502020204030204" pitchFamily="34" charset="0"/>
              </a:rPr>
              <a:t>Hồ</a:t>
            </a:r>
            <a:r>
              <a:rPr lang="en-US" sz="2800" b="1" dirty="0">
                <a:latin typeface="Calibri" panose="020F0502020204030204" pitchFamily="34" charset="0"/>
                <a:cs typeface="Calibri" panose="020F0502020204030204" pitchFamily="34" charset="0"/>
              </a:rPr>
              <a:t>, </a:t>
            </a:r>
            <a:r>
              <a:rPr lang="en-US" sz="2800" b="1" dirty="0" err="1">
                <a:latin typeface="Calibri" panose="020F0502020204030204" pitchFamily="34" charset="0"/>
                <a:cs typeface="Calibri" panose="020F0502020204030204" pitchFamily="34" charset="0"/>
              </a:rPr>
              <a:t>có</a:t>
            </a:r>
            <a:r>
              <a:rPr lang="en-US" sz="2800" b="1" dirty="0">
                <a:latin typeface="Calibri" panose="020F0502020204030204" pitchFamily="34" charset="0"/>
                <a:cs typeface="Calibri" panose="020F0502020204030204" pitchFamily="34" charset="0"/>
              </a:rPr>
              <a:t> </a:t>
            </a:r>
            <a:r>
              <a:rPr lang="en-US" sz="2800" b="1" dirty="0" err="1">
                <a:latin typeface="Calibri" panose="020F0502020204030204" pitchFamily="34" charset="0"/>
                <a:cs typeface="Calibri" panose="020F0502020204030204" pitchFamily="34" charset="0"/>
              </a:rPr>
              <a:t>mệnh</a:t>
            </a:r>
            <a:r>
              <a:rPr lang="en-US" sz="2800" b="1" dirty="0">
                <a:latin typeface="Calibri" panose="020F0502020204030204" pitchFamily="34" charset="0"/>
                <a:cs typeface="Calibri" panose="020F0502020204030204" pitchFamily="34" charset="0"/>
              </a:rPr>
              <a:t> </a:t>
            </a:r>
            <a:r>
              <a:rPr lang="en-US" sz="2800" b="1" dirty="0" err="1">
                <a:latin typeface="Calibri" panose="020F0502020204030204" pitchFamily="34" charset="0"/>
                <a:cs typeface="Calibri" panose="020F0502020204030204" pitchFamily="34" charset="0"/>
              </a:rPr>
              <a:t>giá</a:t>
            </a:r>
            <a:r>
              <a:rPr lang="en-US" sz="2800" b="1" dirty="0">
                <a:latin typeface="Calibri" panose="020F0502020204030204" pitchFamily="34" charset="0"/>
                <a:cs typeface="Calibri" panose="020F0502020204030204" pitchFamily="34" charset="0"/>
              </a:rPr>
              <a:t>, </a:t>
            </a:r>
            <a:r>
              <a:rPr lang="en-US" sz="2800" b="1" dirty="0" err="1">
                <a:latin typeface="Calibri" panose="020F0502020204030204" pitchFamily="34" charset="0"/>
                <a:cs typeface="Calibri" panose="020F0502020204030204" pitchFamily="34" charset="0"/>
              </a:rPr>
              <a:t>có</a:t>
            </a:r>
            <a:r>
              <a:rPr lang="en-US" sz="2800" b="1" dirty="0">
                <a:latin typeface="Calibri" panose="020F0502020204030204" pitchFamily="34" charset="0"/>
                <a:cs typeface="Calibri" panose="020F0502020204030204" pitchFamily="34" charset="0"/>
              </a:rPr>
              <a:t> </a:t>
            </a:r>
            <a:r>
              <a:rPr lang="en-US" sz="2800" b="1" dirty="0" err="1">
                <a:latin typeface="Calibri" panose="020F0502020204030204" pitchFamily="34" charset="0"/>
                <a:cs typeface="Calibri" panose="020F0502020204030204" pitchFamily="34" charset="0"/>
              </a:rPr>
              <a:t>số</a:t>
            </a:r>
            <a:r>
              <a:rPr lang="en-US" sz="2800" b="1" dirty="0">
                <a:latin typeface="Calibri" panose="020F0502020204030204" pitchFamily="34" charset="0"/>
                <a:cs typeface="Calibri" panose="020F0502020204030204" pitchFamily="34" charset="0"/>
              </a:rPr>
              <a:t> </a:t>
            </a:r>
            <a:r>
              <a:rPr lang="en-US" sz="2800" b="1" dirty="0" err="1">
                <a:latin typeface="Calibri" panose="020F0502020204030204" pitchFamily="34" charset="0"/>
                <a:cs typeface="Calibri" panose="020F0502020204030204" pitchFamily="34" charset="0"/>
              </a:rPr>
              <a:t>seri</a:t>
            </a:r>
            <a:r>
              <a:rPr lang="en-US" sz="2800" b="1" dirty="0">
                <a:latin typeface="Calibri" panose="020F0502020204030204" pitchFamily="34" charset="0"/>
                <a:cs typeface="Calibri" panose="020F0502020204030204" pitchFamily="34" charset="0"/>
              </a:rPr>
              <a:t>.</a:t>
            </a:r>
          </a:p>
        </p:txBody>
      </p:sp>
      <p:sp>
        <p:nvSpPr>
          <p:cNvPr id="10" name="TextBox 9">
            <a:extLst>
              <a:ext uri="{FF2B5EF4-FFF2-40B4-BE49-F238E27FC236}">
                <a16:creationId xmlns:a16="http://schemas.microsoft.com/office/drawing/2014/main" id="{3C487CF0-6903-7746-55D6-C04903A0F068}"/>
              </a:ext>
            </a:extLst>
          </p:cNvPr>
          <p:cNvSpPr txBox="1"/>
          <p:nvPr/>
        </p:nvSpPr>
        <p:spPr>
          <a:xfrm>
            <a:off x="2262156" y="5667393"/>
            <a:ext cx="8458790" cy="523220"/>
          </a:xfrm>
          <a:prstGeom prst="rect">
            <a:avLst/>
          </a:prstGeom>
          <a:noFill/>
        </p:spPr>
        <p:txBody>
          <a:bodyPr wrap="none" rtlCol="0">
            <a:spAutoFit/>
          </a:bodyPr>
          <a:lstStyle/>
          <a:p>
            <a:pPr algn="just"/>
            <a:r>
              <a:rPr lang="en-US" sz="2800" dirty="0">
                <a:latin typeface="Calibri" panose="020F0502020204030204" pitchFamily="34" charset="0"/>
                <a:cs typeface="Calibri" panose="020F0502020204030204" pitchFamily="34" charset="0"/>
              </a:rPr>
              <a:t> </a:t>
            </a:r>
            <a:r>
              <a:rPr lang="en-US" sz="2800" b="1" dirty="0" err="1">
                <a:latin typeface="Calibri" panose="020F0502020204030204" pitchFamily="34" charset="0"/>
                <a:cs typeface="Calibri" panose="020F0502020204030204" pitchFamily="34" charset="0"/>
              </a:rPr>
              <a:t>Mặt</a:t>
            </a:r>
            <a:r>
              <a:rPr lang="en-US" sz="2800" b="1" dirty="0">
                <a:latin typeface="Calibri" panose="020F0502020204030204" pitchFamily="34" charset="0"/>
                <a:cs typeface="Calibri" panose="020F0502020204030204" pitchFamily="34" charset="0"/>
              </a:rPr>
              <a:t> </a:t>
            </a:r>
            <a:r>
              <a:rPr lang="en-US" sz="2800" b="1" dirty="0" err="1">
                <a:latin typeface="Calibri" panose="020F0502020204030204" pitchFamily="34" charset="0"/>
                <a:cs typeface="Calibri" panose="020F0502020204030204" pitchFamily="34" charset="0"/>
              </a:rPr>
              <a:t>trái</a:t>
            </a:r>
            <a:r>
              <a:rPr lang="en-US" sz="2800" b="1" dirty="0">
                <a:latin typeface="Calibri" panose="020F0502020204030204" pitchFamily="34" charset="0"/>
                <a:cs typeface="Calibri" panose="020F0502020204030204" pitchFamily="34" charset="0"/>
              </a:rPr>
              <a:t> </a:t>
            </a:r>
            <a:r>
              <a:rPr lang="en-US" sz="2800" b="1" dirty="0" err="1">
                <a:latin typeface="Calibri" panose="020F0502020204030204" pitchFamily="34" charset="0"/>
                <a:cs typeface="Calibri" panose="020F0502020204030204" pitchFamily="34" charset="0"/>
              </a:rPr>
              <a:t>có</a:t>
            </a:r>
            <a:r>
              <a:rPr lang="en-US" sz="2800" b="1" dirty="0">
                <a:latin typeface="Calibri" panose="020F0502020204030204" pitchFamily="34" charset="0"/>
                <a:cs typeface="Calibri" panose="020F0502020204030204" pitchFamily="34" charset="0"/>
              </a:rPr>
              <a:t> </a:t>
            </a:r>
            <a:r>
              <a:rPr lang="en-US" sz="2800" b="1" dirty="0" err="1">
                <a:latin typeface="Calibri" panose="020F0502020204030204" pitchFamily="34" charset="0"/>
                <a:cs typeface="Calibri" panose="020F0502020204030204" pitchFamily="34" charset="0"/>
              </a:rPr>
              <a:t>dòng</a:t>
            </a:r>
            <a:r>
              <a:rPr lang="en-US" sz="2800" b="1" dirty="0">
                <a:latin typeface="Calibri" panose="020F0502020204030204" pitchFamily="34" charset="0"/>
                <a:cs typeface="Calibri" panose="020F0502020204030204" pitchFamily="34" charset="0"/>
              </a:rPr>
              <a:t> </a:t>
            </a:r>
            <a:r>
              <a:rPr lang="en-US" sz="2800" b="1" dirty="0" err="1">
                <a:latin typeface="Calibri" panose="020F0502020204030204" pitchFamily="34" charset="0"/>
                <a:cs typeface="Calibri" panose="020F0502020204030204" pitchFamily="34" charset="0"/>
              </a:rPr>
              <a:t>chữ</a:t>
            </a:r>
            <a:r>
              <a:rPr lang="en-US" sz="2800" b="1" dirty="0">
                <a:latin typeface="Calibri" panose="020F0502020204030204" pitchFamily="34" charset="0"/>
                <a:cs typeface="Calibri" panose="020F0502020204030204" pitchFamily="34" charset="0"/>
              </a:rPr>
              <a:t> </a:t>
            </a:r>
            <a:r>
              <a:rPr lang="en-US" sz="2800" b="1" dirty="0" err="1">
                <a:latin typeface="Calibri" panose="020F0502020204030204" pitchFamily="34" charset="0"/>
                <a:cs typeface="Calibri" panose="020F0502020204030204" pitchFamily="34" charset="0"/>
              </a:rPr>
              <a:t>Ngân</a:t>
            </a:r>
            <a:r>
              <a:rPr lang="en-US" sz="2800" b="1" dirty="0">
                <a:latin typeface="Calibri" panose="020F0502020204030204" pitchFamily="34" charset="0"/>
                <a:cs typeface="Calibri" panose="020F0502020204030204" pitchFamily="34" charset="0"/>
              </a:rPr>
              <a:t> </a:t>
            </a:r>
            <a:r>
              <a:rPr lang="en-US" sz="2800" b="1" dirty="0" err="1">
                <a:latin typeface="Calibri" panose="020F0502020204030204" pitchFamily="34" charset="0"/>
                <a:cs typeface="Calibri" panose="020F0502020204030204" pitchFamily="34" charset="0"/>
              </a:rPr>
              <a:t>hàng</a:t>
            </a:r>
            <a:r>
              <a:rPr lang="en-US" sz="2800" b="1" dirty="0">
                <a:latin typeface="Calibri" panose="020F0502020204030204" pitchFamily="34" charset="0"/>
                <a:cs typeface="Calibri" panose="020F0502020204030204" pitchFamily="34" charset="0"/>
              </a:rPr>
              <a:t> </a:t>
            </a:r>
            <a:r>
              <a:rPr lang="en-US" sz="2800" b="1" dirty="0" err="1">
                <a:latin typeface="Calibri" panose="020F0502020204030204" pitchFamily="34" charset="0"/>
                <a:cs typeface="Calibri" panose="020F0502020204030204" pitchFamily="34" charset="0"/>
              </a:rPr>
              <a:t>Nhà</a:t>
            </a:r>
            <a:r>
              <a:rPr lang="en-US" sz="2800" b="1" dirty="0">
                <a:latin typeface="Calibri" panose="020F0502020204030204" pitchFamily="34" charset="0"/>
                <a:cs typeface="Calibri" panose="020F0502020204030204" pitchFamily="34" charset="0"/>
              </a:rPr>
              <a:t> </a:t>
            </a:r>
            <a:r>
              <a:rPr lang="en-US" sz="2800" b="1" dirty="0" err="1">
                <a:latin typeface="Calibri" panose="020F0502020204030204" pitchFamily="34" charset="0"/>
                <a:cs typeface="Calibri" panose="020F0502020204030204" pitchFamily="34" charset="0"/>
              </a:rPr>
              <a:t>nước</a:t>
            </a:r>
            <a:r>
              <a:rPr lang="en-US" sz="2800" b="1" dirty="0">
                <a:latin typeface="Calibri" panose="020F0502020204030204" pitchFamily="34" charset="0"/>
                <a:cs typeface="Calibri" panose="020F0502020204030204" pitchFamily="34" charset="0"/>
              </a:rPr>
              <a:t> </a:t>
            </a:r>
            <a:r>
              <a:rPr lang="en-US" sz="2800" b="1" dirty="0" err="1">
                <a:latin typeface="Calibri" panose="020F0502020204030204" pitchFamily="34" charset="0"/>
                <a:cs typeface="Calibri" panose="020F0502020204030204" pitchFamily="34" charset="0"/>
              </a:rPr>
              <a:t>Việt</a:t>
            </a:r>
            <a:r>
              <a:rPr lang="en-US" sz="2800" b="1" dirty="0">
                <a:latin typeface="Calibri" panose="020F0502020204030204" pitchFamily="34" charset="0"/>
                <a:cs typeface="Calibri" panose="020F0502020204030204" pitchFamily="34" charset="0"/>
              </a:rPr>
              <a:t> Nam</a:t>
            </a:r>
            <a:r>
              <a:rPr lang="en-US" sz="2200" b="1" dirty="0">
                <a:latin typeface="Calibri" panose="020F0502020204030204" pitchFamily="34" charset="0"/>
                <a:cs typeface="Calibri" panose="020F0502020204030204" pitchFamily="34" charset="0"/>
              </a:rPr>
              <a:t>.</a:t>
            </a:r>
          </a:p>
        </p:txBody>
      </p:sp>
      <p:pic>
        <p:nvPicPr>
          <p:cNvPr id="12" name="Picture 11">
            <a:extLst>
              <a:ext uri="{FF2B5EF4-FFF2-40B4-BE49-F238E27FC236}">
                <a16:creationId xmlns:a16="http://schemas.microsoft.com/office/drawing/2014/main" id="{109DB2B4-2AB9-B08C-7074-CA882A5F4B0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 y="1747824"/>
            <a:ext cx="2266950" cy="1088136"/>
          </a:xfrm>
          <a:prstGeom prst="rect">
            <a:avLst/>
          </a:prstGeom>
        </p:spPr>
      </p:pic>
      <p:pic>
        <p:nvPicPr>
          <p:cNvPr id="13" name="Picture 12">
            <a:extLst>
              <a:ext uri="{FF2B5EF4-FFF2-40B4-BE49-F238E27FC236}">
                <a16:creationId xmlns:a16="http://schemas.microsoft.com/office/drawing/2014/main" id="{D752DD7A-0720-481E-8BA9-D561DCAEAFAB}"/>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286000" y="1709218"/>
            <a:ext cx="2429643" cy="1157808"/>
          </a:xfrm>
          <a:prstGeom prst="rect">
            <a:avLst/>
          </a:prstGeom>
        </p:spPr>
      </p:pic>
      <p:pic>
        <p:nvPicPr>
          <p:cNvPr id="14" name="Picture 13">
            <a:extLst>
              <a:ext uri="{FF2B5EF4-FFF2-40B4-BE49-F238E27FC236}">
                <a16:creationId xmlns:a16="http://schemas.microsoft.com/office/drawing/2014/main" id="{B3787804-9530-FF8E-0080-539A757A0EB9}"/>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706522" y="1728775"/>
            <a:ext cx="2528125" cy="1166826"/>
          </a:xfrm>
          <a:prstGeom prst="rect">
            <a:avLst/>
          </a:prstGeom>
        </p:spPr>
      </p:pic>
      <p:pic>
        <p:nvPicPr>
          <p:cNvPr id="15" name="Picture 14">
            <a:extLst>
              <a:ext uri="{FF2B5EF4-FFF2-40B4-BE49-F238E27FC236}">
                <a16:creationId xmlns:a16="http://schemas.microsoft.com/office/drawing/2014/main" id="{260FB8DC-000A-222F-6D24-9E763E5F8604}"/>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346563" y="4214820"/>
            <a:ext cx="2244341" cy="1109655"/>
          </a:xfrm>
          <a:prstGeom prst="rect">
            <a:avLst/>
          </a:prstGeom>
        </p:spPr>
      </p:pic>
      <p:pic>
        <p:nvPicPr>
          <p:cNvPr id="17" name="Picture 16">
            <a:extLst>
              <a:ext uri="{FF2B5EF4-FFF2-40B4-BE49-F238E27FC236}">
                <a16:creationId xmlns:a16="http://schemas.microsoft.com/office/drawing/2014/main" id="{B4B85F62-23DA-C435-D227-2F3C3E2F4069}"/>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2576730" y="4214821"/>
            <a:ext cx="2360793" cy="1100130"/>
          </a:xfrm>
          <a:prstGeom prst="rect">
            <a:avLst/>
          </a:prstGeom>
        </p:spPr>
      </p:pic>
      <p:pic>
        <p:nvPicPr>
          <p:cNvPr id="18" name="Picture 17">
            <a:extLst>
              <a:ext uri="{FF2B5EF4-FFF2-40B4-BE49-F238E27FC236}">
                <a16:creationId xmlns:a16="http://schemas.microsoft.com/office/drawing/2014/main" id="{B4631E44-9B3D-DBDC-23F3-07E37F9C71FD}"/>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5029706" y="4224345"/>
            <a:ext cx="2409092" cy="1081080"/>
          </a:xfrm>
          <a:prstGeom prst="rect">
            <a:avLst/>
          </a:prstGeom>
        </p:spPr>
      </p:pic>
      <p:pic>
        <p:nvPicPr>
          <p:cNvPr id="1026" name="Picture 2" descr="Pin on tiền">
            <a:extLst>
              <a:ext uri="{FF2B5EF4-FFF2-40B4-BE49-F238E27FC236}">
                <a16:creationId xmlns:a16="http://schemas.microsoft.com/office/drawing/2014/main" id="{2D227D2B-2DF7-01DB-1776-1D4B4375A768}"/>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7276383" y="1781174"/>
            <a:ext cx="2467692" cy="1112553"/>
          </a:xfrm>
          <a:prstGeom prst="rect">
            <a:avLst/>
          </a:prstGeom>
          <a:noFill/>
          <a:extLst>
            <a:ext uri="{909E8E84-426E-40DD-AFC4-6F175D3DCCD1}">
              <a14:hiddenFill xmlns:a14="http://schemas.microsoft.com/office/drawing/2010/main">
                <a:solidFill>
                  <a:srgbClr val="FFFFFF"/>
                </a:solidFill>
              </a14:hiddenFill>
            </a:ext>
          </a:extLst>
        </p:spPr>
      </p:pic>
      <p:pic>
        <p:nvPicPr>
          <p:cNvPr id="24" name="Picture 23">
            <a:extLst>
              <a:ext uri="{FF2B5EF4-FFF2-40B4-BE49-F238E27FC236}">
                <a16:creationId xmlns:a16="http://schemas.microsoft.com/office/drawing/2014/main" id="{B0E43989-B66B-583F-6F31-664BA8F07347}"/>
              </a:ext>
            </a:extLst>
          </p:cNvPr>
          <p:cNvPicPr>
            <a:picLocks noChangeAspect="1"/>
          </p:cNvPicPr>
          <p:nvPr/>
        </p:nvPicPr>
        <p:blipFill>
          <a:blip r:embed="rId11"/>
          <a:stretch>
            <a:fillRect/>
          </a:stretch>
        </p:blipFill>
        <p:spPr>
          <a:xfrm>
            <a:off x="9676295" y="1838325"/>
            <a:ext cx="2415692" cy="1042987"/>
          </a:xfrm>
          <a:prstGeom prst="rect">
            <a:avLst/>
          </a:prstGeom>
        </p:spPr>
      </p:pic>
      <p:pic>
        <p:nvPicPr>
          <p:cNvPr id="26" name="Picture 25">
            <a:extLst>
              <a:ext uri="{FF2B5EF4-FFF2-40B4-BE49-F238E27FC236}">
                <a16:creationId xmlns:a16="http://schemas.microsoft.com/office/drawing/2014/main" id="{64351E37-840B-FFC7-ABFD-61AA6E925041}"/>
              </a:ext>
            </a:extLst>
          </p:cNvPr>
          <p:cNvPicPr>
            <a:picLocks noChangeAspect="1"/>
          </p:cNvPicPr>
          <p:nvPr/>
        </p:nvPicPr>
        <p:blipFill>
          <a:blip r:embed="rId12"/>
          <a:stretch>
            <a:fillRect/>
          </a:stretch>
        </p:blipFill>
        <p:spPr>
          <a:xfrm>
            <a:off x="7454792" y="4229100"/>
            <a:ext cx="2360720" cy="1095374"/>
          </a:xfrm>
          <a:prstGeom prst="rect">
            <a:avLst/>
          </a:prstGeom>
        </p:spPr>
      </p:pic>
      <p:pic>
        <p:nvPicPr>
          <p:cNvPr id="28" name="Picture 27">
            <a:extLst>
              <a:ext uri="{FF2B5EF4-FFF2-40B4-BE49-F238E27FC236}">
                <a16:creationId xmlns:a16="http://schemas.microsoft.com/office/drawing/2014/main" id="{EDD83D7C-22AB-CB68-DBA6-2B3BFEDAEA5D}"/>
              </a:ext>
            </a:extLst>
          </p:cNvPr>
          <p:cNvPicPr>
            <a:picLocks noChangeAspect="1"/>
          </p:cNvPicPr>
          <p:nvPr/>
        </p:nvPicPr>
        <p:blipFill>
          <a:blip r:embed="rId13"/>
          <a:stretch>
            <a:fillRect/>
          </a:stretch>
        </p:blipFill>
        <p:spPr>
          <a:xfrm>
            <a:off x="9804474" y="4200524"/>
            <a:ext cx="2387526" cy="1114425"/>
          </a:xfrm>
          <a:prstGeom prst="rect">
            <a:avLst/>
          </a:prstGeom>
        </p:spPr>
      </p:pic>
    </p:spTree>
    <p:extLst>
      <p:ext uri="{BB962C8B-B14F-4D97-AF65-F5344CB8AC3E}">
        <p14:creationId xmlns:p14="http://schemas.microsoft.com/office/powerpoint/2010/main" val="222058930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500" fill="hold"/>
                                        <p:tgtEl>
                                          <p:spTgt spid="6"/>
                                        </p:tgtEl>
                                        <p:attrNameLst>
                                          <p:attrName>ppt_x</p:attrName>
                                        </p:attrNameLst>
                                      </p:cBhvr>
                                      <p:tavLst>
                                        <p:tav tm="0">
                                          <p:val>
                                            <p:strVal val="#ppt_x"/>
                                          </p:val>
                                        </p:tav>
                                        <p:tav tm="100000">
                                          <p:val>
                                            <p:strVal val="#ppt_x"/>
                                          </p:val>
                                        </p:tav>
                                      </p:tavLst>
                                    </p:anim>
                                    <p:anim calcmode="lin" valueType="num">
                                      <p:cBhvr additive="base">
                                        <p:cTn id="14"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2" presetClass="entr" presetSubtype="4" fill="hold" nodeType="click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wipe(down)">
                                      <p:cBhvr>
                                        <p:cTn id="19" dur="500"/>
                                        <p:tgtEl>
                                          <p:spTgt spid="12"/>
                                        </p:tgtEl>
                                      </p:cBhvr>
                                    </p:animEffect>
                                  </p:childTnLst>
                                </p:cTn>
                              </p:par>
                              <p:par>
                                <p:cTn id="20" presetID="22" presetClass="entr" presetSubtype="4" fill="hold" nodeType="with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wipe(down)">
                                      <p:cBhvr>
                                        <p:cTn id="22" dur="500"/>
                                        <p:tgtEl>
                                          <p:spTgt spid="13"/>
                                        </p:tgtEl>
                                      </p:cBhvr>
                                    </p:animEffect>
                                  </p:childTnLst>
                                </p:cTn>
                              </p:par>
                              <p:par>
                                <p:cTn id="23" presetID="22" presetClass="entr" presetSubtype="4" fill="hold" nodeType="withEffect">
                                  <p:stCondLst>
                                    <p:cond delay="0"/>
                                  </p:stCondLst>
                                  <p:childTnLst>
                                    <p:set>
                                      <p:cBhvr>
                                        <p:cTn id="24" dur="1" fill="hold">
                                          <p:stCondLst>
                                            <p:cond delay="0"/>
                                          </p:stCondLst>
                                        </p:cTn>
                                        <p:tgtEl>
                                          <p:spTgt spid="14"/>
                                        </p:tgtEl>
                                        <p:attrNameLst>
                                          <p:attrName>style.visibility</p:attrName>
                                        </p:attrNameLst>
                                      </p:cBhvr>
                                      <p:to>
                                        <p:strVal val="visible"/>
                                      </p:to>
                                    </p:set>
                                    <p:animEffect transition="in" filter="wipe(down)">
                                      <p:cBhvr>
                                        <p:cTn id="25" dur="500"/>
                                        <p:tgtEl>
                                          <p:spTgt spid="14"/>
                                        </p:tgtEl>
                                      </p:cBhvr>
                                    </p:animEffect>
                                  </p:childTnLst>
                                </p:cTn>
                              </p:par>
                              <p:par>
                                <p:cTn id="26" presetID="22" presetClass="entr" presetSubtype="4" fill="hold" nodeType="withEffect">
                                  <p:stCondLst>
                                    <p:cond delay="0"/>
                                  </p:stCondLst>
                                  <p:childTnLst>
                                    <p:set>
                                      <p:cBhvr>
                                        <p:cTn id="27" dur="1" fill="hold">
                                          <p:stCondLst>
                                            <p:cond delay="0"/>
                                          </p:stCondLst>
                                        </p:cTn>
                                        <p:tgtEl>
                                          <p:spTgt spid="1026"/>
                                        </p:tgtEl>
                                        <p:attrNameLst>
                                          <p:attrName>style.visibility</p:attrName>
                                        </p:attrNameLst>
                                      </p:cBhvr>
                                      <p:to>
                                        <p:strVal val="visible"/>
                                      </p:to>
                                    </p:set>
                                    <p:animEffect transition="in" filter="wipe(down)">
                                      <p:cBhvr>
                                        <p:cTn id="28" dur="500"/>
                                        <p:tgtEl>
                                          <p:spTgt spid="1026"/>
                                        </p:tgtEl>
                                      </p:cBhvr>
                                    </p:animEffect>
                                  </p:childTnLst>
                                </p:cTn>
                              </p:par>
                              <p:par>
                                <p:cTn id="29" presetID="22" presetClass="entr" presetSubtype="4" fill="hold" nodeType="withEffect">
                                  <p:stCondLst>
                                    <p:cond delay="0"/>
                                  </p:stCondLst>
                                  <p:childTnLst>
                                    <p:set>
                                      <p:cBhvr>
                                        <p:cTn id="30" dur="1" fill="hold">
                                          <p:stCondLst>
                                            <p:cond delay="0"/>
                                          </p:stCondLst>
                                        </p:cTn>
                                        <p:tgtEl>
                                          <p:spTgt spid="24"/>
                                        </p:tgtEl>
                                        <p:attrNameLst>
                                          <p:attrName>style.visibility</p:attrName>
                                        </p:attrNameLst>
                                      </p:cBhvr>
                                      <p:to>
                                        <p:strVal val="visible"/>
                                      </p:to>
                                    </p:set>
                                    <p:animEffect transition="in" filter="wipe(down)">
                                      <p:cBhvr>
                                        <p:cTn id="31" dur="500"/>
                                        <p:tgtEl>
                                          <p:spTgt spid="24"/>
                                        </p:tgtEl>
                                      </p:cBhvr>
                                    </p:animEffect>
                                  </p:childTnLst>
                                </p:cTn>
                              </p:par>
                            </p:childTnLst>
                          </p:cTn>
                        </p:par>
                      </p:childTnLst>
                    </p:cTn>
                  </p:par>
                  <p:par>
                    <p:cTn id="32" fill="hold">
                      <p:stCondLst>
                        <p:cond delay="indefinite"/>
                      </p:stCondLst>
                      <p:childTnLst>
                        <p:par>
                          <p:cTn id="33" fill="hold">
                            <p:stCondLst>
                              <p:cond delay="0"/>
                            </p:stCondLst>
                            <p:childTnLst>
                              <p:par>
                                <p:cTn id="34" presetID="22" presetClass="entr" presetSubtype="4" fill="hold" grpId="0" nodeType="clickEffect">
                                  <p:stCondLst>
                                    <p:cond delay="0"/>
                                  </p:stCondLst>
                                  <p:childTnLst>
                                    <p:set>
                                      <p:cBhvr>
                                        <p:cTn id="35" dur="1" fill="hold">
                                          <p:stCondLst>
                                            <p:cond delay="0"/>
                                          </p:stCondLst>
                                        </p:cTn>
                                        <p:tgtEl>
                                          <p:spTgt spid="8"/>
                                        </p:tgtEl>
                                        <p:attrNameLst>
                                          <p:attrName>style.visibility</p:attrName>
                                        </p:attrNameLst>
                                      </p:cBhvr>
                                      <p:to>
                                        <p:strVal val="visible"/>
                                      </p:to>
                                    </p:set>
                                    <p:animEffect transition="in" filter="wipe(down)">
                                      <p:cBhvr>
                                        <p:cTn id="36" dur="500"/>
                                        <p:tgtEl>
                                          <p:spTgt spid="8"/>
                                        </p:tgtEl>
                                      </p:cBhvr>
                                    </p:animEffect>
                                  </p:childTnLst>
                                </p:cTn>
                              </p:par>
                            </p:childTnLst>
                          </p:cTn>
                        </p:par>
                      </p:childTnLst>
                    </p:cTn>
                  </p:par>
                  <p:par>
                    <p:cTn id="37" fill="hold">
                      <p:stCondLst>
                        <p:cond delay="indefinite"/>
                      </p:stCondLst>
                      <p:childTnLst>
                        <p:par>
                          <p:cTn id="38" fill="hold">
                            <p:stCondLst>
                              <p:cond delay="0"/>
                            </p:stCondLst>
                            <p:childTnLst>
                              <p:par>
                                <p:cTn id="39" presetID="16" presetClass="entr" presetSubtype="21" fill="hold" nodeType="clickEffect">
                                  <p:stCondLst>
                                    <p:cond delay="0"/>
                                  </p:stCondLst>
                                  <p:childTnLst>
                                    <p:set>
                                      <p:cBhvr>
                                        <p:cTn id="40" dur="1" fill="hold">
                                          <p:stCondLst>
                                            <p:cond delay="0"/>
                                          </p:stCondLst>
                                        </p:cTn>
                                        <p:tgtEl>
                                          <p:spTgt spid="15"/>
                                        </p:tgtEl>
                                        <p:attrNameLst>
                                          <p:attrName>style.visibility</p:attrName>
                                        </p:attrNameLst>
                                      </p:cBhvr>
                                      <p:to>
                                        <p:strVal val="visible"/>
                                      </p:to>
                                    </p:set>
                                    <p:animEffect transition="in" filter="barn(inVertical)">
                                      <p:cBhvr>
                                        <p:cTn id="41" dur="500"/>
                                        <p:tgtEl>
                                          <p:spTgt spid="15"/>
                                        </p:tgtEl>
                                      </p:cBhvr>
                                    </p:animEffect>
                                  </p:childTnLst>
                                </p:cTn>
                              </p:par>
                              <p:par>
                                <p:cTn id="42" presetID="16" presetClass="entr" presetSubtype="21" fill="hold" nodeType="withEffect">
                                  <p:stCondLst>
                                    <p:cond delay="0"/>
                                  </p:stCondLst>
                                  <p:childTnLst>
                                    <p:set>
                                      <p:cBhvr>
                                        <p:cTn id="43" dur="1" fill="hold">
                                          <p:stCondLst>
                                            <p:cond delay="0"/>
                                          </p:stCondLst>
                                        </p:cTn>
                                        <p:tgtEl>
                                          <p:spTgt spid="17"/>
                                        </p:tgtEl>
                                        <p:attrNameLst>
                                          <p:attrName>style.visibility</p:attrName>
                                        </p:attrNameLst>
                                      </p:cBhvr>
                                      <p:to>
                                        <p:strVal val="visible"/>
                                      </p:to>
                                    </p:set>
                                    <p:animEffect transition="in" filter="barn(inVertical)">
                                      <p:cBhvr>
                                        <p:cTn id="44" dur="500"/>
                                        <p:tgtEl>
                                          <p:spTgt spid="17"/>
                                        </p:tgtEl>
                                      </p:cBhvr>
                                    </p:animEffect>
                                  </p:childTnLst>
                                </p:cTn>
                              </p:par>
                              <p:par>
                                <p:cTn id="45" presetID="16" presetClass="entr" presetSubtype="21" fill="hold" nodeType="withEffect">
                                  <p:stCondLst>
                                    <p:cond delay="0"/>
                                  </p:stCondLst>
                                  <p:childTnLst>
                                    <p:set>
                                      <p:cBhvr>
                                        <p:cTn id="46" dur="1" fill="hold">
                                          <p:stCondLst>
                                            <p:cond delay="0"/>
                                          </p:stCondLst>
                                        </p:cTn>
                                        <p:tgtEl>
                                          <p:spTgt spid="18"/>
                                        </p:tgtEl>
                                        <p:attrNameLst>
                                          <p:attrName>style.visibility</p:attrName>
                                        </p:attrNameLst>
                                      </p:cBhvr>
                                      <p:to>
                                        <p:strVal val="visible"/>
                                      </p:to>
                                    </p:set>
                                    <p:animEffect transition="in" filter="barn(inVertical)">
                                      <p:cBhvr>
                                        <p:cTn id="47" dur="500"/>
                                        <p:tgtEl>
                                          <p:spTgt spid="18"/>
                                        </p:tgtEl>
                                      </p:cBhvr>
                                    </p:animEffect>
                                  </p:childTnLst>
                                </p:cTn>
                              </p:par>
                              <p:par>
                                <p:cTn id="48" presetID="16" presetClass="entr" presetSubtype="21" fill="hold" nodeType="withEffect">
                                  <p:stCondLst>
                                    <p:cond delay="0"/>
                                  </p:stCondLst>
                                  <p:childTnLst>
                                    <p:set>
                                      <p:cBhvr>
                                        <p:cTn id="49" dur="1" fill="hold">
                                          <p:stCondLst>
                                            <p:cond delay="0"/>
                                          </p:stCondLst>
                                        </p:cTn>
                                        <p:tgtEl>
                                          <p:spTgt spid="26"/>
                                        </p:tgtEl>
                                        <p:attrNameLst>
                                          <p:attrName>style.visibility</p:attrName>
                                        </p:attrNameLst>
                                      </p:cBhvr>
                                      <p:to>
                                        <p:strVal val="visible"/>
                                      </p:to>
                                    </p:set>
                                    <p:animEffect transition="in" filter="barn(inVertical)">
                                      <p:cBhvr>
                                        <p:cTn id="50" dur="500"/>
                                        <p:tgtEl>
                                          <p:spTgt spid="26"/>
                                        </p:tgtEl>
                                      </p:cBhvr>
                                    </p:animEffect>
                                  </p:childTnLst>
                                </p:cTn>
                              </p:par>
                              <p:par>
                                <p:cTn id="51" presetID="16" presetClass="entr" presetSubtype="21" fill="hold" nodeType="withEffect">
                                  <p:stCondLst>
                                    <p:cond delay="0"/>
                                  </p:stCondLst>
                                  <p:childTnLst>
                                    <p:set>
                                      <p:cBhvr>
                                        <p:cTn id="52" dur="1" fill="hold">
                                          <p:stCondLst>
                                            <p:cond delay="0"/>
                                          </p:stCondLst>
                                        </p:cTn>
                                        <p:tgtEl>
                                          <p:spTgt spid="28"/>
                                        </p:tgtEl>
                                        <p:attrNameLst>
                                          <p:attrName>style.visibility</p:attrName>
                                        </p:attrNameLst>
                                      </p:cBhvr>
                                      <p:to>
                                        <p:strVal val="visible"/>
                                      </p:to>
                                    </p:set>
                                    <p:animEffect transition="in" filter="barn(inVertical)">
                                      <p:cBhvr>
                                        <p:cTn id="53" dur="500"/>
                                        <p:tgtEl>
                                          <p:spTgt spid="28"/>
                                        </p:tgtEl>
                                      </p:cBhvr>
                                    </p:animEffect>
                                  </p:childTnLst>
                                </p:cTn>
                              </p:par>
                            </p:childTnLst>
                          </p:cTn>
                        </p:par>
                      </p:childTnLst>
                    </p:cTn>
                  </p:par>
                  <p:par>
                    <p:cTn id="54" fill="hold">
                      <p:stCondLst>
                        <p:cond delay="indefinite"/>
                      </p:stCondLst>
                      <p:childTnLst>
                        <p:par>
                          <p:cTn id="55" fill="hold">
                            <p:stCondLst>
                              <p:cond delay="0"/>
                            </p:stCondLst>
                            <p:childTnLst>
                              <p:par>
                                <p:cTn id="56" presetID="22" presetClass="entr" presetSubtype="4" fill="hold" grpId="0" nodeType="clickEffect">
                                  <p:stCondLst>
                                    <p:cond delay="0"/>
                                  </p:stCondLst>
                                  <p:childTnLst>
                                    <p:set>
                                      <p:cBhvr>
                                        <p:cTn id="57" dur="1" fill="hold">
                                          <p:stCondLst>
                                            <p:cond delay="0"/>
                                          </p:stCondLst>
                                        </p:cTn>
                                        <p:tgtEl>
                                          <p:spTgt spid="10"/>
                                        </p:tgtEl>
                                        <p:attrNameLst>
                                          <p:attrName>style.visibility</p:attrName>
                                        </p:attrNameLst>
                                      </p:cBhvr>
                                      <p:to>
                                        <p:strVal val="visible"/>
                                      </p:to>
                                    </p:set>
                                    <p:animEffect transition="in" filter="wipe(down)">
                                      <p:cBhvr>
                                        <p:cTn id="58"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6" grpId="0"/>
      <p:bldP spid="8" grpId="0"/>
      <p:bldP spid="10"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84E3F0"/>
        </a:solidFill>
        <a:effectLst/>
      </p:bgPr>
    </p:bg>
    <p:spTree>
      <p:nvGrpSpPr>
        <p:cNvPr id="1" name=""/>
        <p:cNvGrpSpPr/>
        <p:nvPr/>
      </p:nvGrpSpPr>
      <p:grpSpPr>
        <a:xfrm>
          <a:off x="0" y="0"/>
          <a:ext cx="0" cy="0"/>
          <a:chOff x="0" y="0"/>
          <a:chExt cx="0" cy="0"/>
        </a:xfrm>
      </p:grpSpPr>
      <p:pic>
        <p:nvPicPr>
          <p:cNvPr id="16" name="图片 15"/>
          <p:cNvPicPr>
            <a:picLocks noChangeAspect="1"/>
          </p:cNvPicPr>
          <p:nvPr/>
        </p:nvPicPr>
        <p:blipFill>
          <a:blip r:embed="rId3"/>
          <a:stretch>
            <a:fillRect/>
          </a:stretch>
        </p:blipFill>
        <p:spPr>
          <a:xfrm>
            <a:off x="1" y="1"/>
            <a:ext cx="12192000" cy="500912"/>
          </a:xfrm>
          <a:prstGeom prst="rect">
            <a:avLst/>
          </a:prstGeom>
        </p:spPr>
      </p:pic>
      <p:sp>
        <p:nvSpPr>
          <p:cNvPr id="2" name="Rectangle: Rounded Corners 1">
            <a:extLst>
              <a:ext uri="{FF2B5EF4-FFF2-40B4-BE49-F238E27FC236}">
                <a16:creationId xmlns:a16="http://schemas.microsoft.com/office/drawing/2014/main" id="{DF1C27BF-EF73-2C05-F04D-17DF3DF5AF30}"/>
              </a:ext>
            </a:extLst>
          </p:cNvPr>
          <p:cNvSpPr/>
          <p:nvPr/>
        </p:nvSpPr>
        <p:spPr>
          <a:xfrm>
            <a:off x="323850" y="466725"/>
            <a:ext cx="11553825" cy="6048375"/>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pitchFamily="34" charset="0"/>
              <a:cs typeface="Calibri" panose="020F0502020204030204" pitchFamily="34" charset="0"/>
            </a:endParaRPr>
          </a:p>
        </p:txBody>
      </p:sp>
      <p:sp>
        <p:nvSpPr>
          <p:cNvPr id="4" name="TextBox 3">
            <a:extLst>
              <a:ext uri="{FF2B5EF4-FFF2-40B4-BE49-F238E27FC236}">
                <a16:creationId xmlns:a16="http://schemas.microsoft.com/office/drawing/2014/main" id="{CB56D881-6217-B804-C297-B20681B0C68D}"/>
              </a:ext>
            </a:extLst>
          </p:cNvPr>
          <p:cNvSpPr txBox="1"/>
          <p:nvPr/>
        </p:nvSpPr>
        <p:spPr>
          <a:xfrm>
            <a:off x="1611107" y="421516"/>
            <a:ext cx="2606804" cy="646331"/>
          </a:xfrm>
          <a:prstGeom prst="rect">
            <a:avLst/>
          </a:prstGeom>
          <a:noFill/>
        </p:spPr>
        <p:txBody>
          <a:bodyPr wrap="none" rtlCol="0">
            <a:spAutoFit/>
          </a:bodyPr>
          <a:lstStyle/>
          <a:p>
            <a:pPr algn="ctr"/>
            <a:r>
              <a:rPr lang="en-US" sz="3600" b="1" i="1" dirty="0">
                <a:solidFill>
                  <a:srgbClr val="FF0000"/>
                </a:solidFill>
                <a:latin typeface="Calibri" panose="020F0502020204030204" pitchFamily="34" charset="0"/>
                <a:cs typeface="Calibri" panose="020F0502020204030204" pitchFamily="34" charset="0"/>
              </a:rPr>
              <a:t>* </a:t>
            </a:r>
            <a:r>
              <a:rPr lang="en-US" sz="3600" b="1" i="1" dirty="0" err="1">
                <a:solidFill>
                  <a:srgbClr val="FF0000"/>
                </a:solidFill>
                <a:latin typeface="Calibri" panose="020F0502020204030204" pitchFamily="34" charset="0"/>
                <a:cs typeface="Calibri" panose="020F0502020204030204" pitchFamily="34" charset="0"/>
              </a:rPr>
              <a:t>Khác</a:t>
            </a:r>
            <a:r>
              <a:rPr lang="en-US" sz="3600" b="1" i="1" dirty="0">
                <a:solidFill>
                  <a:srgbClr val="FF0000"/>
                </a:solidFill>
                <a:latin typeface="Calibri" panose="020F0502020204030204" pitchFamily="34" charset="0"/>
                <a:cs typeface="Calibri" panose="020F0502020204030204" pitchFamily="34" charset="0"/>
              </a:rPr>
              <a:t> </a:t>
            </a:r>
            <a:r>
              <a:rPr lang="en-US" sz="3600" b="1" i="1" dirty="0" err="1">
                <a:solidFill>
                  <a:srgbClr val="FF0000"/>
                </a:solidFill>
                <a:latin typeface="Calibri" panose="020F0502020204030204" pitchFamily="34" charset="0"/>
                <a:cs typeface="Calibri" panose="020F0502020204030204" pitchFamily="34" charset="0"/>
              </a:rPr>
              <a:t>nhau</a:t>
            </a:r>
            <a:r>
              <a:rPr lang="en-US" sz="2200" b="1" i="1" dirty="0">
                <a:solidFill>
                  <a:srgbClr val="FF0000"/>
                </a:solidFill>
                <a:latin typeface="Calibri" panose="020F0502020204030204" pitchFamily="34" charset="0"/>
                <a:cs typeface="Calibri" panose="020F0502020204030204" pitchFamily="34" charset="0"/>
              </a:rPr>
              <a:t>:</a:t>
            </a:r>
          </a:p>
        </p:txBody>
      </p:sp>
      <p:pic>
        <p:nvPicPr>
          <p:cNvPr id="5" name="Picture 4">
            <a:extLst>
              <a:ext uri="{FF2B5EF4-FFF2-40B4-BE49-F238E27FC236}">
                <a16:creationId xmlns:a16="http://schemas.microsoft.com/office/drawing/2014/main" id="{5B78AF69-59AD-68A9-060F-8D02CA50E95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819128" y="1067848"/>
            <a:ext cx="2438400" cy="3662744"/>
          </a:xfrm>
          <a:prstGeom prst="rect">
            <a:avLst/>
          </a:prstGeom>
        </p:spPr>
      </p:pic>
      <p:pic>
        <p:nvPicPr>
          <p:cNvPr id="7" name="Picture 6">
            <a:extLst>
              <a:ext uri="{FF2B5EF4-FFF2-40B4-BE49-F238E27FC236}">
                <a16:creationId xmlns:a16="http://schemas.microsoft.com/office/drawing/2014/main" id="{79CBD7A8-547F-E469-BDA0-26CE45F5E10E}"/>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057772" y="953549"/>
            <a:ext cx="2685799" cy="3654794"/>
          </a:xfrm>
          <a:prstGeom prst="rect">
            <a:avLst/>
          </a:prstGeom>
        </p:spPr>
      </p:pic>
      <p:pic>
        <p:nvPicPr>
          <p:cNvPr id="9" name="Picture 8">
            <a:extLst>
              <a:ext uri="{FF2B5EF4-FFF2-40B4-BE49-F238E27FC236}">
                <a16:creationId xmlns:a16="http://schemas.microsoft.com/office/drawing/2014/main" id="{53417D1B-48D6-5E20-8281-665A5E0B2D48}"/>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379559" y="1001174"/>
            <a:ext cx="2745757" cy="3654794"/>
          </a:xfrm>
          <a:prstGeom prst="rect">
            <a:avLst/>
          </a:prstGeom>
        </p:spPr>
      </p:pic>
      <p:sp>
        <p:nvSpPr>
          <p:cNvPr id="11" name="TextBox 10">
            <a:extLst>
              <a:ext uri="{FF2B5EF4-FFF2-40B4-BE49-F238E27FC236}">
                <a16:creationId xmlns:a16="http://schemas.microsoft.com/office/drawing/2014/main" id="{932FE8AD-E666-A68A-2158-735252AF2395}"/>
              </a:ext>
            </a:extLst>
          </p:cNvPr>
          <p:cNvSpPr txBox="1"/>
          <p:nvPr/>
        </p:nvSpPr>
        <p:spPr>
          <a:xfrm>
            <a:off x="1547565" y="5239345"/>
            <a:ext cx="2922595" cy="523220"/>
          </a:xfrm>
          <a:prstGeom prst="rect">
            <a:avLst/>
          </a:prstGeom>
          <a:noFill/>
        </p:spPr>
        <p:txBody>
          <a:bodyPr wrap="none" rtlCol="0">
            <a:spAutoFit/>
          </a:bodyPr>
          <a:lstStyle/>
          <a:p>
            <a:pPr algn="ctr"/>
            <a:r>
              <a:rPr lang="en-US" sz="2800" b="1" dirty="0" err="1">
                <a:latin typeface="Calibri" panose="020F0502020204030204" pitchFamily="34" charset="0"/>
                <a:cs typeface="Calibri" panose="020F0502020204030204" pitchFamily="34" charset="0"/>
              </a:rPr>
              <a:t>Chùa</a:t>
            </a:r>
            <a:r>
              <a:rPr lang="en-US" sz="2800" b="1" dirty="0">
                <a:latin typeface="Calibri" panose="020F0502020204030204" pitchFamily="34" charset="0"/>
                <a:cs typeface="Calibri" panose="020F0502020204030204" pitchFamily="34" charset="0"/>
              </a:rPr>
              <a:t> </a:t>
            </a:r>
            <a:r>
              <a:rPr lang="en-US" sz="2800" b="1" dirty="0" err="1">
                <a:latin typeface="Calibri" panose="020F0502020204030204" pitchFamily="34" charset="0"/>
                <a:cs typeface="Calibri" panose="020F0502020204030204" pitchFamily="34" charset="0"/>
              </a:rPr>
              <a:t>Cầu</a:t>
            </a:r>
            <a:r>
              <a:rPr lang="en-US" sz="2800" b="1" dirty="0">
                <a:latin typeface="Calibri" panose="020F0502020204030204" pitchFamily="34" charset="0"/>
                <a:cs typeface="Calibri" panose="020F0502020204030204" pitchFamily="34" charset="0"/>
              </a:rPr>
              <a:t> – </a:t>
            </a:r>
            <a:r>
              <a:rPr lang="en-US" sz="2800" b="1" dirty="0" err="1">
                <a:latin typeface="Calibri" panose="020F0502020204030204" pitchFamily="34" charset="0"/>
                <a:cs typeface="Calibri" panose="020F0502020204030204" pitchFamily="34" charset="0"/>
              </a:rPr>
              <a:t>Hội</a:t>
            </a:r>
            <a:r>
              <a:rPr lang="en-US" sz="2800" b="1" dirty="0">
                <a:latin typeface="Calibri" panose="020F0502020204030204" pitchFamily="34" charset="0"/>
                <a:cs typeface="Calibri" panose="020F0502020204030204" pitchFamily="34" charset="0"/>
              </a:rPr>
              <a:t> An</a:t>
            </a:r>
          </a:p>
        </p:txBody>
      </p:sp>
      <p:sp>
        <p:nvSpPr>
          <p:cNvPr id="19" name="TextBox 18">
            <a:extLst>
              <a:ext uri="{FF2B5EF4-FFF2-40B4-BE49-F238E27FC236}">
                <a16:creationId xmlns:a16="http://schemas.microsoft.com/office/drawing/2014/main" id="{A7DD8E32-6E97-DC76-35F6-3858B0F55A74}"/>
              </a:ext>
            </a:extLst>
          </p:cNvPr>
          <p:cNvSpPr txBox="1"/>
          <p:nvPr/>
        </p:nvSpPr>
        <p:spPr>
          <a:xfrm>
            <a:off x="4848223" y="4738897"/>
            <a:ext cx="3400427" cy="1318181"/>
          </a:xfrm>
          <a:prstGeom prst="rect">
            <a:avLst/>
          </a:prstGeom>
          <a:noFill/>
        </p:spPr>
        <p:txBody>
          <a:bodyPr wrap="square" rtlCol="0">
            <a:spAutoFit/>
          </a:bodyPr>
          <a:lstStyle/>
          <a:p>
            <a:pPr algn="ctr">
              <a:lnSpc>
                <a:spcPct val="150000"/>
              </a:lnSpc>
            </a:pPr>
            <a:r>
              <a:rPr lang="en-US" sz="2800" b="1" dirty="0" err="1">
                <a:latin typeface="Calibri" panose="020F0502020204030204" pitchFamily="34" charset="0"/>
                <a:cs typeface="Calibri" panose="020F0502020204030204" pitchFamily="34" charset="0"/>
              </a:rPr>
              <a:t>Nghênh</a:t>
            </a:r>
            <a:r>
              <a:rPr lang="en-US" sz="2800" b="1" dirty="0">
                <a:latin typeface="Calibri" panose="020F0502020204030204" pitchFamily="34" charset="0"/>
                <a:cs typeface="Calibri" panose="020F0502020204030204" pitchFamily="34" charset="0"/>
              </a:rPr>
              <a:t> </a:t>
            </a:r>
            <a:r>
              <a:rPr lang="en-US" sz="2800" b="1" dirty="0" err="1">
                <a:latin typeface="Calibri" panose="020F0502020204030204" pitchFamily="34" charset="0"/>
                <a:cs typeface="Calibri" panose="020F0502020204030204" pitchFamily="34" charset="0"/>
              </a:rPr>
              <a:t>Lương</a:t>
            </a:r>
            <a:r>
              <a:rPr lang="en-US" sz="2800" b="1" dirty="0">
                <a:latin typeface="Calibri" panose="020F0502020204030204" pitchFamily="34" charset="0"/>
                <a:cs typeface="Calibri" panose="020F0502020204030204" pitchFamily="34" charset="0"/>
              </a:rPr>
              <a:t> </a:t>
            </a:r>
            <a:r>
              <a:rPr lang="en-US" sz="2800" b="1" dirty="0" err="1">
                <a:latin typeface="Calibri" panose="020F0502020204030204" pitchFamily="34" charset="0"/>
                <a:cs typeface="Calibri" panose="020F0502020204030204" pitchFamily="34" charset="0"/>
              </a:rPr>
              <a:t>Đình</a:t>
            </a:r>
            <a:r>
              <a:rPr lang="en-US" sz="2800" b="1" dirty="0">
                <a:latin typeface="Calibri" panose="020F0502020204030204" pitchFamily="34" charset="0"/>
                <a:cs typeface="Calibri" panose="020F0502020204030204" pitchFamily="34" charset="0"/>
              </a:rPr>
              <a:t> – </a:t>
            </a:r>
            <a:r>
              <a:rPr lang="en-US" sz="2800" b="1" dirty="0" err="1">
                <a:latin typeface="Calibri" panose="020F0502020204030204" pitchFamily="34" charset="0"/>
                <a:cs typeface="Calibri" panose="020F0502020204030204" pitchFamily="34" charset="0"/>
              </a:rPr>
              <a:t>Phu</a:t>
            </a:r>
            <a:r>
              <a:rPr lang="en-US" sz="2800" b="1" dirty="0">
                <a:latin typeface="Calibri" panose="020F0502020204030204" pitchFamily="34" charset="0"/>
                <a:cs typeface="Calibri" panose="020F0502020204030204" pitchFamily="34" charset="0"/>
              </a:rPr>
              <a:t> </a:t>
            </a:r>
            <a:r>
              <a:rPr lang="en-US" sz="2800" b="1" dirty="0" err="1">
                <a:latin typeface="Calibri" panose="020F0502020204030204" pitchFamily="34" charset="0"/>
                <a:cs typeface="Calibri" panose="020F0502020204030204" pitchFamily="34" charset="0"/>
              </a:rPr>
              <a:t>Văn</a:t>
            </a:r>
            <a:r>
              <a:rPr lang="en-US" sz="2800" b="1" dirty="0">
                <a:latin typeface="Calibri" panose="020F0502020204030204" pitchFamily="34" charset="0"/>
                <a:cs typeface="Calibri" panose="020F0502020204030204" pitchFamily="34" charset="0"/>
              </a:rPr>
              <a:t> </a:t>
            </a:r>
            <a:r>
              <a:rPr lang="en-US" sz="2800" b="1" dirty="0" err="1">
                <a:latin typeface="Calibri" panose="020F0502020204030204" pitchFamily="34" charset="0"/>
                <a:cs typeface="Calibri" panose="020F0502020204030204" pitchFamily="34" charset="0"/>
              </a:rPr>
              <a:t>Lâu</a:t>
            </a:r>
            <a:r>
              <a:rPr lang="en-US" sz="2800" b="1" dirty="0">
                <a:latin typeface="Calibri" panose="020F0502020204030204" pitchFamily="34" charset="0"/>
                <a:cs typeface="Calibri" panose="020F0502020204030204" pitchFamily="34" charset="0"/>
              </a:rPr>
              <a:t> – </a:t>
            </a:r>
            <a:r>
              <a:rPr lang="en-US" sz="2800" b="1" dirty="0" err="1">
                <a:latin typeface="Calibri" panose="020F0502020204030204" pitchFamily="34" charset="0"/>
                <a:cs typeface="Calibri" panose="020F0502020204030204" pitchFamily="34" charset="0"/>
              </a:rPr>
              <a:t>Huế</a:t>
            </a:r>
            <a:endParaRPr lang="en-US" sz="2800" b="1" dirty="0">
              <a:latin typeface="Calibri" panose="020F0502020204030204" pitchFamily="34" charset="0"/>
              <a:cs typeface="Calibri" panose="020F0502020204030204" pitchFamily="34" charset="0"/>
            </a:endParaRPr>
          </a:p>
        </p:txBody>
      </p:sp>
      <p:sp>
        <p:nvSpPr>
          <p:cNvPr id="20" name="TextBox 19">
            <a:extLst>
              <a:ext uri="{FF2B5EF4-FFF2-40B4-BE49-F238E27FC236}">
                <a16:creationId xmlns:a16="http://schemas.microsoft.com/office/drawing/2014/main" id="{28239848-1D19-04C6-92F8-A21B421E0AC2}"/>
              </a:ext>
            </a:extLst>
          </p:cNvPr>
          <p:cNvSpPr txBox="1"/>
          <p:nvPr/>
        </p:nvSpPr>
        <p:spPr>
          <a:xfrm>
            <a:off x="8564146" y="4841470"/>
            <a:ext cx="3180179" cy="1318181"/>
          </a:xfrm>
          <a:prstGeom prst="rect">
            <a:avLst/>
          </a:prstGeom>
          <a:noFill/>
        </p:spPr>
        <p:txBody>
          <a:bodyPr wrap="square" rtlCol="0">
            <a:spAutoFit/>
          </a:bodyPr>
          <a:lstStyle/>
          <a:p>
            <a:pPr algn="ctr">
              <a:lnSpc>
                <a:spcPct val="150000"/>
              </a:lnSpc>
            </a:pPr>
            <a:r>
              <a:rPr lang="en-US" sz="2800" b="1" dirty="0" err="1">
                <a:latin typeface="Calibri" panose="020F0502020204030204" pitchFamily="34" charset="0"/>
                <a:cs typeface="Calibri" panose="020F0502020204030204" pitchFamily="34" charset="0"/>
              </a:rPr>
              <a:t>Văn</a:t>
            </a:r>
            <a:r>
              <a:rPr lang="en-US" sz="2800" b="1" dirty="0">
                <a:latin typeface="Calibri" panose="020F0502020204030204" pitchFamily="34" charset="0"/>
                <a:cs typeface="Calibri" panose="020F0502020204030204" pitchFamily="34" charset="0"/>
              </a:rPr>
              <a:t> </a:t>
            </a:r>
            <a:r>
              <a:rPr lang="en-US" sz="2800" b="1" dirty="0" err="1">
                <a:latin typeface="Calibri" panose="020F0502020204030204" pitchFamily="34" charset="0"/>
                <a:cs typeface="Calibri" panose="020F0502020204030204" pitchFamily="34" charset="0"/>
              </a:rPr>
              <a:t>miếu</a:t>
            </a:r>
            <a:r>
              <a:rPr lang="en-US" sz="2800" b="1" dirty="0">
                <a:latin typeface="Calibri" panose="020F0502020204030204" pitchFamily="34" charset="0"/>
                <a:cs typeface="Calibri" panose="020F0502020204030204" pitchFamily="34" charset="0"/>
              </a:rPr>
              <a:t> </a:t>
            </a:r>
            <a:r>
              <a:rPr lang="en-US" sz="2800" b="1" dirty="0" err="1">
                <a:latin typeface="Calibri" panose="020F0502020204030204" pitchFamily="34" charset="0"/>
                <a:cs typeface="Calibri" panose="020F0502020204030204" pitchFamily="34" charset="0"/>
              </a:rPr>
              <a:t>Quốc</a:t>
            </a:r>
            <a:r>
              <a:rPr lang="en-US" sz="2800" b="1" dirty="0">
                <a:latin typeface="Calibri" panose="020F0502020204030204" pitchFamily="34" charset="0"/>
                <a:cs typeface="Calibri" panose="020F0502020204030204" pitchFamily="34" charset="0"/>
              </a:rPr>
              <a:t> </a:t>
            </a:r>
            <a:r>
              <a:rPr lang="en-US" sz="2800" b="1" dirty="0" err="1">
                <a:latin typeface="Calibri" panose="020F0502020204030204" pitchFamily="34" charset="0"/>
                <a:cs typeface="Calibri" panose="020F0502020204030204" pitchFamily="34" charset="0"/>
              </a:rPr>
              <a:t>Tử</a:t>
            </a:r>
            <a:r>
              <a:rPr lang="en-US" sz="2800" b="1" dirty="0">
                <a:latin typeface="Calibri" panose="020F0502020204030204" pitchFamily="34" charset="0"/>
                <a:cs typeface="Calibri" panose="020F0502020204030204" pitchFamily="34" charset="0"/>
              </a:rPr>
              <a:t> </a:t>
            </a:r>
            <a:r>
              <a:rPr lang="en-US" sz="2800" b="1" dirty="0" err="1">
                <a:latin typeface="Calibri" panose="020F0502020204030204" pitchFamily="34" charset="0"/>
                <a:cs typeface="Calibri" panose="020F0502020204030204" pitchFamily="34" charset="0"/>
              </a:rPr>
              <a:t>Giám</a:t>
            </a:r>
            <a:r>
              <a:rPr lang="en-US" sz="2800" b="1" dirty="0">
                <a:latin typeface="Calibri" panose="020F0502020204030204" pitchFamily="34" charset="0"/>
                <a:cs typeface="Calibri" panose="020F0502020204030204" pitchFamily="34" charset="0"/>
              </a:rPr>
              <a:t> – </a:t>
            </a:r>
            <a:r>
              <a:rPr lang="en-US" sz="2800" b="1" dirty="0" err="1">
                <a:latin typeface="Calibri" panose="020F0502020204030204" pitchFamily="34" charset="0"/>
                <a:cs typeface="Calibri" panose="020F0502020204030204" pitchFamily="34" charset="0"/>
              </a:rPr>
              <a:t>Hà</a:t>
            </a:r>
            <a:r>
              <a:rPr lang="en-US" sz="2800" b="1" dirty="0">
                <a:latin typeface="Calibri" panose="020F0502020204030204" pitchFamily="34" charset="0"/>
                <a:cs typeface="Calibri" panose="020F0502020204030204" pitchFamily="34" charset="0"/>
              </a:rPr>
              <a:t> </a:t>
            </a:r>
            <a:r>
              <a:rPr lang="en-US" sz="2800" b="1" dirty="0" err="1">
                <a:latin typeface="Calibri" panose="020F0502020204030204" pitchFamily="34" charset="0"/>
                <a:cs typeface="Calibri" panose="020F0502020204030204" pitchFamily="34" charset="0"/>
              </a:rPr>
              <a:t>Nội</a:t>
            </a:r>
            <a:endParaRPr lang="en-US" sz="2800" b="1"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75584347"/>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 calcmode="lin" valueType="num">
                                      <p:cBhvr additive="base">
                                        <p:cTn id="12" dur="500" fill="hold"/>
                                        <p:tgtEl>
                                          <p:spTgt spid="11"/>
                                        </p:tgtEl>
                                        <p:attrNameLst>
                                          <p:attrName>ppt_x</p:attrName>
                                        </p:attrNameLst>
                                      </p:cBhvr>
                                      <p:tavLst>
                                        <p:tav tm="0">
                                          <p:val>
                                            <p:strVal val="#ppt_x"/>
                                          </p:val>
                                        </p:tav>
                                        <p:tav tm="100000">
                                          <p:val>
                                            <p:strVal val="#ppt_x"/>
                                          </p:val>
                                        </p:tav>
                                      </p:tavLst>
                                    </p:anim>
                                    <p:anim calcmode="lin" valueType="num">
                                      <p:cBhvr additive="base">
                                        <p:cTn id="13"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fade">
                                      <p:cBhvr>
                                        <p:cTn id="18" dur="500"/>
                                        <p:tgtEl>
                                          <p:spTgt spid="7"/>
                                        </p:tgtEl>
                                      </p:cBhvr>
                                    </p:animEffect>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19"/>
                                        </p:tgtEl>
                                        <p:attrNameLst>
                                          <p:attrName>style.visibility</p:attrName>
                                        </p:attrNameLst>
                                      </p:cBhvr>
                                      <p:to>
                                        <p:strVal val="visible"/>
                                      </p:to>
                                    </p:set>
                                    <p:anim calcmode="lin" valueType="num">
                                      <p:cBhvr additive="base">
                                        <p:cTn id="23" dur="500" fill="hold"/>
                                        <p:tgtEl>
                                          <p:spTgt spid="19"/>
                                        </p:tgtEl>
                                        <p:attrNameLst>
                                          <p:attrName>ppt_x</p:attrName>
                                        </p:attrNameLst>
                                      </p:cBhvr>
                                      <p:tavLst>
                                        <p:tav tm="0">
                                          <p:val>
                                            <p:strVal val="#ppt_x"/>
                                          </p:val>
                                        </p:tav>
                                        <p:tav tm="100000">
                                          <p:val>
                                            <p:strVal val="#ppt_x"/>
                                          </p:val>
                                        </p:tav>
                                      </p:tavLst>
                                    </p:anim>
                                    <p:anim calcmode="lin" valueType="num">
                                      <p:cBhvr additive="base">
                                        <p:cTn id="24"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nodeType="clickEffect">
                                  <p:stCondLst>
                                    <p:cond delay="0"/>
                                  </p:stCondLst>
                                  <p:childTnLst>
                                    <p:set>
                                      <p:cBhvr>
                                        <p:cTn id="28" dur="1" fill="hold">
                                          <p:stCondLst>
                                            <p:cond delay="0"/>
                                          </p:stCondLst>
                                        </p:cTn>
                                        <p:tgtEl>
                                          <p:spTgt spid="9"/>
                                        </p:tgtEl>
                                        <p:attrNameLst>
                                          <p:attrName>style.visibility</p:attrName>
                                        </p:attrNameLst>
                                      </p:cBhvr>
                                      <p:to>
                                        <p:strVal val="visible"/>
                                      </p:to>
                                    </p:set>
                                    <p:animEffect transition="in" filter="fade">
                                      <p:cBhvr>
                                        <p:cTn id="29" dur="500"/>
                                        <p:tgtEl>
                                          <p:spTgt spid="9"/>
                                        </p:tgtEl>
                                      </p:cBhvr>
                                    </p:animEffect>
                                  </p:childTnLst>
                                </p:cTn>
                              </p:par>
                            </p:childTnLst>
                          </p:cTn>
                        </p:par>
                      </p:childTnLst>
                    </p:cTn>
                  </p:par>
                  <p:par>
                    <p:cTn id="30" fill="hold">
                      <p:stCondLst>
                        <p:cond delay="indefinite"/>
                      </p:stCondLst>
                      <p:childTnLst>
                        <p:par>
                          <p:cTn id="31" fill="hold">
                            <p:stCondLst>
                              <p:cond delay="0"/>
                            </p:stCondLst>
                            <p:childTnLst>
                              <p:par>
                                <p:cTn id="32" presetID="2" presetClass="entr" presetSubtype="4" fill="hold" grpId="0" nodeType="clickEffect">
                                  <p:stCondLst>
                                    <p:cond delay="0"/>
                                  </p:stCondLst>
                                  <p:childTnLst>
                                    <p:set>
                                      <p:cBhvr>
                                        <p:cTn id="33" dur="1" fill="hold">
                                          <p:stCondLst>
                                            <p:cond delay="0"/>
                                          </p:stCondLst>
                                        </p:cTn>
                                        <p:tgtEl>
                                          <p:spTgt spid="20"/>
                                        </p:tgtEl>
                                        <p:attrNameLst>
                                          <p:attrName>style.visibility</p:attrName>
                                        </p:attrNameLst>
                                      </p:cBhvr>
                                      <p:to>
                                        <p:strVal val="visible"/>
                                      </p:to>
                                    </p:set>
                                    <p:anim calcmode="lin" valueType="num">
                                      <p:cBhvr additive="base">
                                        <p:cTn id="34" dur="500" fill="hold"/>
                                        <p:tgtEl>
                                          <p:spTgt spid="20"/>
                                        </p:tgtEl>
                                        <p:attrNameLst>
                                          <p:attrName>ppt_x</p:attrName>
                                        </p:attrNameLst>
                                      </p:cBhvr>
                                      <p:tavLst>
                                        <p:tav tm="0">
                                          <p:val>
                                            <p:strVal val="#ppt_x"/>
                                          </p:val>
                                        </p:tav>
                                        <p:tav tm="100000">
                                          <p:val>
                                            <p:strVal val="#ppt_x"/>
                                          </p:val>
                                        </p:tav>
                                      </p:tavLst>
                                    </p:anim>
                                    <p:anim calcmode="lin" valueType="num">
                                      <p:cBhvr additive="base">
                                        <p:cTn id="35" dur="500" fill="hold"/>
                                        <p:tgtEl>
                                          <p:spTgt spid="2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9" grpId="0"/>
      <p:bldP spid="20"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84E3F0"/>
        </a:solidFill>
        <a:effectLst/>
      </p:bgPr>
    </p:bg>
    <p:spTree>
      <p:nvGrpSpPr>
        <p:cNvPr id="1" name=""/>
        <p:cNvGrpSpPr/>
        <p:nvPr/>
      </p:nvGrpSpPr>
      <p:grpSpPr>
        <a:xfrm>
          <a:off x="0" y="0"/>
          <a:ext cx="0" cy="0"/>
          <a:chOff x="0" y="0"/>
          <a:chExt cx="0" cy="0"/>
        </a:xfrm>
      </p:grpSpPr>
      <p:pic>
        <p:nvPicPr>
          <p:cNvPr id="16" name="图片 15"/>
          <p:cNvPicPr>
            <a:picLocks noChangeAspect="1"/>
          </p:cNvPicPr>
          <p:nvPr/>
        </p:nvPicPr>
        <p:blipFill>
          <a:blip r:embed="rId3"/>
          <a:stretch>
            <a:fillRect/>
          </a:stretch>
        </p:blipFill>
        <p:spPr>
          <a:xfrm>
            <a:off x="1" y="1"/>
            <a:ext cx="12192000" cy="500912"/>
          </a:xfrm>
          <a:prstGeom prst="rect">
            <a:avLst/>
          </a:prstGeom>
        </p:spPr>
      </p:pic>
      <p:sp>
        <p:nvSpPr>
          <p:cNvPr id="2" name="Rectangle: Rounded Corners 1">
            <a:extLst>
              <a:ext uri="{FF2B5EF4-FFF2-40B4-BE49-F238E27FC236}">
                <a16:creationId xmlns:a16="http://schemas.microsoft.com/office/drawing/2014/main" id="{DF1C27BF-EF73-2C05-F04D-17DF3DF5AF30}"/>
              </a:ext>
            </a:extLst>
          </p:cNvPr>
          <p:cNvSpPr/>
          <p:nvPr/>
        </p:nvSpPr>
        <p:spPr>
          <a:xfrm>
            <a:off x="323850" y="466725"/>
            <a:ext cx="11553825" cy="6048375"/>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pitchFamily="34" charset="0"/>
              <a:ea typeface="+mn-ea"/>
              <a:cs typeface="Calibri" panose="020F0502020204030204" pitchFamily="34" charset="0"/>
            </a:endParaRPr>
          </a:p>
        </p:txBody>
      </p:sp>
      <p:sp>
        <p:nvSpPr>
          <p:cNvPr id="4" name="TextBox 3">
            <a:extLst>
              <a:ext uri="{FF2B5EF4-FFF2-40B4-BE49-F238E27FC236}">
                <a16:creationId xmlns:a16="http://schemas.microsoft.com/office/drawing/2014/main" id="{CB56D881-6217-B804-C297-B20681B0C68D}"/>
              </a:ext>
            </a:extLst>
          </p:cNvPr>
          <p:cNvSpPr txBox="1"/>
          <p:nvPr/>
        </p:nvSpPr>
        <p:spPr>
          <a:xfrm>
            <a:off x="1611107" y="421516"/>
            <a:ext cx="2606804" cy="646331"/>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1" u="none" strike="noStrike" kern="1200" cap="none" spc="0" normalizeH="0" baseline="0" noProof="0" dirty="0">
                <a:ln>
                  <a:noFill/>
                </a:ln>
                <a:solidFill>
                  <a:srgbClr val="FF0000"/>
                </a:solidFill>
                <a:effectLst/>
                <a:uLnTx/>
                <a:uFillTx/>
                <a:latin typeface="Calibri" panose="020F0502020204030204" pitchFamily="34" charset="0"/>
                <a:ea typeface="+mn-ea"/>
                <a:cs typeface="Calibri" panose="020F0502020204030204" pitchFamily="34" charset="0"/>
              </a:rPr>
              <a:t>* </a:t>
            </a:r>
            <a:r>
              <a:rPr kumimoji="0" lang="en-US" sz="3600" b="1" i="1" u="none" strike="noStrike" kern="1200" cap="none" spc="0" normalizeH="0" baseline="0" noProof="0" dirty="0" err="1">
                <a:ln>
                  <a:noFill/>
                </a:ln>
                <a:solidFill>
                  <a:srgbClr val="FF0000"/>
                </a:solidFill>
                <a:effectLst/>
                <a:uLnTx/>
                <a:uFillTx/>
                <a:latin typeface="Calibri" panose="020F0502020204030204" pitchFamily="34" charset="0"/>
                <a:ea typeface="+mn-ea"/>
                <a:cs typeface="Calibri" panose="020F0502020204030204" pitchFamily="34" charset="0"/>
              </a:rPr>
              <a:t>Khác</a:t>
            </a:r>
            <a:r>
              <a:rPr kumimoji="0" lang="en-US" sz="3600" b="1" i="1" u="none" strike="noStrike" kern="1200" cap="none" spc="0" normalizeH="0" baseline="0" noProof="0" dirty="0">
                <a:ln>
                  <a:noFill/>
                </a:ln>
                <a:solidFill>
                  <a:srgbClr val="FF0000"/>
                </a:solidFill>
                <a:effectLst/>
                <a:uLnTx/>
                <a:uFillTx/>
                <a:latin typeface="Calibri" panose="020F0502020204030204" pitchFamily="34" charset="0"/>
                <a:ea typeface="+mn-ea"/>
                <a:cs typeface="Calibri" panose="020F0502020204030204" pitchFamily="34" charset="0"/>
              </a:rPr>
              <a:t> </a:t>
            </a:r>
            <a:r>
              <a:rPr kumimoji="0" lang="en-US" sz="3600" b="1" i="1" u="none" strike="noStrike" kern="1200" cap="none" spc="0" normalizeH="0" baseline="0" noProof="0" dirty="0" err="1">
                <a:ln>
                  <a:noFill/>
                </a:ln>
                <a:solidFill>
                  <a:srgbClr val="FF0000"/>
                </a:solidFill>
                <a:effectLst/>
                <a:uLnTx/>
                <a:uFillTx/>
                <a:latin typeface="Calibri" panose="020F0502020204030204" pitchFamily="34" charset="0"/>
                <a:ea typeface="+mn-ea"/>
                <a:cs typeface="Calibri" panose="020F0502020204030204" pitchFamily="34" charset="0"/>
              </a:rPr>
              <a:t>nhau</a:t>
            </a:r>
            <a:r>
              <a:rPr kumimoji="0" lang="en-US" sz="2200" b="1" i="1" u="none" strike="noStrike" kern="1200" cap="none" spc="0" normalizeH="0" baseline="0" noProof="0" dirty="0">
                <a:ln>
                  <a:noFill/>
                </a:ln>
                <a:solidFill>
                  <a:srgbClr val="FF0000"/>
                </a:solidFill>
                <a:effectLst/>
                <a:uLnTx/>
                <a:uFillTx/>
                <a:latin typeface="Calibri" panose="020F0502020204030204" pitchFamily="34" charset="0"/>
                <a:ea typeface="+mn-ea"/>
                <a:cs typeface="Calibri" panose="020F0502020204030204" pitchFamily="34" charset="0"/>
              </a:rPr>
              <a:t>:</a:t>
            </a:r>
          </a:p>
        </p:txBody>
      </p:sp>
      <p:grpSp>
        <p:nvGrpSpPr>
          <p:cNvPr id="10" name="Group 9">
            <a:extLst>
              <a:ext uri="{FF2B5EF4-FFF2-40B4-BE49-F238E27FC236}">
                <a16:creationId xmlns:a16="http://schemas.microsoft.com/office/drawing/2014/main" id="{80AAE6B1-4235-5C20-FB1F-CBEEF31EB9B2}"/>
              </a:ext>
            </a:extLst>
          </p:cNvPr>
          <p:cNvGrpSpPr/>
          <p:nvPr/>
        </p:nvGrpSpPr>
        <p:grpSpPr>
          <a:xfrm>
            <a:off x="920641" y="1285874"/>
            <a:ext cx="3660884" cy="4109315"/>
            <a:chOff x="806341" y="1600199"/>
            <a:chExt cx="3660884" cy="4109315"/>
          </a:xfrm>
        </p:grpSpPr>
        <p:pic>
          <p:nvPicPr>
            <p:cNvPr id="3" name="Picture 2">
              <a:extLst>
                <a:ext uri="{FF2B5EF4-FFF2-40B4-BE49-F238E27FC236}">
                  <a16:creationId xmlns:a16="http://schemas.microsoft.com/office/drawing/2014/main" id="{07992934-64D7-4C94-A7E1-21AA68253B63}"/>
                </a:ext>
              </a:extLst>
            </p:cNvPr>
            <p:cNvPicPr>
              <a:picLocks noChangeAspect="1"/>
            </p:cNvPicPr>
            <p:nvPr/>
          </p:nvPicPr>
          <p:blipFill>
            <a:blip r:embed="rId4"/>
            <a:stretch>
              <a:fillRect/>
            </a:stretch>
          </p:blipFill>
          <p:spPr>
            <a:xfrm>
              <a:off x="806341" y="1600199"/>
              <a:ext cx="3592403" cy="1666875"/>
            </a:xfrm>
            <a:prstGeom prst="rect">
              <a:avLst/>
            </a:prstGeom>
          </p:spPr>
        </p:pic>
        <p:pic>
          <p:nvPicPr>
            <p:cNvPr id="8" name="Picture 7">
              <a:extLst>
                <a:ext uri="{FF2B5EF4-FFF2-40B4-BE49-F238E27FC236}">
                  <a16:creationId xmlns:a16="http://schemas.microsoft.com/office/drawing/2014/main" id="{EFCA9886-34C5-2631-E982-30236F26C095}"/>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47725" y="3254548"/>
              <a:ext cx="3619500" cy="2454966"/>
            </a:xfrm>
            <a:prstGeom prst="rect">
              <a:avLst/>
            </a:prstGeom>
          </p:spPr>
        </p:pic>
      </p:grpSp>
      <p:grpSp>
        <p:nvGrpSpPr>
          <p:cNvPr id="13" name="Group 12">
            <a:extLst>
              <a:ext uri="{FF2B5EF4-FFF2-40B4-BE49-F238E27FC236}">
                <a16:creationId xmlns:a16="http://schemas.microsoft.com/office/drawing/2014/main" id="{09FDB43C-B9DC-6BF5-2F9E-152C4C5AD96A}"/>
              </a:ext>
            </a:extLst>
          </p:cNvPr>
          <p:cNvGrpSpPr/>
          <p:nvPr/>
        </p:nvGrpSpPr>
        <p:grpSpPr>
          <a:xfrm>
            <a:off x="6499298" y="1171573"/>
            <a:ext cx="3787702" cy="4267184"/>
            <a:chOff x="6375473" y="1200148"/>
            <a:chExt cx="3787702" cy="4267184"/>
          </a:xfrm>
        </p:grpSpPr>
        <p:pic>
          <p:nvPicPr>
            <p:cNvPr id="6" name="Picture 5">
              <a:extLst>
                <a:ext uri="{FF2B5EF4-FFF2-40B4-BE49-F238E27FC236}">
                  <a16:creationId xmlns:a16="http://schemas.microsoft.com/office/drawing/2014/main" id="{B1EFDD9F-CE16-CE4A-9F0A-FCE15403736A}"/>
                </a:ext>
              </a:extLst>
            </p:cNvPr>
            <p:cNvPicPr>
              <a:picLocks noChangeAspect="1"/>
            </p:cNvPicPr>
            <p:nvPr/>
          </p:nvPicPr>
          <p:blipFill>
            <a:blip r:embed="rId6"/>
            <a:stretch>
              <a:fillRect/>
            </a:stretch>
          </p:blipFill>
          <p:spPr>
            <a:xfrm>
              <a:off x="6375473" y="1200148"/>
              <a:ext cx="3754745" cy="1752601"/>
            </a:xfrm>
            <a:prstGeom prst="rect">
              <a:avLst/>
            </a:prstGeom>
          </p:spPr>
        </p:pic>
        <p:pic>
          <p:nvPicPr>
            <p:cNvPr id="12" name="Picture 11">
              <a:extLst>
                <a:ext uri="{FF2B5EF4-FFF2-40B4-BE49-F238E27FC236}">
                  <a16:creationId xmlns:a16="http://schemas.microsoft.com/office/drawing/2014/main" id="{CC22E46C-354B-D27E-7D95-CE2AD35BE96F}"/>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400800" y="2974744"/>
              <a:ext cx="3762375" cy="2492588"/>
            </a:xfrm>
            <a:prstGeom prst="rect">
              <a:avLst/>
            </a:prstGeom>
          </p:spPr>
        </p:pic>
      </p:grpSp>
      <p:sp>
        <p:nvSpPr>
          <p:cNvPr id="14" name="TextBox 13">
            <a:extLst>
              <a:ext uri="{FF2B5EF4-FFF2-40B4-BE49-F238E27FC236}">
                <a16:creationId xmlns:a16="http://schemas.microsoft.com/office/drawing/2014/main" id="{0E7CBECD-4E01-0170-260B-B0F797F5FA53}"/>
              </a:ext>
            </a:extLst>
          </p:cNvPr>
          <p:cNvSpPr txBox="1"/>
          <p:nvPr/>
        </p:nvSpPr>
        <p:spPr>
          <a:xfrm>
            <a:off x="784668" y="5658445"/>
            <a:ext cx="4257897" cy="523220"/>
          </a:xfrm>
          <a:prstGeom prst="rect">
            <a:avLst/>
          </a:prstGeom>
          <a:noFill/>
        </p:spPr>
        <p:txBody>
          <a:bodyPr wrap="none" rtlCol="0">
            <a:spAutoFit/>
          </a:bodyPr>
          <a:lstStyle/>
          <a:p>
            <a:pPr algn="ctr"/>
            <a:r>
              <a:rPr lang="en-US" sz="2800" b="1" dirty="0" err="1">
                <a:latin typeface="Calibri" panose="020F0502020204030204" pitchFamily="34" charset="0"/>
                <a:cs typeface="Calibri" panose="020F0502020204030204" pitchFamily="34" charset="0"/>
              </a:rPr>
              <a:t>Vịnh</a:t>
            </a:r>
            <a:r>
              <a:rPr lang="en-US" sz="2800" b="1" dirty="0">
                <a:latin typeface="Calibri" panose="020F0502020204030204" pitchFamily="34" charset="0"/>
                <a:cs typeface="Calibri" panose="020F0502020204030204" pitchFamily="34" charset="0"/>
              </a:rPr>
              <a:t> </a:t>
            </a:r>
            <a:r>
              <a:rPr lang="en-US" sz="2800" b="1" dirty="0" err="1">
                <a:latin typeface="Calibri" panose="020F0502020204030204" pitchFamily="34" charset="0"/>
                <a:cs typeface="Calibri" panose="020F0502020204030204" pitchFamily="34" charset="0"/>
              </a:rPr>
              <a:t>Hạ</a:t>
            </a:r>
            <a:r>
              <a:rPr lang="en-US" sz="2800" b="1" dirty="0">
                <a:latin typeface="Calibri" panose="020F0502020204030204" pitchFamily="34" charset="0"/>
                <a:cs typeface="Calibri" panose="020F0502020204030204" pitchFamily="34" charset="0"/>
              </a:rPr>
              <a:t> Long – </a:t>
            </a:r>
            <a:r>
              <a:rPr lang="en-US" sz="2800" b="1" dirty="0" err="1">
                <a:latin typeface="Calibri" panose="020F0502020204030204" pitchFamily="34" charset="0"/>
                <a:cs typeface="Calibri" panose="020F0502020204030204" pitchFamily="34" charset="0"/>
              </a:rPr>
              <a:t>Quảng</a:t>
            </a:r>
            <a:r>
              <a:rPr lang="en-US" sz="2800" b="1" dirty="0">
                <a:latin typeface="Calibri" panose="020F0502020204030204" pitchFamily="34" charset="0"/>
                <a:cs typeface="Calibri" panose="020F0502020204030204" pitchFamily="34" charset="0"/>
              </a:rPr>
              <a:t> </a:t>
            </a:r>
            <a:r>
              <a:rPr lang="en-US" sz="2800" b="1" dirty="0" err="1">
                <a:latin typeface="Calibri" panose="020F0502020204030204" pitchFamily="34" charset="0"/>
                <a:cs typeface="Calibri" panose="020F0502020204030204" pitchFamily="34" charset="0"/>
              </a:rPr>
              <a:t>Ninh</a:t>
            </a:r>
            <a:endParaRPr lang="en-US" sz="2800" b="1" dirty="0">
              <a:latin typeface="Calibri" panose="020F0502020204030204" pitchFamily="34" charset="0"/>
              <a:cs typeface="Calibri" panose="020F0502020204030204" pitchFamily="34" charset="0"/>
            </a:endParaRPr>
          </a:p>
        </p:txBody>
      </p:sp>
      <p:sp>
        <p:nvSpPr>
          <p:cNvPr id="15" name="TextBox 14">
            <a:extLst>
              <a:ext uri="{FF2B5EF4-FFF2-40B4-BE49-F238E27FC236}">
                <a16:creationId xmlns:a16="http://schemas.microsoft.com/office/drawing/2014/main" id="{8A6F69B2-9600-E50C-D961-E52F3AB9F501}"/>
              </a:ext>
            </a:extLst>
          </p:cNvPr>
          <p:cNvSpPr txBox="1"/>
          <p:nvPr/>
        </p:nvSpPr>
        <p:spPr>
          <a:xfrm>
            <a:off x="6172203" y="5544145"/>
            <a:ext cx="4512774" cy="523220"/>
          </a:xfrm>
          <a:prstGeom prst="rect">
            <a:avLst/>
          </a:prstGeom>
          <a:noFill/>
        </p:spPr>
        <p:txBody>
          <a:bodyPr wrap="none" rtlCol="0">
            <a:spAutoFit/>
          </a:bodyPr>
          <a:lstStyle/>
          <a:p>
            <a:pPr algn="ctr"/>
            <a:r>
              <a:rPr lang="en-US" sz="2800" b="1">
                <a:latin typeface="Calibri" panose="020F0502020204030204" pitchFamily="34" charset="0"/>
                <a:cs typeface="Calibri" panose="020F0502020204030204" pitchFamily="34" charset="0"/>
              </a:rPr>
              <a:t>Làng Sen, Nam Đàn, Nghệ An</a:t>
            </a:r>
            <a:endParaRPr lang="en-US" sz="2800" b="1"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54376789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down)">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14"/>
                                        </p:tgtEl>
                                        <p:attrNameLst>
                                          <p:attrName>style.visibility</p:attrName>
                                        </p:attrNameLst>
                                      </p:cBhvr>
                                      <p:to>
                                        <p:strVal val="visible"/>
                                      </p:to>
                                    </p:set>
                                    <p:anim calcmode="lin" valueType="num">
                                      <p:cBhvr additive="base">
                                        <p:cTn id="12" dur="500" fill="hold"/>
                                        <p:tgtEl>
                                          <p:spTgt spid="14"/>
                                        </p:tgtEl>
                                        <p:attrNameLst>
                                          <p:attrName>ppt_x</p:attrName>
                                        </p:attrNameLst>
                                      </p:cBhvr>
                                      <p:tavLst>
                                        <p:tav tm="0">
                                          <p:val>
                                            <p:strVal val="#ppt_x"/>
                                          </p:val>
                                        </p:tav>
                                        <p:tav tm="100000">
                                          <p:val>
                                            <p:strVal val="#ppt_x"/>
                                          </p:val>
                                        </p:tav>
                                      </p:tavLst>
                                    </p:anim>
                                    <p:anim calcmode="lin" valueType="num">
                                      <p:cBhvr additive="base">
                                        <p:cTn id="13"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2" presetClass="entr" presetSubtype="4" fill="hold" nodeType="clickEffect">
                                  <p:stCondLst>
                                    <p:cond delay="0"/>
                                  </p:stCondLst>
                                  <p:childTnLst>
                                    <p:set>
                                      <p:cBhvr>
                                        <p:cTn id="17" dur="1" fill="hold">
                                          <p:stCondLst>
                                            <p:cond delay="0"/>
                                          </p:stCondLst>
                                        </p:cTn>
                                        <p:tgtEl>
                                          <p:spTgt spid="13"/>
                                        </p:tgtEl>
                                        <p:attrNameLst>
                                          <p:attrName>style.visibility</p:attrName>
                                        </p:attrNameLst>
                                      </p:cBhvr>
                                      <p:to>
                                        <p:strVal val="visible"/>
                                      </p:to>
                                    </p:set>
                                    <p:animEffect transition="in" filter="wipe(down)">
                                      <p:cBhvr>
                                        <p:cTn id="18" dur="500"/>
                                        <p:tgtEl>
                                          <p:spTgt spid="13"/>
                                        </p:tgtEl>
                                      </p:cBhvr>
                                    </p:animEffect>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15"/>
                                        </p:tgtEl>
                                        <p:attrNameLst>
                                          <p:attrName>style.visibility</p:attrName>
                                        </p:attrNameLst>
                                      </p:cBhvr>
                                      <p:to>
                                        <p:strVal val="visible"/>
                                      </p:to>
                                    </p:set>
                                    <p:anim calcmode="lin" valueType="num">
                                      <p:cBhvr additive="base">
                                        <p:cTn id="23" dur="500" fill="hold"/>
                                        <p:tgtEl>
                                          <p:spTgt spid="15"/>
                                        </p:tgtEl>
                                        <p:attrNameLst>
                                          <p:attrName>ppt_x</p:attrName>
                                        </p:attrNameLst>
                                      </p:cBhvr>
                                      <p:tavLst>
                                        <p:tav tm="0">
                                          <p:val>
                                            <p:strVal val="#ppt_x"/>
                                          </p:val>
                                        </p:tav>
                                        <p:tav tm="100000">
                                          <p:val>
                                            <p:strVal val="#ppt_x"/>
                                          </p:val>
                                        </p:tav>
                                      </p:tavLst>
                                    </p:anim>
                                    <p:anim calcmode="lin" valueType="num">
                                      <p:cBhvr additive="base">
                                        <p:cTn id="24"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5"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51" name="Group 250">
            <a:extLst>
              <a:ext uri="{FF2B5EF4-FFF2-40B4-BE49-F238E27FC236}">
                <a16:creationId xmlns:a16="http://schemas.microsoft.com/office/drawing/2014/main" id="{BAD0B418-0841-4468-989F-CAF88AA353BE}"/>
              </a:ext>
            </a:extLst>
          </p:cNvPr>
          <p:cNvGrpSpPr/>
          <p:nvPr/>
        </p:nvGrpSpPr>
        <p:grpSpPr>
          <a:xfrm>
            <a:off x="-135158" y="439837"/>
            <a:ext cx="12520069" cy="7336743"/>
            <a:chOff x="-135158" y="439837"/>
            <a:chExt cx="12520069" cy="7336743"/>
          </a:xfrm>
        </p:grpSpPr>
        <p:pic>
          <p:nvPicPr>
            <p:cNvPr id="250" name="Graphic 249">
              <a:extLst>
                <a:ext uri="{FF2B5EF4-FFF2-40B4-BE49-F238E27FC236}">
                  <a16:creationId xmlns:a16="http://schemas.microsoft.com/office/drawing/2014/main" id="{A01E01B0-D109-4CE4-999D-2425B94A59DA}"/>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35158" y="439837"/>
              <a:ext cx="12520069" cy="6643869"/>
            </a:xfrm>
            <a:prstGeom prst="rect">
              <a:avLst/>
            </a:prstGeom>
          </p:spPr>
        </p:pic>
        <p:pic>
          <p:nvPicPr>
            <p:cNvPr id="247" name="Graphic 246">
              <a:extLst>
                <a:ext uri="{FF2B5EF4-FFF2-40B4-BE49-F238E27FC236}">
                  <a16:creationId xmlns:a16="http://schemas.microsoft.com/office/drawing/2014/main" id="{03C2DC82-2D5B-4560-83B3-530900C5BCE0}"/>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3981238" y="1550030"/>
              <a:ext cx="4321411" cy="6226550"/>
            </a:xfrm>
            <a:prstGeom prst="rect">
              <a:avLst/>
            </a:prstGeom>
          </p:spPr>
        </p:pic>
      </p:grpSp>
      <p:pic>
        <p:nvPicPr>
          <p:cNvPr id="2" name="Picture 1">
            <a:extLst>
              <a:ext uri="{FF2B5EF4-FFF2-40B4-BE49-F238E27FC236}">
                <a16:creationId xmlns:a16="http://schemas.microsoft.com/office/drawing/2014/main" id="{400F3F67-26B2-E0E7-A92B-A24965A9CCA8}"/>
              </a:ext>
            </a:extLst>
          </p:cNvPr>
          <p:cNvPicPr>
            <a:picLocks noChangeAspect="1"/>
          </p:cNvPicPr>
          <p:nvPr/>
        </p:nvPicPr>
        <p:blipFill>
          <a:blip r:embed="rId7"/>
          <a:stretch>
            <a:fillRect/>
          </a:stretch>
        </p:blipFill>
        <p:spPr>
          <a:xfrm>
            <a:off x="3529748" y="597347"/>
            <a:ext cx="4999153" cy="1396105"/>
          </a:xfrm>
          <a:prstGeom prst="rect">
            <a:avLst/>
          </a:prstGeom>
        </p:spPr>
      </p:pic>
    </p:spTree>
    <p:extLst>
      <p:ext uri="{BB962C8B-B14F-4D97-AF65-F5344CB8AC3E}">
        <p14:creationId xmlns:p14="http://schemas.microsoft.com/office/powerpoint/2010/main" val="333647804"/>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84E3F0"/>
        </a:solidFill>
        <a:effectLst/>
      </p:bgPr>
    </p:bg>
    <p:spTree>
      <p:nvGrpSpPr>
        <p:cNvPr id="1" name=""/>
        <p:cNvGrpSpPr/>
        <p:nvPr/>
      </p:nvGrpSpPr>
      <p:grpSpPr>
        <a:xfrm>
          <a:off x="0" y="0"/>
          <a:ext cx="0" cy="0"/>
          <a:chOff x="0" y="0"/>
          <a:chExt cx="0" cy="0"/>
        </a:xfrm>
      </p:grpSpPr>
      <p:pic>
        <p:nvPicPr>
          <p:cNvPr id="16" name="图片 15"/>
          <p:cNvPicPr>
            <a:picLocks noChangeAspect="1"/>
          </p:cNvPicPr>
          <p:nvPr/>
        </p:nvPicPr>
        <p:blipFill>
          <a:blip r:embed="rId3"/>
          <a:stretch>
            <a:fillRect/>
          </a:stretch>
        </p:blipFill>
        <p:spPr>
          <a:xfrm>
            <a:off x="1" y="1"/>
            <a:ext cx="12192000" cy="500912"/>
          </a:xfrm>
          <a:prstGeom prst="rect">
            <a:avLst/>
          </a:prstGeom>
        </p:spPr>
      </p:pic>
      <p:sp>
        <p:nvSpPr>
          <p:cNvPr id="2" name="Rectangle: Rounded Corners 1">
            <a:extLst>
              <a:ext uri="{FF2B5EF4-FFF2-40B4-BE49-F238E27FC236}">
                <a16:creationId xmlns:a16="http://schemas.microsoft.com/office/drawing/2014/main" id="{DF1C27BF-EF73-2C05-F04D-17DF3DF5AF30}"/>
              </a:ext>
            </a:extLst>
          </p:cNvPr>
          <p:cNvSpPr/>
          <p:nvPr/>
        </p:nvSpPr>
        <p:spPr>
          <a:xfrm>
            <a:off x="323850" y="923925"/>
            <a:ext cx="11553825" cy="5591175"/>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4" name="Oval 3">
            <a:extLst>
              <a:ext uri="{FF2B5EF4-FFF2-40B4-BE49-F238E27FC236}">
                <a16:creationId xmlns:a16="http://schemas.microsoft.com/office/drawing/2014/main" id="{1070DA4D-0F9E-57A0-440D-DDC4FABF21DF}"/>
              </a:ext>
            </a:extLst>
          </p:cNvPr>
          <p:cNvSpPr/>
          <p:nvPr/>
        </p:nvSpPr>
        <p:spPr>
          <a:xfrm>
            <a:off x="419101" y="1390650"/>
            <a:ext cx="638175" cy="571500"/>
          </a:xfrm>
          <a:prstGeom prst="ellipse">
            <a:avLst/>
          </a:prstGeom>
          <a:solidFill>
            <a:srgbClr val="FF0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a:ln>
                  <a:noFill/>
                </a:ln>
                <a:solidFill>
                  <a:srgbClr val="FFFFFF"/>
                </a:solidFill>
                <a:effectLst/>
                <a:uLnTx/>
                <a:uFillTx/>
                <a:latin typeface="Calibri"/>
                <a:ea typeface="+mn-ea"/>
                <a:cs typeface="+mn-cs"/>
              </a:rPr>
              <a:t>3</a:t>
            </a:r>
          </a:p>
        </p:txBody>
      </p:sp>
      <p:sp>
        <p:nvSpPr>
          <p:cNvPr id="5" name="Rectangle: Rounded Corners 4">
            <a:extLst>
              <a:ext uri="{FF2B5EF4-FFF2-40B4-BE49-F238E27FC236}">
                <a16:creationId xmlns:a16="http://schemas.microsoft.com/office/drawing/2014/main" id="{44D6B414-7750-DBBC-85B8-034ED40D09AE}"/>
              </a:ext>
            </a:extLst>
          </p:cNvPr>
          <p:cNvSpPr/>
          <p:nvPr/>
        </p:nvSpPr>
        <p:spPr>
          <a:xfrm>
            <a:off x="1085851" y="1255046"/>
            <a:ext cx="6457949" cy="859504"/>
          </a:xfrm>
          <a:prstGeom prst="roundRect">
            <a:avLst/>
          </a:prstGeom>
          <a:solidFill>
            <a:srgbClr val="FFFF99"/>
          </a:solidFill>
          <a:ln w="28575">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just"/>
            <a:r>
              <a:rPr lang="en-US" sz="3300" b="1" dirty="0" err="1">
                <a:solidFill>
                  <a:srgbClr val="000000"/>
                </a:solidFill>
                <a:latin typeface="Calibri"/>
              </a:rPr>
              <a:t>Chú</a:t>
            </a:r>
            <a:r>
              <a:rPr lang="en-US" sz="3300" b="1" dirty="0">
                <a:solidFill>
                  <a:srgbClr val="000000"/>
                </a:solidFill>
                <a:latin typeface="Calibri"/>
              </a:rPr>
              <a:t> </a:t>
            </a:r>
            <a:r>
              <a:rPr lang="en-US" sz="3300" b="1" dirty="0" err="1">
                <a:solidFill>
                  <a:srgbClr val="000000"/>
                </a:solidFill>
                <a:latin typeface="Calibri"/>
              </a:rPr>
              <a:t>lợn</a:t>
            </a:r>
            <a:r>
              <a:rPr lang="en-US" sz="3300" b="1" dirty="0">
                <a:solidFill>
                  <a:srgbClr val="000000"/>
                </a:solidFill>
                <a:latin typeface="Calibri"/>
              </a:rPr>
              <a:t> </a:t>
            </a:r>
            <a:r>
              <a:rPr lang="en-US" sz="3300" b="1" dirty="0" err="1">
                <a:solidFill>
                  <a:srgbClr val="000000"/>
                </a:solidFill>
                <a:latin typeface="Calibri"/>
              </a:rPr>
              <a:t>nào</a:t>
            </a:r>
            <a:r>
              <a:rPr lang="en-US" sz="3300" b="1" dirty="0">
                <a:solidFill>
                  <a:srgbClr val="000000"/>
                </a:solidFill>
                <a:latin typeface="Calibri"/>
              </a:rPr>
              <a:t> </a:t>
            </a:r>
            <a:r>
              <a:rPr lang="en-US" sz="3300" b="1" dirty="0" err="1">
                <a:solidFill>
                  <a:srgbClr val="000000"/>
                </a:solidFill>
                <a:latin typeface="Calibri"/>
              </a:rPr>
              <a:t>đựng</a:t>
            </a:r>
            <a:r>
              <a:rPr lang="en-US" sz="3300" b="1" dirty="0">
                <a:solidFill>
                  <a:srgbClr val="000000"/>
                </a:solidFill>
                <a:latin typeface="Calibri"/>
              </a:rPr>
              <a:t> </a:t>
            </a:r>
            <a:r>
              <a:rPr lang="en-US" sz="3300" b="1" dirty="0" err="1">
                <a:solidFill>
                  <a:srgbClr val="000000"/>
                </a:solidFill>
                <a:latin typeface="Calibri"/>
              </a:rPr>
              <a:t>nhiều</a:t>
            </a:r>
            <a:r>
              <a:rPr lang="en-US" sz="3300" b="1" dirty="0">
                <a:solidFill>
                  <a:srgbClr val="000000"/>
                </a:solidFill>
                <a:latin typeface="Calibri"/>
              </a:rPr>
              <a:t> </a:t>
            </a:r>
            <a:r>
              <a:rPr lang="en-US" sz="3300" b="1" dirty="0" err="1">
                <a:solidFill>
                  <a:srgbClr val="000000"/>
                </a:solidFill>
                <a:latin typeface="Calibri"/>
              </a:rPr>
              <a:t>tiền</a:t>
            </a:r>
            <a:r>
              <a:rPr lang="en-US" sz="3300" b="1" dirty="0">
                <a:solidFill>
                  <a:srgbClr val="000000"/>
                </a:solidFill>
                <a:latin typeface="Calibri"/>
              </a:rPr>
              <a:t> </a:t>
            </a:r>
            <a:r>
              <a:rPr lang="en-US" sz="3300" b="1" dirty="0" err="1">
                <a:solidFill>
                  <a:srgbClr val="000000"/>
                </a:solidFill>
                <a:latin typeface="Calibri"/>
              </a:rPr>
              <a:t>nhất</a:t>
            </a:r>
            <a:r>
              <a:rPr lang="en-US" sz="3300" b="1" dirty="0">
                <a:solidFill>
                  <a:srgbClr val="000000"/>
                </a:solidFill>
                <a:latin typeface="Calibri"/>
              </a:rPr>
              <a:t>?</a:t>
            </a:r>
            <a:endParaRPr lang="vi-VN" sz="3300" b="1" dirty="0">
              <a:solidFill>
                <a:srgbClr val="000000"/>
              </a:solidFill>
              <a:latin typeface="Calibri"/>
            </a:endParaRPr>
          </a:p>
        </p:txBody>
      </p:sp>
      <p:pic>
        <p:nvPicPr>
          <p:cNvPr id="7" name="Picture 6">
            <a:extLst>
              <a:ext uri="{FF2B5EF4-FFF2-40B4-BE49-F238E27FC236}">
                <a16:creationId xmlns:a16="http://schemas.microsoft.com/office/drawing/2014/main" id="{026D645E-6C9F-E450-75CF-0726D7AC021F}"/>
              </a:ext>
            </a:extLst>
          </p:cNvPr>
          <p:cNvPicPr>
            <a:picLocks noChangeAspect="1"/>
          </p:cNvPicPr>
          <p:nvPr/>
        </p:nvPicPr>
        <p:blipFill>
          <a:blip r:embed="rId4"/>
          <a:stretch>
            <a:fillRect/>
          </a:stretch>
        </p:blipFill>
        <p:spPr>
          <a:xfrm>
            <a:off x="2347912" y="2495549"/>
            <a:ext cx="7435994" cy="2143125"/>
          </a:xfrm>
          <a:prstGeom prst="rect">
            <a:avLst/>
          </a:prstGeom>
        </p:spPr>
      </p:pic>
      <p:sp>
        <p:nvSpPr>
          <p:cNvPr id="9" name="Rectangle: Rounded Corners 8">
            <a:extLst>
              <a:ext uri="{FF2B5EF4-FFF2-40B4-BE49-F238E27FC236}">
                <a16:creationId xmlns:a16="http://schemas.microsoft.com/office/drawing/2014/main" id="{406F6E67-D965-B51B-CC07-558370D49731}"/>
              </a:ext>
            </a:extLst>
          </p:cNvPr>
          <p:cNvSpPr/>
          <p:nvPr/>
        </p:nvSpPr>
        <p:spPr>
          <a:xfrm>
            <a:off x="2390776" y="4686301"/>
            <a:ext cx="3162299" cy="838199"/>
          </a:xfrm>
          <a:prstGeom prst="roundRect">
            <a:avLst/>
          </a:prstGeom>
          <a:solidFill>
            <a:srgbClr val="FFFF99"/>
          </a:solidFill>
          <a:ln w="28575">
            <a:solidFill>
              <a:srgbClr val="002060"/>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just"/>
            <a:r>
              <a:rPr lang="en-US" sz="2800" b="1" dirty="0">
                <a:solidFill>
                  <a:srgbClr val="000000"/>
                </a:solidFill>
                <a:latin typeface="Calibri"/>
              </a:rPr>
              <a:t>10 000 + 20 000</a:t>
            </a:r>
          </a:p>
          <a:p>
            <a:pPr lvl="0" algn="just"/>
            <a:r>
              <a:rPr lang="en-US" sz="2800" b="1" dirty="0">
                <a:solidFill>
                  <a:srgbClr val="000000"/>
                </a:solidFill>
                <a:latin typeface="Calibri"/>
              </a:rPr>
              <a:t> + 20 000 = 50 000</a:t>
            </a:r>
            <a:endParaRPr lang="vi-VN" sz="2800" b="1" dirty="0">
              <a:solidFill>
                <a:srgbClr val="000000"/>
              </a:solidFill>
              <a:latin typeface="Calibri"/>
            </a:endParaRPr>
          </a:p>
        </p:txBody>
      </p:sp>
      <p:sp>
        <p:nvSpPr>
          <p:cNvPr id="11" name="TextBox 10">
            <a:extLst>
              <a:ext uri="{FF2B5EF4-FFF2-40B4-BE49-F238E27FC236}">
                <a16:creationId xmlns:a16="http://schemas.microsoft.com/office/drawing/2014/main" id="{0462E19C-7BB6-395D-D277-B16D59A01CFE}"/>
              </a:ext>
            </a:extLst>
          </p:cNvPr>
          <p:cNvSpPr txBox="1"/>
          <p:nvPr/>
        </p:nvSpPr>
        <p:spPr>
          <a:xfrm>
            <a:off x="6229350" y="4686300"/>
            <a:ext cx="5686425" cy="1200329"/>
          </a:xfrm>
          <a:prstGeom prst="rect">
            <a:avLst/>
          </a:prstGeom>
          <a:noFill/>
        </p:spPr>
        <p:txBody>
          <a:bodyPr wrap="square" rtlCol="0">
            <a:spAutoFit/>
          </a:bodyPr>
          <a:lstStyle/>
          <a:p>
            <a:r>
              <a:rPr lang="en-US" sz="3600" b="1" dirty="0">
                <a:solidFill>
                  <a:srgbClr val="FF0000"/>
                </a:solidFill>
                <a:latin typeface="Calibri" panose="020F0502020204030204" pitchFamily="34" charset="0"/>
                <a:cs typeface="Calibri" panose="020F0502020204030204" pitchFamily="34" charset="0"/>
              </a:rPr>
              <a:t>=&gt; </a:t>
            </a:r>
            <a:r>
              <a:rPr lang="en-US" sz="3600" b="1" dirty="0" err="1">
                <a:solidFill>
                  <a:srgbClr val="FF0000"/>
                </a:solidFill>
                <a:latin typeface="Calibri" panose="020F0502020204030204" pitchFamily="34" charset="0"/>
                <a:cs typeface="Calibri" panose="020F0502020204030204" pitchFamily="34" charset="0"/>
              </a:rPr>
              <a:t>Chú</a:t>
            </a:r>
            <a:r>
              <a:rPr lang="en-US" sz="3600" b="1" dirty="0">
                <a:solidFill>
                  <a:srgbClr val="FF0000"/>
                </a:solidFill>
                <a:latin typeface="Calibri" panose="020F0502020204030204" pitchFamily="34" charset="0"/>
                <a:cs typeface="Calibri" panose="020F0502020204030204" pitchFamily="34" charset="0"/>
              </a:rPr>
              <a:t> </a:t>
            </a:r>
            <a:r>
              <a:rPr lang="en-US" sz="3600" b="1" dirty="0" err="1">
                <a:solidFill>
                  <a:srgbClr val="FF0000"/>
                </a:solidFill>
                <a:latin typeface="Calibri" panose="020F0502020204030204" pitchFamily="34" charset="0"/>
                <a:cs typeface="Calibri" panose="020F0502020204030204" pitchFamily="34" charset="0"/>
              </a:rPr>
              <a:t>lợn</a:t>
            </a:r>
            <a:r>
              <a:rPr lang="en-US" sz="3600" b="1" dirty="0">
                <a:solidFill>
                  <a:srgbClr val="FF0000"/>
                </a:solidFill>
                <a:latin typeface="Calibri" panose="020F0502020204030204" pitchFamily="34" charset="0"/>
                <a:cs typeface="Calibri" panose="020F0502020204030204" pitchFamily="34" charset="0"/>
              </a:rPr>
              <a:t> </a:t>
            </a:r>
            <a:r>
              <a:rPr lang="en-US" sz="3600" b="1" dirty="0" err="1">
                <a:solidFill>
                  <a:srgbClr val="FF0000"/>
                </a:solidFill>
                <a:latin typeface="Calibri" panose="020F0502020204030204" pitchFamily="34" charset="0"/>
                <a:cs typeface="Calibri" panose="020F0502020204030204" pitchFamily="34" charset="0"/>
              </a:rPr>
              <a:t>xanh</a:t>
            </a:r>
            <a:r>
              <a:rPr lang="en-US" sz="3600" b="1" dirty="0">
                <a:solidFill>
                  <a:srgbClr val="FF0000"/>
                </a:solidFill>
                <a:latin typeface="Calibri" panose="020F0502020204030204" pitchFamily="34" charset="0"/>
                <a:cs typeface="Calibri" panose="020F0502020204030204" pitchFamily="34" charset="0"/>
              </a:rPr>
              <a:t> </a:t>
            </a:r>
            <a:r>
              <a:rPr lang="en-US" sz="3600" b="1" dirty="0" err="1">
                <a:solidFill>
                  <a:srgbClr val="FF0000"/>
                </a:solidFill>
                <a:latin typeface="Calibri" panose="020F0502020204030204" pitchFamily="34" charset="0"/>
                <a:cs typeface="Calibri" panose="020F0502020204030204" pitchFamily="34" charset="0"/>
              </a:rPr>
              <a:t>đựng</a:t>
            </a:r>
            <a:r>
              <a:rPr lang="en-US" sz="3600" b="1" dirty="0">
                <a:solidFill>
                  <a:srgbClr val="FF0000"/>
                </a:solidFill>
                <a:latin typeface="Calibri" panose="020F0502020204030204" pitchFamily="34" charset="0"/>
                <a:cs typeface="Calibri" panose="020F0502020204030204" pitchFamily="34" charset="0"/>
              </a:rPr>
              <a:t> </a:t>
            </a:r>
            <a:r>
              <a:rPr lang="en-US" sz="3600" b="1" dirty="0" err="1">
                <a:solidFill>
                  <a:srgbClr val="FF0000"/>
                </a:solidFill>
                <a:latin typeface="Calibri" panose="020F0502020204030204" pitchFamily="34" charset="0"/>
                <a:cs typeface="Calibri" panose="020F0502020204030204" pitchFamily="34" charset="0"/>
              </a:rPr>
              <a:t>nhiều</a:t>
            </a:r>
            <a:r>
              <a:rPr lang="en-US" sz="3600" b="1" dirty="0">
                <a:solidFill>
                  <a:srgbClr val="FF0000"/>
                </a:solidFill>
                <a:latin typeface="Calibri" panose="020F0502020204030204" pitchFamily="34" charset="0"/>
                <a:cs typeface="Calibri" panose="020F0502020204030204" pitchFamily="34" charset="0"/>
              </a:rPr>
              <a:t> </a:t>
            </a:r>
            <a:r>
              <a:rPr lang="en-US" sz="3600" b="1" dirty="0" err="1">
                <a:solidFill>
                  <a:srgbClr val="FF0000"/>
                </a:solidFill>
                <a:latin typeface="Calibri" panose="020F0502020204030204" pitchFamily="34" charset="0"/>
                <a:cs typeface="Calibri" panose="020F0502020204030204" pitchFamily="34" charset="0"/>
              </a:rPr>
              <a:t>tiền</a:t>
            </a:r>
            <a:r>
              <a:rPr lang="en-US" sz="3600" b="1" dirty="0">
                <a:solidFill>
                  <a:srgbClr val="FF0000"/>
                </a:solidFill>
                <a:latin typeface="Calibri" panose="020F0502020204030204" pitchFamily="34" charset="0"/>
                <a:cs typeface="Calibri" panose="020F0502020204030204" pitchFamily="34" charset="0"/>
              </a:rPr>
              <a:t> </a:t>
            </a:r>
            <a:r>
              <a:rPr lang="en-US" sz="3600" b="1" dirty="0" err="1">
                <a:solidFill>
                  <a:srgbClr val="FF0000"/>
                </a:solidFill>
                <a:latin typeface="Calibri" panose="020F0502020204030204" pitchFamily="34" charset="0"/>
                <a:cs typeface="Calibri" panose="020F0502020204030204" pitchFamily="34" charset="0"/>
              </a:rPr>
              <a:t>nhất</a:t>
            </a:r>
            <a:r>
              <a:rPr lang="en-US" sz="3600" b="1" dirty="0">
                <a:solidFill>
                  <a:srgbClr val="FF0000"/>
                </a:solidFill>
                <a:latin typeface="Calibri" panose="020F0502020204030204" pitchFamily="34" charset="0"/>
                <a:cs typeface="Calibri" panose="020F0502020204030204" pitchFamily="34" charset="0"/>
              </a:rPr>
              <a:t>.</a:t>
            </a:r>
          </a:p>
        </p:txBody>
      </p:sp>
    </p:spTree>
    <p:extLst>
      <p:ext uri="{BB962C8B-B14F-4D97-AF65-F5344CB8AC3E}">
        <p14:creationId xmlns:p14="http://schemas.microsoft.com/office/powerpoint/2010/main" val="18158513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barn(inVertical)">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500"/>
                                        <p:tgtEl>
                                          <p:spTgt spid="9"/>
                                        </p:tgtEl>
                                      </p:cBhvr>
                                    </p:animEffect>
                                  </p:childTnLst>
                                </p:cTn>
                              </p:par>
                            </p:childTnLst>
                          </p:cTn>
                        </p:par>
                      </p:childTnLst>
                    </p:cTn>
                  </p:par>
                  <p:par>
                    <p:cTn id="18" fill="hold">
                      <p:stCondLst>
                        <p:cond delay="indefinite"/>
                      </p:stCondLst>
                      <p:childTnLst>
                        <p:par>
                          <p:cTn id="19" fill="hold">
                            <p:stCondLst>
                              <p:cond delay="0"/>
                            </p:stCondLst>
                            <p:childTnLst>
                              <p:par>
                                <p:cTn id="20" presetID="42" presetClass="entr" presetSubtype="0" fill="hold" nodeType="clickEffect">
                                  <p:stCondLst>
                                    <p:cond delay="0"/>
                                  </p:stCondLst>
                                  <p:childTnLst>
                                    <p:set>
                                      <p:cBhvr>
                                        <p:cTn id="21" dur="1" fill="hold">
                                          <p:stCondLst>
                                            <p:cond delay="0"/>
                                          </p:stCondLst>
                                        </p:cTn>
                                        <p:tgtEl>
                                          <p:spTgt spid="11">
                                            <p:txEl>
                                              <p:pRg st="0" end="0"/>
                                            </p:txEl>
                                          </p:spTgt>
                                        </p:tgtEl>
                                        <p:attrNameLst>
                                          <p:attrName>style.visibility</p:attrName>
                                        </p:attrNameLst>
                                      </p:cBhvr>
                                      <p:to>
                                        <p:strVal val="visible"/>
                                      </p:to>
                                    </p:set>
                                    <p:animEffect transition="in" filter="fade">
                                      <p:cBhvr>
                                        <p:cTn id="22" dur="1000"/>
                                        <p:tgtEl>
                                          <p:spTgt spid="11">
                                            <p:txEl>
                                              <p:pRg st="0" end="0"/>
                                            </p:txEl>
                                          </p:spTgt>
                                        </p:tgtEl>
                                      </p:cBhvr>
                                    </p:animEffect>
                                    <p:anim calcmode="lin" valueType="num">
                                      <p:cBhvr>
                                        <p:cTn id="23" dur="1000" fill="hold"/>
                                        <p:tgtEl>
                                          <p:spTgt spid="11">
                                            <p:txEl>
                                              <p:pRg st="0" end="0"/>
                                            </p:txEl>
                                          </p:spTgt>
                                        </p:tgtEl>
                                        <p:attrNameLst>
                                          <p:attrName>ppt_x</p:attrName>
                                        </p:attrNameLst>
                                      </p:cBhvr>
                                      <p:tavLst>
                                        <p:tav tm="0">
                                          <p:val>
                                            <p:strVal val="#ppt_x"/>
                                          </p:val>
                                        </p:tav>
                                        <p:tav tm="100000">
                                          <p:val>
                                            <p:strVal val="#ppt_x"/>
                                          </p:val>
                                        </p:tav>
                                      </p:tavLst>
                                    </p:anim>
                                    <p:anim calcmode="lin" valueType="num">
                                      <p:cBhvr>
                                        <p:cTn id="24" dur="1000" fill="hold"/>
                                        <p:tgtEl>
                                          <p:spTgt spid="11">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9"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84E3F0"/>
        </a:solidFill>
        <a:effectLst/>
      </p:bgPr>
    </p:bg>
    <p:spTree>
      <p:nvGrpSpPr>
        <p:cNvPr id="1" name=""/>
        <p:cNvGrpSpPr/>
        <p:nvPr/>
      </p:nvGrpSpPr>
      <p:grpSpPr>
        <a:xfrm>
          <a:off x="0" y="0"/>
          <a:ext cx="0" cy="0"/>
          <a:chOff x="0" y="0"/>
          <a:chExt cx="0" cy="0"/>
        </a:xfrm>
      </p:grpSpPr>
      <p:pic>
        <p:nvPicPr>
          <p:cNvPr id="16" name="图片 15"/>
          <p:cNvPicPr>
            <a:picLocks noChangeAspect="1"/>
          </p:cNvPicPr>
          <p:nvPr/>
        </p:nvPicPr>
        <p:blipFill>
          <a:blip r:embed="rId4"/>
          <a:stretch>
            <a:fillRect/>
          </a:stretch>
        </p:blipFill>
        <p:spPr>
          <a:xfrm>
            <a:off x="1" y="1"/>
            <a:ext cx="12192000" cy="500912"/>
          </a:xfrm>
          <a:prstGeom prst="rect">
            <a:avLst/>
          </a:prstGeom>
        </p:spPr>
      </p:pic>
      <p:sp>
        <p:nvSpPr>
          <p:cNvPr id="2" name="Rectangle: Rounded Corners 1">
            <a:extLst>
              <a:ext uri="{FF2B5EF4-FFF2-40B4-BE49-F238E27FC236}">
                <a16:creationId xmlns:a16="http://schemas.microsoft.com/office/drawing/2014/main" id="{DF1C27BF-EF73-2C05-F04D-17DF3DF5AF30}"/>
              </a:ext>
            </a:extLst>
          </p:cNvPr>
          <p:cNvSpPr/>
          <p:nvPr/>
        </p:nvSpPr>
        <p:spPr>
          <a:xfrm>
            <a:off x="733424" y="435895"/>
            <a:ext cx="11553825" cy="6124575"/>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等线" panose="020F0502020204030204"/>
              <a:ea typeface="+mn-ea"/>
              <a:cs typeface="+mn-cs"/>
            </a:endParaRPr>
          </a:p>
        </p:txBody>
      </p:sp>
      <p:sp>
        <p:nvSpPr>
          <p:cNvPr id="4" name="Oval 3">
            <a:extLst>
              <a:ext uri="{FF2B5EF4-FFF2-40B4-BE49-F238E27FC236}">
                <a16:creationId xmlns:a16="http://schemas.microsoft.com/office/drawing/2014/main" id="{1070DA4D-0F9E-57A0-440D-DDC4FABF21DF}"/>
              </a:ext>
            </a:extLst>
          </p:cNvPr>
          <p:cNvSpPr/>
          <p:nvPr/>
        </p:nvSpPr>
        <p:spPr>
          <a:xfrm>
            <a:off x="561976" y="571500"/>
            <a:ext cx="638175" cy="571500"/>
          </a:xfrm>
          <a:prstGeom prst="ellipse">
            <a:avLst/>
          </a:prstGeom>
          <a:solidFill>
            <a:srgbClr val="FF0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a:ln>
                  <a:noFill/>
                </a:ln>
                <a:solidFill>
                  <a:srgbClr val="FFFFFF"/>
                </a:solidFill>
                <a:effectLst/>
                <a:uLnTx/>
                <a:uFillTx/>
                <a:latin typeface="Calibri"/>
                <a:ea typeface="+mn-ea"/>
                <a:cs typeface="+mn-cs"/>
              </a:rPr>
              <a:t>2</a:t>
            </a:r>
          </a:p>
        </p:txBody>
      </p:sp>
      <p:sp>
        <p:nvSpPr>
          <p:cNvPr id="5" name="Rectangle: Rounded Corners 4">
            <a:extLst>
              <a:ext uri="{FF2B5EF4-FFF2-40B4-BE49-F238E27FC236}">
                <a16:creationId xmlns:a16="http://schemas.microsoft.com/office/drawing/2014/main" id="{44D6B414-7750-DBBC-85B8-034ED40D09AE}"/>
              </a:ext>
            </a:extLst>
          </p:cNvPr>
          <p:cNvSpPr/>
          <p:nvPr/>
        </p:nvSpPr>
        <p:spPr>
          <a:xfrm>
            <a:off x="1228726" y="435895"/>
            <a:ext cx="9667874" cy="1307179"/>
          </a:xfrm>
          <a:prstGeom prst="roundRect">
            <a:avLst/>
          </a:prstGeom>
          <a:solidFill>
            <a:srgbClr val="FFFF99"/>
          </a:solidFill>
          <a:ln w="28575">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just"/>
            <a:r>
              <a:rPr lang="vi-VN" sz="2800" b="1" dirty="0">
                <a:solidFill>
                  <a:srgbClr val="000000"/>
                </a:solidFill>
                <a:latin typeface="Calibri"/>
              </a:rPr>
              <a:t>Mẹ đi chợ mua chanh hết 3 000 đồng và mua hành hết 2 000 đồng. Mẹ đưa cho cô bán hàng 10 000 đồng. Chọn những cách cô bán hàng có thể trả lại tiền thừa cho mẹ.</a:t>
            </a:r>
          </a:p>
        </p:txBody>
      </p:sp>
      <p:pic>
        <p:nvPicPr>
          <p:cNvPr id="4098" name="Picture 2" descr="5000 đồng (tiền Việt) – Wikipedia tiếng Việt">
            <a:extLst>
              <a:ext uri="{FF2B5EF4-FFF2-40B4-BE49-F238E27FC236}">
                <a16:creationId xmlns:a16="http://schemas.microsoft.com/office/drawing/2014/main" id="{2DB6355A-F7AB-3966-C08A-6AF5DD52066B}"/>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19100" y="2181226"/>
            <a:ext cx="2310543" cy="1133474"/>
          </a:xfrm>
          <a:prstGeom prst="rect">
            <a:avLst/>
          </a:prstGeom>
          <a:noFill/>
          <a:extLst>
            <a:ext uri="{909E8E84-426E-40DD-AFC4-6F175D3DCCD1}">
              <a14:hiddenFill xmlns:a14="http://schemas.microsoft.com/office/drawing/2010/main">
                <a:solidFill>
                  <a:srgbClr val="FFFFFF"/>
                </a:solidFill>
              </a14:hiddenFill>
            </a:ext>
          </a:extLst>
        </p:spPr>
      </p:pic>
      <p:grpSp>
        <p:nvGrpSpPr>
          <p:cNvPr id="14" name="Group 13">
            <a:extLst>
              <a:ext uri="{FF2B5EF4-FFF2-40B4-BE49-F238E27FC236}">
                <a16:creationId xmlns:a16="http://schemas.microsoft.com/office/drawing/2014/main" id="{EA98FBFA-79E0-7E8E-FF9A-56A6AB50B412}"/>
              </a:ext>
            </a:extLst>
          </p:cNvPr>
          <p:cNvGrpSpPr/>
          <p:nvPr/>
        </p:nvGrpSpPr>
        <p:grpSpPr>
          <a:xfrm>
            <a:off x="3152775" y="1971677"/>
            <a:ext cx="4457700" cy="2143124"/>
            <a:chOff x="2876550" y="1866901"/>
            <a:chExt cx="4922044" cy="2438399"/>
          </a:xfrm>
        </p:grpSpPr>
        <p:pic>
          <p:nvPicPr>
            <p:cNvPr id="4100" name="Picture 4" descr="1000 đồng (tiền Việt) – Wikipedia tiếng Việt">
              <a:extLst>
                <a:ext uri="{FF2B5EF4-FFF2-40B4-BE49-F238E27FC236}">
                  <a16:creationId xmlns:a16="http://schemas.microsoft.com/office/drawing/2014/main" id="{EF5AA716-7002-D496-0E81-C297D161A54B}"/>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791529" y="1866901"/>
              <a:ext cx="2380096" cy="1181100"/>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a:extLst>
                <a:ext uri="{FF2B5EF4-FFF2-40B4-BE49-F238E27FC236}">
                  <a16:creationId xmlns:a16="http://schemas.microsoft.com/office/drawing/2014/main" id="{1281E048-4C97-982F-4E7D-D6E7ECF4C90B}"/>
                </a:ext>
              </a:extLst>
            </p:cNvPr>
            <p:cNvPicPr>
              <a:picLocks noChangeAspect="1"/>
            </p:cNvPicPr>
            <p:nvPr/>
          </p:nvPicPr>
          <p:blipFill>
            <a:blip r:embed="rId7"/>
            <a:stretch>
              <a:fillRect/>
            </a:stretch>
          </p:blipFill>
          <p:spPr>
            <a:xfrm>
              <a:off x="2876550" y="3048000"/>
              <a:ext cx="2540794" cy="1257300"/>
            </a:xfrm>
            <a:prstGeom prst="rect">
              <a:avLst/>
            </a:prstGeom>
          </p:spPr>
        </p:pic>
        <p:pic>
          <p:nvPicPr>
            <p:cNvPr id="8" name="Picture 7">
              <a:extLst>
                <a:ext uri="{FF2B5EF4-FFF2-40B4-BE49-F238E27FC236}">
                  <a16:creationId xmlns:a16="http://schemas.microsoft.com/office/drawing/2014/main" id="{E9DE6077-BF71-C5B7-8B42-04890B82B26D}"/>
                </a:ext>
              </a:extLst>
            </p:cNvPr>
            <p:cNvPicPr>
              <a:picLocks noChangeAspect="1"/>
            </p:cNvPicPr>
            <p:nvPr/>
          </p:nvPicPr>
          <p:blipFill>
            <a:blip r:embed="rId7"/>
            <a:stretch>
              <a:fillRect/>
            </a:stretch>
          </p:blipFill>
          <p:spPr>
            <a:xfrm>
              <a:off x="5257800" y="3038475"/>
              <a:ext cx="2540794" cy="1257300"/>
            </a:xfrm>
            <a:prstGeom prst="rect">
              <a:avLst/>
            </a:prstGeom>
          </p:spPr>
        </p:pic>
      </p:grpSp>
      <p:grpSp>
        <p:nvGrpSpPr>
          <p:cNvPr id="15" name="Group 14">
            <a:extLst>
              <a:ext uri="{FF2B5EF4-FFF2-40B4-BE49-F238E27FC236}">
                <a16:creationId xmlns:a16="http://schemas.microsoft.com/office/drawing/2014/main" id="{5BE5E33F-6C9A-77F2-9B3A-AA24DA41CD1D}"/>
              </a:ext>
            </a:extLst>
          </p:cNvPr>
          <p:cNvGrpSpPr/>
          <p:nvPr/>
        </p:nvGrpSpPr>
        <p:grpSpPr>
          <a:xfrm>
            <a:off x="7986712" y="2134755"/>
            <a:ext cx="3838575" cy="1971675"/>
            <a:chOff x="8010525" y="1800225"/>
            <a:chExt cx="4969669" cy="2628900"/>
          </a:xfrm>
        </p:grpSpPr>
        <p:pic>
          <p:nvPicPr>
            <p:cNvPr id="10" name="Picture 9">
              <a:extLst>
                <a:ext uri="{FF2B5EF4-FFF2-40B4-BE49-F238E27FC236}">
                  <a16:creationId xmlns:a16="http://schemas.microsoft.com/office/drawing/2014/main" id="{F9393A8B-7E9B-D307-3E53-AE83BCC71CF4}"/>
                </a:ext>
              </a:extLst>
            </p:cNvPr>
            <p:cNvPicPr>
              <a:picLocks noChangeAspect="1"/>
            </p:cNvPicPr>
            <p:nvPr/>
          </p:nvPicPr>
          <p:blipFill>
            <a:blip r:embed="rId7"/>
            <a:stretch>
              <a:fillRect/>
            </a:stretch>
          </p:blipFill>
          <p:spPr>
            <a:xfrm>
              <a:off x="9151403" y="1800225"/>
              <a:ext cx="2540794" cy="1257300"/>
            </a:xfrm>
            <a:prstGeom prst="rect">
              <a:avLst/>
            </a:prstGeom>
          </p:spPr>
        </p:pic>
        <p:pic>
          <p:nvPicPr>
            <p:cNvPr id="12" name="Picture 11">
              <a:extLst>
                <a:ext uri="{FF2B5EF4-FFF2-40B4-BE49-F238E27FC236}">
                  <a16:creationId xmlns:a16="http://schemas.microsoft.com/office/drawing/2014/main" id="{1DBEF538-B16E-E988-1EF8-AD2787F3270F}"/>
                </a:ext>
              </a:extLst>
            </p:cNvPr>
            <p:cNvPicPr>
              <a:picLocks noChangeAspect="1"/>
            </p:cNvPicPr>
            <p:nvPr/>
          </p:nvPicPr>
          <p:blipFill>
            <a:blip r:embed="rId7"/>
            <a:stretch>
              <a:fillRect/>
            </a:stretch>
          </p:blipFill>
          <p:spPr>
            <a:xfrm>
              <a:off x="8010525" y="3171825"/>
              <a:ext cx="2540794" cy="1257300"/>
            </a:xfrm>
            <a:prstGeom prst="rect">
              <a:avLst/>
            </a:prstGeom>
          </p:spPr>
        </p:pic>
        <p:pic>
          <p:nvPicPr>
            <p:cNvPr id="13" name="Picture 12">
              <a:extLst>
                <a:ext uri="{FF2B5EF4-FFF2-40B4-BE49-F238E27FC236}">
                  <a16:creationId xmlns:a16="http://schemas.microsoft.com/office/drawing/2014/main" id="{94378C3E-EDFB-FD89-6E77-EE1B9AD97DC7}"/>
                </a:ext>
              </a:extLst>
            </p:cNvPr>
            <p:cNvPicPr>
              <a:picLocks noChangeAspect="1"/>
            </p:cNvPicPr>
            <p:nvPr/>
          </p:nvPicPr>
          <p:blipFill>
            <a:blip r:embed="rId7"/>
            <a:stretch>
              <a:fillRect/>
            </a:stretch>
          </p:blipFill>
          <p:spPr>
            <a:xfrm>
              <a:off x="10439400" y="3152775"/>
              <a:ext cx="2540794" cy="1257300"/>
            </a:xfrm>
            <a:prstGeom prst="rect">
              <a:avLst/>
            </a:prstGeom>
          </p:spPr>
        </p:pic>
      </p:grpSp>
      <p:sp>
        <p:nvSpPr>
          <p:cNvPr id="17" name="TextBox 16">
            <a:extLst>
              <a:ext uri="{FF2B5EF4-FFF2-40B4-BE49-F238E27FC236}">
                <a16:creationId xmlns:a16="http://schemas.microsoft.com/office/drawing/2014/main" id="{D573E307-11AE-87B5-8F79-B97CE56B34BB}"/>
              </a:ext>
            </a:extLst>
          </p:cNvPr>
          <p:cNvSpPr txBox="1"/>
          <p:nvPr/>
        </p:nvSpPr>
        <p:spPr>
          <a:xfrm>
            <a:off x="1285875" y="3276600"/>
            <a:ext cx="1657350" cy="707886"/>
          </a:xfrm>
          <a:prstGeom prst="rect">
            <a:avLst/>
          </a:prstGeom>
          <a:noFill/>
        </p:spPr>
        <p:txBody>
          <a:bodyPr wrap="square" rtlCol="0">
            <a:spAutoFit/>
          </a:bodyPr>
          <a:lstStyle/>
          <a:p>
            <a:r>
              <a:rPr lang="en-US" sz="4000" dirty="0">
                <a:solidFill>
                  <a:srgbClr val="FF0000"/>
                </a:solidFill>
                <a:latin typeface="Calibri" panose="020F0502020204030204" pitchFamily="34" charset="0"/>
                <a:cs typeface="Calibri" panose="020F0502020204030204" pitchFamily="34" charset="0"/>
              </a:rPr>
              <a:t>A</a:t>
            </a:r>
          </a:p>
        </p:txBody>
      </p:sp>
      <p:sp>
        <p:nvSpPr>
          <p:cNvPr id="18" name="TextBox 17">
            <a:extLst>
              <a:ext uri="{FF2B5EF4-FFF2-40B4-BE49-F238E27FC236}">
                <a16:creationId xmlns:a16="http://schemas.microsoft.com/office/drawing/2014/main" id="{8D515FE7-B28A-5236-AF5F-61FA0A9DF65C}"/>
              </a:ext>
            </a:extLst>
          </p:cNvPr>
          <p:cNvSpPr txBox="1"/>
          <p:nvPr/>
        </p:nvSpPr>
        <p:spPr>
          <a:xfrm>
            <a:off x="5172075" y="4133850"/>
            <a:ext cx="1657350" cy="707886"/>
          </a:xfrm>
          <a:prstGeom prst="rect">
            <a:avLst/>
          </a:prstGeom>
          <a:noFill/>
        </p:spPr>
        <p:txBody>
          <a:bodyPr wrap="square" rtlCol="0">
            <a:spAutoFit/>
          </a:bodyPr>
          <a:lstStyle/>
          <a:p>
            <a:r>
              <a:rPr lang="en-US" sz="4000" dirty="0">
                <a:solidFill>
                  <a:srgbClr val="FF0000"/>
                </a:solidFill>
                <a:latin typeface="Calibri" panose="020F0502020204030204" pitchFamily="34" charset="0"/>
                <a:cs typeface="Calibri" panose="020F0502020204030204" pitchFamily="34" charset="0"/>
              </a:rPr>
              <a:t>B</a:t>
            </a:r>
          </a:p>
        </p:txBody>
      </p:sp>
      <p:sp>
        <p:nvSpPr>
          <p:cNvPr id="19" name="TextBox 18">
            <a:extLst>
              <a:ext uri="{FF2B5EF4-FFF2-40B4-BE49-F238E27FC236}">
                <a16:creationId xmlns:a16="http://schemas.microsoft.com/office/drawing/2014/main" id="{E4B5D1F5-D48E-6D37-DAEE-1FCD111766A9}"/>
              </a:ext>
            </a:extLst>
          </p:cNvPr>
          <p:cNvSpPr txBox="1"/>
          <p:nvPr/>
        </p:nvSpPr>
        <p:spPr>
          <a:xfrm>
            <a:off x="9839325" y="3848100"/>
            <a:ext cx="1657350" cy="707886"/>
          </a:xfrm>
          <a:prstGeom prst="rect">
            <a:avLst/>
          </a:prstGeom>
          <a:noFill/>
        </p:spPr>
        <p:txBody>
          <a:bodyPr wrap="square" rtlCol="0">
            <a:spAutoFit/>
          </a:bodyPr>
          <a:lstStyle/>
          <a:p>
            <a:r>
              <a:rPr lang="en-US" sz="4000" dirty="0">
                <a:solidFill>
                  <a:srgbClr val="FF0000"/>
                </a:solidFill>
                <a:latin typeface="Calibri" panose="020F0502020204030204" pitchFamily="34" charset="0"/>
                <a:cs typeface="Calibri" panose="020F0502020204030204" pitchFamily="34" charset="0"/>
              </a:rPr>
              <a:t>C</a:t>
            </a:r>
          </a:p>
        </p:txBody>
      </p:sp>
      <p:sp>
        <p:nvSpPr>
          <p:cNvPr id="20" name="TextBox 19">
            <a:extLst>
              <a:ext uri="{FF2B5EF4-FFF2-40B4-BE49-F238E27FC236}">
                <a16:creationId xmlns:a16="http://schemas.microsoft.com/office/drawing/2014/main" id="{78150F0F-E281-D9C8-78A6-A99618693F05}"/>
              </a:ext>
            </a:extLst>
          </p:cNvPr>
          <p:cNvSpPr txBox="1"/>
          <p:nvPr/>
        </p:nvSpPr>
        <p:spPr>
          <a:xfrm>
            <a:off x="1123950" y="4810125"/>
            <a:ext cx="10772775" cy="1077218"/>
          </a:xfrm>
          <a:prstGeom prst="rect">
            <a:avLst/>
          </a:prstGeom>
          <a:noFill/>
        </p:spPr>
        <p:txBody>
          <a:bodyPr wrap="square" rtlCol="0">
            <a:spAutoFit/>
          </a:bodyPr>
          <a:lstStyle/>
          <a:p>
            <a:pPr algn="l"/>
            <a:r>
              <a:rPr lang="en-US" sz="3200" b="1" i="0" dirty="0" err="1">
                <a:solidFill>
                  <a:srgbClr val="FF0000"/>
                </a:solidFill>
                <a:effectLst/>
                <a:latin typeface="Calibri" panose="020F0502020204030204" pitchFamily="34" charset="0"/>
                <a:cs typeface="Calibri" panose="020F0502020204030204" pitchFamily="34" charset="0"/>
              </a:rPr>
              <a:t>Số</a:t>
            </a:r>
            <a:r>
              <a:rPr lang="en-US" sz="3200" b="1" i="0" dirty="0">
                <a:solidFill>
                  <a:srgbClr val="FF0000"/>
                </a:solidFill>
                <a:effectLst/>
                <a:latin typeface="Calibri" panose="020F0502020204030204" pitchFamily="34" charset="0"/>
                <a:cs typeface="Calibri" panose="020F0502020204030204" pitchFamily="34" charset="0"/>
              </a:rPr>
              <a:t> </a:t>
            </a:r>
            <a:r>
              <a:rPr lang="en-US" sz="3200" b="1" i="0" dirty="0" err="1">
                <a:solidFill>
                  <a:srgbClr val="FF0000"/>
                </a:solidFill>
                <a:effectLst/>
                <a:latin typeface="Calibri" panose="020F0502020204030204" pitchFamily="34" charset="0"/>
                <a:cs typeface="Calibri" panose="020F0502020204030204" pitchFamily="34" charset="0"/>
              </a:rPr>
              <a:t>tiền</a:t>
            </a:r>
            <a:r>
              <a:rPr lang="en-US" sz="3200" b="1" i="0" dirty="0">
                <a:solidFill>
                  <a:srgbClr val="FF0000"/>
                </a:solidFill>
                <a:effectLst/>
                <a:latin typeface="Calibri" panose="020F0502020204030204" pitchFamily="34" charset="0"/>
                <a:cs typeface="Calibri" panose="020F0502020204030204" pitchFamily="34" charset="0"/>
              </a:rPr>
              <a:t> </a:t>
            </a:r>
            <a:r>
              <a:rPr lang="en-US" sz="3200" b="1" i="0" dirty="0" err="1">
                <a:solidFill>
                  <a:srgbClr val="FF0000"/>
                </a:solidFill>
                <a:effectLst/>
                <a:latin typeface="Calibri" panose="020F0502020204030204" pitchFamily="34" charset="0"/>
                <a:cs typeface="Calibri" panose="020F0502020204030204" pitchFamily="34" charset="0"/>
              </a:rPr>
              <a:t>mẹ</a:t>
            </a:r>
            <a:r>
              <a:rPr lang="en-US" sz="3200" b="1" i="0" dirty="0">
                <a:solidFill>
                  <a:srgbClr val="FF0000"/>
                </a:solidFill>
                <a:effectLst/>
                <a:latin typeface="Calibri" panose="020F0502020204030204" pitchFamily="34" charset="0"/>
                <a:cs typeface="Calibri" panose="020F0502020204030204" pitchFamily="34" charset="0"/>
              </a:rPr>
              <a:t> </a:t>
            </a:r>
            <a:r>
              <a:rPr lang="en-US" sz="3200" b="1" i="0" dirty="0" err="1">
                <a:solidFill>
                  <a:srgbClr val="FF0000"/>
                </a:solidFill>
                <a:effectLst/>
                <a:latin typeface="Calibri" panose="020F0502020204030204" pitchFamily="34" charset="0"/>
                <a:cs typeface="Calibri" panose="020F0502020204030204" pitchFamily="34" charset="0"/>
              </a:rPr>
              <a:t>đã</a:t>
            </a:r>
            <a:r>
              <a:rPr lang="en-US" sz="3200" b="1" i="0" dirty="0">
                <a:solidFill>
                  <a:srgbClr val="FF0000"/>
                </a:solidFill>
                <a:effectLst/>
                <a:latin typeface="Calibri" panose="020F0502020204030204" pitchFamily="34" charset="0"/>
                <a:cs typeface="Calibri" panose="020F0502020204030204" pitchFamily="34" charset="0"/>
              </a:rPr>
              <a:t> </a:t>
            </a:r>
            <a:r>
              <a:rPr lang="en-US" sz="3200" b="1" i="0" dirty="0" err="1">
                <a:solidFill>
                  <a:srgbClr val="FF0000"/>
                </a:solidFill>
                <a:effectLst/>
                <a:latin typeface="Calibri" panose="020F0502020204030204" pitchFamily="34" charset="0"/>
                <a:cs typeface="Calibri" panose="020F0502020204030204" pitchFamily="34" charset="0"/>
              </a:rPr>
              <a:t>tiêu</a:t>
            </a:r>
            <a:r>
              <a:rPr lang="en-US" sz="3200" b="1" i="0" dirty="0">
                <a:solidFill>
                  <a:srgbClr val="FF0000"/>
                </a:solidFill>
                <a:effectLst/>
                <a:latin typeface="Calibri" panose="020F0502020204030204" pitchFamily="34" charset="0"/>
                <a:cs typeface="Calibri" panose="020F0502020204030204" pitchFamily="34" charset="0"/>
              </a:rPr>
              <a:t> </a:t>
            </a:r>
            <a:r>
              <a:rPr lang="en-US" sz="3200" b="1" i="0" dirty="0" err="1">
                <a:solidFill>
                  <a:srgbClr val="FF0000"/>
                </a:solidFill>
                <a:effectLst/>
                <a:latin typeface="Calibri" panose="020F0502020204030204" pitchFamily="34" charset="0"/>
                <a:cs typeface="Calibri" panose="020F0502020204030204" pitchFamily="34" charset="0"/>
              </a:rPr>
              <a:t>là</a:t>
            </a:r>
            <a:r>
              <a:rPr lang="en-US" sz="3200" b="1" i="0" dirty="0">
                <a:solidFill>
                  <a:srgbClr val="FF0000"/>
                </a:solidFill>
                <a:effectLst/>
                <a:latin typeface="Calibri" panose="020F0502020204030204" pitchFamily="34" charset="0"/>
                <a:cs typeface="Calibri" panose="020F0502020204030204" pitchFamily="34" charset="0"/>
              </a:rPr>
              <a:t> 3 000 + 2 000 = 5 000 </a:t>
            </a:r>
            <a:r>
              <a:rPr lang="en-US" sz="3200" b="1" i="0" dirty="0" err="1">
                <a:solidFill>
                  <a:srgbClr val="FF0000"/>
                </a:solidFill>
                <a:effectLst/>
                <a:latin typeface="Calibri" panose="020F0502020204030204" pitchFamily="34" charset="0"/>
                <a:cs typeface="Calibri" panose="020F0502020204030204" pitchFamily="34" charset="0"/>
              </a:rPr>
              <a:t>đồng</a:t>
            </a:r>
            <a:endParaRPr lang="en-US" sz="3200" b="1" i="0" dirty="0">
              <a:solidFill>
                <a:srgbClr val="FF0000"/>
              </a:solidFill>
              <a:effectLst/>
              <a:latin typeface="Calibri" panose="020F0502020204030204" pitchFamily="34" charset="0"/>
              <a:cs typeface="Calibri" panose="020F0502020204030204" pitchFamily="34" charset="0"/>
            </a:endParaRPr>
          </a:p>
          <a:p>
            <a:pPr algn="l"/>
            <a:r>
              <a:rPr lang="en-US" sz="3200" b="1" i="0" dirty="0" err="1">
                <a:solidFill>
                  <a:srgbClr val="FF0000"/>
                </a:solidFill>
                <a:effectLst/>
                <a:latin typeface="Calibri" panose="020F0502020204030204" pitchFamily="34" charset="0"/>
                <a:cs typeface="Calibri" panose="020F0502020204030204" pitchFamily="34" charset="0"/>
              </a:rPr>
              <a:t>Số</a:t>
            </a:r>
            <a:r>
              <a:rPr lang="en-US" sz="3200" b="1" i="0" dirty="0">
                <a:solidFill>
                  <a:srgbClr val="FF0000"/>
                </a:solidFill>
                <a:effectLst/>
                <a:latin typeface="Calibri" panose="020F0502020204030204" pitchFamily="34" charset="0"/>
                <a:cs typeface="Calibri" panose="020F0502020204030204" pitchFamily="34" charset="0"/>
              </a:rPr>
              <a:t> </a:t>
            </a:r>
            <a:r>
              <a:rPr lang="en-US" sz="3200" b="1" i="0" dirty="0" err="1">
                <a:solidFill>
                  <a:srgbClr val="FF0000"/>
                </a:solidFill>
                <a:effectLst/>
                <a:latin typeface="Calibri" panose="020F0502020204030204" pitchFamily="34" charset="0"/>
                <a:cs typeface="Calibri" panose="020F0502020204030204" pitchFamily="34" charset="0"/>
              </a:rPr>
              <a:t>tiền</a:t>
            </a:r>
            <a:r>
              <a:rPr lang="en-US" sz="3200" b="1" i="0" dirty="0">
                <a:solidFill>
                  <a:srgbClr val="FF0000"/>
                </a:solidFill>
                <a:effectLst/>
                <a:latin typeface="Calibri" panose="020F0502020204030204" pitchFamily="34" charset="0"/>
                <a:cs typeface="Calibri" panose="020F0502020204030204" pitchFamily="34" charset="0"/>
              </a:rPr>
              <a:t> </a:t>
            </a:r>
            <a:r>
              <a:rPr lang="en-US" sz="3200" b="1" i="0" dirty="0" err="1">
                <a:solidFill>
                  <a:srgbClr val="FF0000"/>
                </a:solidFill>
                <a:effectLst/>
                <a:latin typeface="Calibri" panose="020F0502020204030204" pitchFamily="34" charset="0"/>
                <a:cs typeface="Calibri" panose="020F0502020204030204" pitchFamily="34" charset="0"/>
              </a:rPr>
              <a:t>cô</a:t>
            </a:r>
            <a:r>
              <a:rPr lang="en-US" sz="3200" b="1" i="0" dirty="0">
                <a:solidFill>
                  <a:srgbClr val="FF0000"/>
                </a:solidFill>
                <a:effectLst/>
                <a:latin typeface="Calibri" panose="020F0502020204030204" pitchFamily="34" charset="0"/>
                <a:cs typeface="Calibri" panose="020F0502020204030204" pitchFamily="34" charset="0"/>
              </a:rPr>
              <a:t> </a:t>
            </a:r>
            <a:r>
              <a:rPr lang="en-US" sz="3200" b="1" i="0" dirty="0" err="1">
                <a:solidFill>
                  <a:srgbClr val="FF0000"/>
                </a:solidFill>
                <a:effectLst/>
                <a:latin typeface="Calibri" panose="020F0502020204030204" pitchFamily="34" charset="0"/>
                <a:cs typeface="Calibri" panose="020F0502020204030204" pitchFamily="34" charset="0"/>
              </a:rPr>
              <a:t>bán</a:t>
            </a:r>
            <a:r>
              <a:rPr lang="en-US" sz="3200" b="1" i="0" dirty="0">
                <a:solidFill>
                  <a:srgbClr val="FF0000"/>
                </a:solidFill>
                <a:effectLst/>
                <a:latin typeface="Calibri" panose="020F0502020204030204" pitchFamily="34" charset="0"/>
                <a:cs typeface="Calibri" panose="020F0502020204030204" pitchFamily="34" charset="0"/>
              </a:rPr>
              <a:t> </a:t>
            </a:r>
            <a:r>
              <a:rPr lang="en-US" sz="3200" b="1" i="0" dirty="0" err="1">
                <a:solidFill>
                  <a:srgbClr val="FF0000"/>
                </a:solidFill>
                <a:effectLst/>
                <a:latin typeface="Calibri" panose="020F0502020204030204" pitchFamily="34" charset="0"/>
                <a:cs typeface="Calibri" panose="020F0502020204030204" pitchFamily="34" charset="0"/>
              </a:rPr>
              <a:t>hàng</a:t>
            </a:r>
            <a:r>
              <a:rPr lang="en-US" sz="3200" b="1" i="0" dirty="0">
                <a:solidFill>
                  <a:srgbClr val="FF0000"/>
                </a:solidFill>
                <a:effectLst/>
                <a:latin typeface="Calibri" panose="020F0502020204030204" pitchFamily="34" charset="0"/>
                <a:cs typeface="Calibri" panose="020F0502020204030204" pitchFamily="34" charset="0"/>
              </a:rPr>
              <a:t> </a:t>
            </a:r>
            <a:r>
              <a:rPr lang="en-US" sz="3200" b="1" i="0" dirty="0" err="1">
                <a:solidFill>
                  <a:srgbClr val="FF0000"/>
                </a:solidFill>
                <a:effectLst/>
                <a:latin typeface="Calibri" panose="020F0502020204030204" pitchFamily="34" charset="0"/>
                <a:cs typeface="Calibri" panose="020F0502020204030204" pitchFamily="34" charset="0"/>
              </a:rPr>
              <a:t>trả</a:t>
            </a:r>
            <a:r>
              <a:rPr lang="en-US" sz="3200" b="1" i="0" dirty="0">
                <a:solidFill>
                  <a:srgbClr val="FF0000"/>
                </a:solidFill>
                <a:effectLst/>
                <a:latin typeface="Calibri" panose="020F0502020204030204" pitchFamily="34" charset="0"/>
                <a:cs typeface="Calibri" panose="020F0502020204030204" pitchFamily="34" charset="0"/>
              </a:rPr>
              <a:t> </a:t>
            </a:r>
            <a:r>
              <a:rPr lang="en-US" sz="3200" b="1" i="0" dirty="0" err="1">
                <a:solidFill>
                  <a:srgbClr val="FF0000"/>
                </a:solidFill>
                <a:effectLst/>
                <a:latin typeface="Calibri" panose="020F0502020204030204" pitchFamily="34" charset="0"/>
                <a:cs typeface="Calibri" panose="020F0502020204030204" pitchFamily="34" charset="0"/>
              </a:rPr>
              <a:t>lại</a:t>
            </a:r>
            <a:r>
              <a:rPr lang="en-US" sz="3200" b="1" i="0" dirty="0">
                <a:solidFill>
                  <a:srgbClr val="FF0000"/>
                </a:solidFill>
                <a:effectLst/>
                <a:latin typeface="Calibri" panose="020F0502020204030204" pitchFamily="34" charset="0"/>
                <a:cs typeface="Calibri" panose="020F0502020204030204" pitchFamily="34" charset="0"/>
              </a:rPr>
              <a:t> </a:t>
            </a:r>
            <a:r>
              <a:rPr lang="en-US" sz="3200" b="1" i="0" dirty="0" err="1">
                <a:solidFill>
                  <a:srgbClr val="FF0000"/>
                </a:solidFill>
                <a:effectLst/>
                <a:latin typeface="Calibri" panose="020F0502020204030204" pitchFamily="34" charset="0"/>
                <a:cs typeface="Calibri" panose="020F0502020204030204" pitchFamily="34" charset="0"/>
              </a:rPr>
              <a:t>mẹ</a:t>
            </a:r>
            <a:r>
              <a:rPr lang="en-US" sz="3200" b="1" i="0" dirty="0">
                <a:solidFill>
                  <a:srgbClr val="FF0000"/>
                </a:solidFill>
                <a:effectLst/>
                <a:latin typeface="Calibri" panose="020F0502020204030204" pitchFamily="34" charset="0"/>
                <a:cs typeface="Calibri" panose="020F0502020204030204" pitchFamily="34" charset="0"/>
              </a:rPr>
              <a:t> </a:t>
            </a:r>
            <a:r>
              <a:rPr lang="en-US" sz="3200" b="1" i="0" dirty="0" err="1">
                <a:solidFill>
                  <a:srgbClr val="FF0000"/>
                </a:solidFill>
                <a:effectLst/>
                <a:latin typeface="Calibri" panose="020F0502020204030204" pitchFamily="34" charset="0"/>
                <a:cs typeface="Calibri" panose="020F0502020204030204" pitchFamily="34" charset="0"/>
              </a:rPr>
              <a:t>là</a:t>
            </a:r>
            <a:r>
              <a:rPr lang="en-US" sz="3200" b="1" i="0" dirty="0">
                <a:solidFill>
                  <a:srgbClr val="FF0000"/>
                </a:solidFill>
                <a:effectLst/>
                <a:latin typeface="Calibri" panose="020F0502020204030204" pitchFamily="34" charset="0"/>
                <a:cs typeface="Calibri" panose="020F0502020204030204" pitchFamily="34" charset="0"/>
              </a:rPr>
              <a:t> 10 000 – 5 000 = 5 000 </a:t>
            </a:r>
            <a:r>
              <a:rPr lang="en-US" sz="3200" b="1" i="0" dirty="0" err="1">
                <a:solidFill>
                  <a:srgbClr val="FF0000"/>
                </a:solidFill>
                <a:effectLst/>
                <a:latin typeface="Calibri" panose="020F0502020204030204" pitchFamily="34" charset="0"/>
                <a:cs typeface="Calibri" panose="020F0502020204030204" pitchFamily="34" charset="0"/>
              </a:rPr>
              <a:t>đồng</a:t>
            </a:r>
            <a:endParaRPr lang="en-US" sz="3200" b="1" i="0" dirty="0">
              <a:solidFill>
                <a:srgbClr val="FF0000"/>
              </a:solidFill>
              <a:effectLst/>
              <a:latin typeface="Calibri" panose="020F0502020204030204" pitchFamily="34" charset="0"/>
              <a:cs typeface="Calibri" panose="020F0502020204030204" pitchFamily="34" charset="0"/>
            </a:endParaRPr>
          </a:p>
        </p:txBody>
      </p:sp>
      <p:sp>
        <p:nvSpPr>
          <p:cNvPr id="21" name="Oval 20">
            <a:extLst>
              <a:ext uri="{FF2B5EF4-FFF2-40B4-BE49-F238E27FC236}">
                <a16:creationId xmlns:a16="http://schemas.microsoft.com/office/drawing/2014/main" id="{3ACEE37A-81B9-239E-BA4F-EC631ED41F06}"/>
              </a:ext>
            </a:extLst>
          </p:cNvPr>
          <p:cNvSpPr/>
          <p:nvPr/>
        </p:nvSpPr>
        <p:spPr>
          <a:xfrm>
            <a:off x="2924176" y="1885950"/>
            <a:ext cx="4953000" cy="2838450"/>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DCC798D0-8CC3-C9A2-7509-43CE7FA5ECDB}"/>
              </a:ext>
            </a:extLst>
          </p:cNvPr>
          <p:cNvSpPr/>
          <p:nvPr/>
        </p:nvSpPr>
        <p:spPr>
          <a:xfrm>
            <a:off x="57151" y="1673413"/>
            <a:ext cx="4095749" cy="2809875"/>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9299984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19"/>
                                        </p:tgtEl>
                                        <p:attrNameLst>
                                          <p:attrName>style.visibility</p:attrName>
                                        </p:attrNameLst>
                                      </p:cBhvr>
                                      <p:to>
                                        <p:strVal val="visible"/>
                                      </p:to>
                                    </p:set>
                                    <p:animEffect transition="in" filter="fade">
                                      <p:cBhvr>
                                        <p:cTn id="12" dur="1000"/>
                                        <p:tgtEl>
                                          <p:spTgt spid="19"/>
                                        </p:tgtEl>
                                      </p:cBhvr>
                                    </p:animEffect>
                                    <p:anim calcmode="lin" valueType="num">
                                      <p:cBhvr>
                                        <p:cTn id="13" dur="1000" fill="hold"/>
                                        <p:tgtEl>
                                          <p:spTgt spid="19"/>
                                        </p:tgtEl>
                                        <p:attrNameLst>
                                          <p:attrName>ppt_x</p:attrName>
                                        </p:attrNameLst>
                                      </p:cBhvr>
                                      <p:tavLst>
                                        <p:tav tm="0">
                                          <p:val>
                                            <p:strVal val="#ppt_x"/>
                                          </p:val>
                                        </p:tav>
                                        <p:tav tm="100000">
                                          <p:val>
                                            <p:strVal val="#ppt_x"/>
                                          </p:val>
                                        </p:tav>
                                      </p:tavLst>
                                    </p:anim>
                                    <p:anim calcmode="lin" valueType="num">
                                      <p:cBhvr>
                                        <p:cTn id="14" dur="1000" fill="hold"/>
                                        <p:tgtEl>
                                          <p:spTgt spid="19"/>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18"/>
                                        </p:tgtEl>
                                        <p:attrNameLst>
                                          <p:attrName>style.visibility</p:attrName>
                                        </p:attrNameLst>
                                      </p:cBhvr>
                                      <p:to>
                                        <p:strVal val="visible"/>
                                      </p:to>
                                    </p:set>
                                    <p:animEffect transition="in" filter="fade">
                                      <p:cBhvr>
                                        <p:cTn id="17" dur="1000"/>
                                        <p:tgtEl>
                                          <p:spTgt spid="18"/>
                                        </p:tgtEl>
                                      </p:cBhvr>
                                    </p:animEffect>
                                    <p:anim calcmode="lin" valueType="num">
                                      <p:cBhvr>
                                        <p:cTn id="18" dur="1000" fill="hold"/>
                                        <p:tgtEl>
                                          <p:spTgt spid="18"/>
                                        </p:tgtEl>
                                        <p:attrNameLst>
                                          <p:attrName>ppt_x</p:attrName>
                                        </p:attrNameLst>
                                      </p:cBhvr>
                                      <p:tavLst>
                                        <p:tav tm="0">
                                          <p:val>
                                            <p:strVal val="#ppt_x"/>
                                          </p:val>
                                        </p:tav>
                                        <p:tav tm="100000">
                                          <p:val>
                                            <p:strVal val="#ppt_x"/>
                                          </p:val>
                                        </p:tav>
                                      </p:tavLst>
                                    </p:anim>
                                    <p:anim calcmode="lin" valueType="num">
                                      <p:cBhvr>
                                        <p:cTn id="19" dur="1000" fill="hold"/>
                                        <p:tgtEl>
                                          <p:spTgt spid="18"/>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fade">
                                      <p:cBhvr>
                                        <p:cTn id="22" dur="1000"/>
                                        <p:tgtEl>
                                          <p:spTgt spid="14"/>
                                        </p:tgtEl>
                                      </p:cBhvr>
                                    </p:animEffect>
                                    <p:anim calcmode="lin" valueType="num">
                                      <p:cBhvr>
                                        <p:cTn id="23" dur="1000" fill="hold"/>
                                        <p:tgtEl>
                                          <p:spTgt spid="14"/>
                                        </p:tgtEl>
                                        <p:attrNameLst>
                                          <p:attrName>ppt_x</p:attrName>
                                        </p:attrNameLst>
                                      </p:cBhvr>
                                      <p:tavLst>
                                        <p:tav tm="0">
                                          <p:val>
                                            <p:strVal val="#ppt_x"/>
                                          </p:val>
                                        </p:tav>
                                        <p:tav tm="100000">
                                          <p:val>
                                            <p:strVal val="#ppt_x"/>
                                          </p:val>
                                        </p:tav>
                                      </p:tavLst>
                                    </p:anim>
                                    <p:anim calcmode="lin" valueType="num">
                                      <p:cBhvr>
                                        <p:cTn id="24" dur="1000" fill="hold"/>
                                        <p:tgtEl>
                                          <p:spTgt spid="14"/>
                                        </p:tgtEl>
                                        <p:attrNameLst>
                                          <p:attrName>ppt_y</p:attrName>
                                        </p:attrNameLst>
                                      </p:cBhvr>
                                      <p:tavLst>
                                        <p:tav tm="0">
                                          <p:val>
                                            <p:strVal val="#ppt_y+.1"/>
                                          </p:val>
                                        </p:tav>
                                        <p:tav tm="100000">
                                          <p:val>
                                            <p:strVal val="#ppt_y"/>
                                          </p:val>
                                        </p:tav>
                                      </p:tavLst>
                                    </p:anim>
                                  </p:childTnLst>
                                </p:cTn>
                              </p:par>
                              <p:par>
                                <p:cTn id="25" presetID="42" presetClass="entr" presetSubtype="0" fill="hold" nodeType="withEffect">
                                  <p:stCondLst>
                                    <p:cond delay="0"/>
                                  </p:stCondLst>
                                  <p:childTnLst>
                                    <p:set>
                                      <p:cBhvr>
                                        <p:cTn id="26" dur="1" fill="hold">
                                          <p:stCondLst>
                                            <p:cond delay="0"/>
                                          </p:stCondLst>
                                        </p:cTn>
                                        <p:tgtEl>
                                          <p:spTgt spid="4098"/>
                                        </p:tgtEl>
                                        <p:attrNameLst>
                                          <p:attrName>style.visibility</p:attrName>
                                        </p:attrNameLst>
                                      </p:cBhvr>
                                      <p:to>
                                        <p:strVal val="visible"/>
                                      </p:to>
                                    </p:set>
                                    <p:animEffect transition="in" filter="fade">
                                      <p:cBhvr>
                                        <p:cTn id="27" dur="1000"/>
                                        <p:tgtEl>
                                          <p:spTgt spid="4098"/>
                                        </p:tgtEl>
                                      </p:cBhvr>
                                    </p:animEffect>
                                    <p:anim calcmode="lin" valueType="num">
                                      <p:cBhvr>
                                        <p:cTn id="28" dur="1000" fill="hold"/>
                                        <p:tgtEl>
                                          <p:spTgt spid="4098"/>
                                        </p:tgtEl>
                                        <p:attrNameLst>
                                          <p:attrName>ppt_x</p:attrName>
                                        </p:attrNameLst>
                                      </p:cBhvr>
                                      <p:tavLst>
                                        <p:tav tm="0">
                                          <p:val>
                                            <p:strVal val="#ppt_x"/>
                                          </p:val>
                                        </p:tav>
                                        <p:tav tm="100000">
                                          <p:val>
                                            <p:strVal val="#ppt_x"/>
                                          </p:val>
                                        </p:tav>
                                      </p:tavLst>
                                    </p:anim>
                                    <p:anim calcmode="lin" valueType="num">
                                      <p:cBhvr>
                                        <p:cTn id="29" dur="1000" fill="hold"/>
                                        <p:tgtEl>
                                          <p:spTgt spid="4098"/>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17"/>
                                        </p:tgtEl>
                                        <p:attrNameLst>
                                          <p:attrName>style.visibility</p:attrName>
                                        </p:attrNameLst>
                                      </p:cBhvr>
                                      <p:to>
                                        <p:strVal val="visible"/>
                                      </p:to>
                                    </p:set>
                                    <p:animEffect transition="in" filter="fade">
                                      <p:cBhvr>
                                        <p:cTn id="32" dur="1000"/>
                                        <p:tgtEl>
                                          <p:spTgt spid="17"/>
                                        </p:tgtEl>
                                      </p:cBhvr>
                                    </p:animEffect>
                                    <p:anim calcmode="lin" valueType="num">
                                      <p:cBhvr>
                                        <p:cTn id="33" dur="1000" fill="hold"/>
                                        <p:tgtEl>
                                          <p:spTgt spid="17"/>
                                        </p:tgtEl>
                                        <p:attrNameLst>
                                          <p:attrName>ppt_x</p:attrName>
                                        </p:attrNameLst>
                                      </p:cBhvr>
                                      <p:tavLst>
                                        <p:tav tm="0">
                                          <p:val>
                                            <p:strVal val="#ppt_x"/>
                                          </p:val>
                                        </p:tav>
                                        <p:tav tm="100000">
                                          <p:val>
                                            <p:strVal val="#ppt_x"/>
                                          </p:val>
                                        </p:tav>
                                      </p:tavLst>
                                    </p:anim>
                                    <p:anim calcmode="lin" valueType="num">
                                      <p:cBhvr>
                                        <p:cTn id="34" dur="1000" fill="hold"/>
                                        <p:tgtEl>
                                          <p:spTgt spid="17"/>
                                        </p:tgtEl>
                                        <p:attrNameLst>
                                          <p:attrName>ppt_y</p:attrName>
                                        </p:attrNameLst>
                                      </p:cBhvr>
                                      <p:tavLst>
                                        <p:tav tm="0">
                                          <p:val>
                                            <p:strVal val="#ppt_y+.1"/>
                                          </p:val>
                                        </p:tav>
                                        <p:tav tm="100000">
                                          <p:val>
                                            <p:strVal val="#ppt_y"/>
                                          </p:val>
                                        </p:tav>
                                      </p:tavLst>
                                    </p:anim>
                                  </p:childTnLst>
                                </p:cTn>
                              </p:par>
                              <p:par>
                                <p:cTn id="35" presetID="42" presetClass="entr" presetSubtype="0" fill="hold" nodeType="withEffect">
                                  <p:stCondLst>
                                    <p:cond delay="0"/>
                                  </p:stCondLst>
                                  <p:childTnLst>
                                    <p:set>
                                      <p:cBhvr>
                                        <p:cTn id="36" dur="1" fill="hold">
                                          <p:stCondLst>
                                            <p:cond delay="0"/>
                                          </p:stCondLst>
                                        </p:cTn>
                                        <p:tgtEl>
                                          <p:spTgt spid="15"/>
                                        </p:tgtEl>
                                        <p:attrNameLst>
                                          <p:attrName>style.visibility</p:attrName>
                                        </p:attrNameLst>
                                      </p:cBhvr>
                                      <p:to>
                                        <p:strVal val="visible"/>
                                      </p:to>
                                    </p:set>
                                    <p:animEffect transition="in" filter="fade">
                                      <p:cBhvr>
                                        <p:cTn id="37" dur="1000"/>
                                        <p:tgtEl>
                                          <p:spTgt spid="15"/>
                                        </p:tgtEl>
                                      </p:cBhvr>
                                    </p:animEffect>
                                    <p:anim calcmode="lin" valueType="num">
                                      <p:cBhvr>
                                        <p:cTn id="38" dur="1000" fill="hold"/>
                                        <p:tgtEl>
                                          <p:spTgt spid="15"/>
                                        </p:tgtEl>
                                        <p:attrNameLst>
                                          <p:attrName>ppt_x</p:attrName>
                                        </p:attrNameLst>
                                      </p:cBhvr>
                                      <p:tavLst>
                                        <p:tav tm="0">
                                          <p:val>
                                            <p:strVal val="#ppt_x"/>
                                          </p:val>
                                        </p:tav>
                                        <p:tav tm="100000">
                                          <p:val>
                                            <p:strVal val="#ppt_x"/>
                                          </p:val>
                                        </p:tav>
                                      </p:tavLst>
                                    </p:anim>
                                    <p:anim calcmode="lin" valueType="num">
                                      <p:cBhvr>
                                        <p:cTn id="39"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par>
                    <p:cTn id="40" fill="hold">
                      <p:stCondLst>
                        <p:cond delay="indefinite"/>
                      </p:stCondLst>
                      <p:childTnLst>
                        <p:par>
                          <p:cTn id="41" fill="hold">
                            <p:stCondLst>
                              <p:cond delay="0"/>
                            </p:stCondLst>
                            <p:childTnLst>
                              <p:par>
                                <p:cTn id="42" presetID="16" presetClass="entr" presetSubtype="21" fill="hold" nodeType="clickEffect">
                                  <p:stCondLst>
                                    <p:cond delay="0"/>
                                  </p:stCondLst>
                                  <p:childTnLst>
                                    <p:set>
                                      <p:cBhvr>
                                        <p:cTn id="43" dur="1" fill="hold">
                                          <p:stCondLst>
                                            <p:cond delay="0"/>
                                          </p:stCondLst>
                                        </p:cTn>
                                        <p:tgtEl>
                                          <p:spTgt spid="20">
                                            <p:txEl>
                                              <p:pRg st="0" end="0"/>
                                            </p:txEl>
                                          </p:spTgt>
                                        </p:tgtEl>
                                        <p:attrNameLst>
                                          <p:attrName>style.visibility</p:attrName>
                                        </p:attrNameLst>
                                      </p:cBhvr>
                                      <p:to>
                                        <p:strVal val="visible"/>
                                      </p:to>
                                    </p:set>
                                    <p:animEffect transition="in" filter="barn(inVertical)">
                                      <p:cBhvr>
                                        <p:cTn id="44" dur="500"/>
                                        <p:tgtEl>
                                          <p:spTgt spid="20">
                                            <p:txEl>
                                              <p:pRg st="0" end="0"/>
                                            </p:txEl>
                                          </p:spTgt>
                                        </p:tgtEl>
                                      </p:cBhvr>
                                    </p:animEffect>
                                  </p:childTnLst>
                                </p:cTn>
                              </p:par>
                            </p:childTnLst>
                          </p:cTn>
                        </p:par>
                      </p:childTnLst>
                    </p:cTn>
                  </p:par>
                  <p:par>
                    <p:cTn id="45" fill="hold">
                      <p:stCondLst>
                        <p:cond delay="indefinite"/>
                      </p:stCondLst>
                      <p:childTnLst>
                        <p:par>
                          <p:cTn id="46" fill="hold">
                            <p:stCondLst>
                              <p:cond delay="0"/>
                            </p:stCondLst>
                            <p:childTnLst>
                              <p:par>
                                <p:cTn id="47" presetID="16" presetClass="entr" presetSubtype="21" fill="hold" nodeType="clickEffect">
                                  <p:stCondLst>
                                    <p:cond delay="0"/>
                                  </p:stCondLst>
                                  <p:childTnLst>
                                    <p:set>
                                      <p:cBhvr>
                                        <p:cTn id="48" dur="1" fill="hold">
                                          <p:stCondLst>
                                            <p:cond delay="0"/>
                                          </p:stCondLst>
                                        </p:cTn>
                                        <p:tgtEl>
                                          <p:spTgt spid="20">
                                            <p:txEl>
                                              <p:pRg st="1" end="1"/>
                                            </p:txEl>
                                          </p:spTgt>
                                        </p:tgtEl>
                                        <p:attrNameLst>
                                          <p:attrName>style.visibility</p:attrName>
                                        </p:attrNameLst>
                                      </p:cBhvr>
                                      <p:to>
                                        <p:strVal val="visible"/>
                                      </p:to>
                                    </p:set>
                                    <p:animEffect transition="in" filter="barn(inVertical)">
                                      <p:cBhvr>
                                        <p:cTn id="49" dur="500"/>
                                        <p:tgtEl>
                                          <p:spTgt spid="20">
                                            <p:txEl>
                                              <p:pRg st="1" end="1"/>
                                            </p:txEl>
                                          </p:spTgt>
                                        </p:tgtEl>
                                      </p:cBhvr>
                                    </p:animEffect>
                                  </p:childTnLst>
                                </p:cTn>
                              </p:par>
                            </p:childTnLst>
                          </p:cTn>
                        </p:par>
                      </p:childTnLst>
                    </p:cTn>
                  </p:par>
                  <p:par>
                    <p:cTn id="50" fill="hold">
                      <p:stCondLst>
                        <p:cond delay="indefinite"/>
                      </p:stCondLst>
                      <p:childTnLst>
                        <p:par>
                          <p:cTn id="51" fill="hold">
                            <p:stCondLst>
                              <p:cond delay="0"/>
                            </p:stCondLst>
                            <p:childTnLst>
                              <p:par>
                                <p:cTn id="52" presetID="16" presetClass="entr" presetSubtype="21" fill="hold" grpId="0" nodeType="clickEffect">
                                  <p:stCondLst>
                                    <p:cond delay="0"/>
                                  </p:stCondLst>
                                  <p:childTnLst>
                                    <p:set>
                                      <p:cBhvr>
                                        <p:cTn id="53" dur="1" fill="hold">
                                          <p:stCondLst>
                                            <p:cond delay="0"/>
                                          </p:stCondLst>
                                        </p:cTn>
                                        <p:tgtEl>
                                          <p:spTgt spid="21"/>
                                        </p:tgtEl>
                                        <p:attrNameLst>
                                          <p:attrName>style.visibility</p:attrName>
                                        </p:attrNameLst>
                                      </p:cBhvr>
                                      <p:to>
                                        <p:strVal val="visible"/>
                                      </p:to>
                                    </p:set>
                                    <p:animEffect transition="in" filter="barn(inVertical)">
                                      <p:cBhvr>
                                        <p:cTn id="54" dur="500"/>
                                        <p:tgtEl>
                                          <p:spTgt spid="21"/>
                                        </p:tgtEl>
                                      </p:cBhvr>
                                    </p:animEffect>
                                  </p:childTnLst>
                                  <p:subTnLst>
                                    <p:audio>
                                      <p:cMediaNode>
                                        <p:cTn display="0" masterRel="sameClick">
                                          <p:stCondLst>
                                            <p:cond evt="begin" delay="0">
                                              <p:tn val="52"/>
                                            </p:cond>
                                          </p:stCondLst>
                                          <p:endCondLst>
                                            <p:cond evt="onStopAudio" delay="0">
                                              <p:tgtEl>
                                                <p:sldTgt/>
                                              </p:tgtEl>
                                            </p:cond>
                                          </p:endCondLst>
                                        </p:cTn>
                                        <p:tgtEl>
                                          <p:sndTgt r:embed="rId3" name="Check mark.wav"/>
                                        </p:tgtEl>
                                      </p:cMediaNode>
                                    </p:audio>
                                  </p:subTnLst>
                                </p:cTn>
                              </p:par>
                            </p:childTnLst>
                          </p:cTn>
                        </p:par>
                      </p:childTnLst>
                    </p:cTn>
                  </p:par>
                  <p:par>
                    <p:cTn id="55" fill="hold">
                      <p:stCondLst>
                        <p:cond delay="indefinite"/>
                      </p:stCondLst>
                      <p:childTnLst>
                        <p:par>
                          <p:cTn id="56" fill="hold">
                            <p:stCondLst>
                              <p:cond delay="0"/>
                            </p:stCondLst>
                            <p:childTnLst>
                              <p:par>
                                <p:cTn id="57" presetID="16" presetClass="entr" presetSubtype="21" fill="hold" grpId="0" nodeType="clickEffect">
                                  <p:stCondLst>
                                    <p:cond delay="0"/>
                                  </p:stCondLst>
                                  <p:childTnLst>
                                    <p:set>
                                      <p:cBhvr>
                                        <p:cTn id="58" dur="1" fill="hold">
                                          <p:stCondLst>
                                            <p:cond delay="0"/>
                                          </p:stCondLst>
                                        </p:cTn>
                                        <p:tgtEl>
                                          <p:spTgt spid="22"/>
                                        </p:tgtEl>
                                        <p:attrNameLst>
                                          <p:attrName>style.visibility</p:attrName>
                                        </p:attrNameLst>
                                      </p:cBhvr>
                                      <p:to>
                                        <p:strVal val="visible"/>
                                      </p:to>
                                    </p:set>
                                    <p:animEffect transition="in" filter="barn(inVertical)">
                                      <p:cBhvr>
                                        <p:cTn id="59" dur="500"/>
                                        <p:tgtEl>
                                          <p:spTgt spid="22"/>
                                        </p:tgtEl>
                                      </p:cBhvr>
                                    </p:animEffect>
                                  </p:childTnLst>
                                  <p:subTnLst>
                                    <p:audio>
                                      <p:cMediaNode>
                                        <p:cTn display="0" masterRel="sameClick">
                                          <p:stCondLst>
                                            <p:cond evt="begin" delay="0">
                                              <p:tn val="57"/>
                                            </p:cond>
                                          </p:stCondLst>
                                          <p:endCondLst>
                                            <p:cond evt="onStopAudio" delay="0">
                                              <p:tgtEl>
                                                <p:sldTgt/>
                                              </p:tgtEl>
                                            </p:cond>
                                          </p:endCondLst>
                                        </p:cTn>
                                        <p:tgtEl>
                                          <p:sndTgt r:embed="rId3" name="Check mark.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17" grpId="0"/>
      <p:bldP spid="18" grpId="0"/>
      <p:bldP spid="19" grpId="0"/>
      <p:bldP spid="21" grpId="0" animBg="1"/>
      <p:bldP spid="22"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84E3F0"/>
        </a:solidFill>
        <a:effectLst/>
      </p:bgPr>
    </p:bg>
    <p:spTree>
      <p:nvGrpSpPr>
        <p:cNvPr id="1" name=""/>
        <p:cNvGrpSpPr/>
        <p:nvPr/>
      </p:nvGrpSpPr>
      <p:grpSpPr>
        <a:xfrm>
          <a:off x="0" y="0"/>
          <a:ext cx="0" cy="0"/>
          <a:chOff x="0" y="0"/>
          <a:chExt cx="0" cy="0"/>
        </a:xfrm>
      </p:grpSpPr>
      <p:pic>
        <p:nvPicPr>
          <p:cNvPr id="16" name="图片 15"/>
          <p:cNvPicPr>
            <a:picLocks noChangeAspect="1"/>
          </p:cNvPicPr>
          <p:nvPr/>
        </p:nvPicPr>
        <p:blipFill>
          <a:blip r:embed="rId3"/>
          <a:stretch>
            <a:fillRect/>
          </a:stretch>
        </p:blipFill>
        <p:spPr>
          <a:xfrm>
            <a:off x="1" y="1"/>
            <a:ext cx="12192000" cy="500912"/>
          </a:xfrm>
          <a:prstGeom prst="rect">
            <a:avLst/>
          </a:prstGeom>
        </p:spPr>
      </p:pic>
      <p:sp>
        <p:nvSpPr>
          <p:cNvPr id="2" name="Rectangle: Rounded Corners 1">
            <a:extLst>
              <a:ext uri="{FF2B5EF4-FFF2-40B4-BE49-F238E27FC236}">
                <a16:creationId xmlns:a16="http://schemas.microsoft.com/office/drawing/2014/main" id="{DF1C27BF-EF73-2C05-F04D-17DF3DF5AF30}"/>
              </a:ext>
            </a:extLst>
          </p:cNvPr>
          <p:cNvSpPr/>
          <p:nvPr/>
        </p:nvSpPr>
        <p:spPr>
          <a:xfrm>
            <a:off x="333375" y="342900"/>
            <a:ext cx="11553825" cy="6124575"/>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等线" panose="020F0502020204030204"/>
              <a:ea typeface="+mn-ea"/>
              <a:cs typeface="+mn-cs"/>
            </a:endParaRPr>
          </a:p>
        </p:txBody>
      </p:sp>
      <p:sp>
        <p:nvSpPr>
          <p:cNvPr id="4" name="Oval 3">
            <a:extLst>
              <a:ext uri="{FF2B5EF4-FFF2-40B4-BE49-F238E27FC236}">
                <a16:creationId xmlns:a16="http://schemas.microsoft.com/office/drawing/2014/main" id="{1070DA4D-0F9E-57A0-440D-DDC4FABF21DF}"/>
              </a:ext>
            </a:extLst>
          </p:cNvPr>
          <p:cNvSpPr/>
          <p:nvPr/>
        </p:nvSpPr>
        <p:spPr>
          <a:xfrm>
            <a:off x="561976" y="571500"/>
            <a:ext cx="638175" cy="571500"/>
          </a:xfrm>
          <a:prstGeom prst="ellipse">
            <a:avLst/>
          </a:prstGeom>
          <a:solidFill>
            <a:srgbClr val="FF0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a:ln>
                  <a:noFill/>
                </a:ln>
                <a:solidFill>
                  <a:srgbClr val="FFFFFF"/>
                </a:solidFill>
                <a:effectLst/>
                <a:uLnTx/>
                <a:uFillTx/>
                <a:latin typeface="Calibri"/>
                <a:ea typeface="+mn-ea"/>
                <a:cs typeface="+mn-cs"/>
              </a:rPr>
              <a:t>3</a:t>
            </a:r>
          </a:p>
        </p:txBody>
      </p:sp>
      <p:sp>
        <p:nvSpPr>
          <p:cNvPr id="5" name="Rectangle: Rounded Corners 4">
            <a:extLst>
              <a:ext uri="{FF2B5EF4-FFF2-40B4-BE49-F238E27FC236}">
                <a16:creationId xmlns:a16="http://schemas.microsoft.com/office/drawing/2014/main" id="{44D6B414-7750-DBBC-85B8-034ED40D09AE}"/>
              </a:ext>
            </a:extLst>
          </p:cNvPr>
          <p:cNvSpPr/>
          <p:nvPr/>
        </p:nvSpPr>
        <p:spPr>
          <a:xfrm>
            <a:off x="1228726" y="435895"/>
            <a:ext cx="9667874" cy="2431130"/>
          </a:xfrm>
          <a:prstGeom prst="roundRect">
            <a:avLst/>
          </a:prstGeom>
          <a:solidFill>
            <a:srgbClr val="FFFF99"/>
          </a:solidFill>
          <a:ln w="28575">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just"/>
            <a:r>
              <a:rPr lang="vi-VN" sz="2800" b="1" dirty="0">
                <a:solidFill>
                  <a:srgbClr val="000000"/>
                </a:solidFill>
                <a:latin typeface="Calibri"/>
              </a:rPr>
              <a:t>Khi mua mỗi món hàng dưới đây, ta cần trả một tờ tiền có trong hình bên. Em hãy tìm giá tiền của mỗi món hàng, biết:</a:t>
            </a:r>
          </a:p>
          <a:p>
            <a:pPr lvl="0" algn="just"/>
            <a:r>
              <a:rPr lang="vi-VN" sz="2800" b="1" dirty="0">
                <a:solidFill>
                  <a:srgbClr val="000000"/>
                </a:solidFill>
                <a:latin typeface="Calibri"/>
              </a:rPr>
              <a:t>- Giá tiền của bóng đèn thấp nhất;</a:t>
            </a:r>
          </a:p>
          <a:p>
            <a:pPr lvl="0" algn="just"/>
            <a:r>
              <a:rPr lang="vi-VN" sz="2800" b="1" dirty="0">
                <a:solidFill>
                  <a:srgbClr val="000000"/>
                </a:solidFill>
                <a:latin typeface="Calibri"/>
              </a:rPr>
              <a:t>- Giá tiền của quyển sách cao nhất;</a:t>
            </a:r>
          </a:p>
          <a:p>
            <a:pPr lvl="0" algn="just"/>
            <a:r>
              <a:rPr lang="vi-VN" sz="2800" b="1" dirty="0">
                <a:solidFill>
                  <a:srgbClr val="000000"/>
                </a:solidFill>
                <a:latin typeface="Calibri"/>
              </a:rPr>
              <a:t>- Giá tiền của rô-bốt cao hơn giá tiền của cái lược.</a:t>
            </a:r>
          </a:p>
        </p:txBody>
      </p:sp>
      <p:pic>
        <p:nvPicPr>
          <p:cNvPr id="7" name="Picture 6">
            <a:extLst>
              <a:ext uri="{FF2B5EF4-FFF2-40B4-BE49-F238E27FC236}">
                <a16:creationId xmlns:a16="http://schemas.microsoft.com/office/drawing/2014/main" id="{EB3AE351-79D8-1E13-482A-B800BF8DD9F4}"/>
              </a:ext>
            </a:extLst>
          </p:cNvPr>
          <p:cNvPicPr>
            <a:picLocks noChangeAspect="1"/>
          </p:cNvPicPr>
          <p:nvPr/>
        </p:nvPicPr>
        <p:blipFill>
          <a:blip r:embed="rId4"/>
          <a:stretch>
            <a:fillRect/>
          </a:stretch>
        </p:blipFill>
        <p:spPr>
          <a:xfrm>
            <a:off x="7841005" y="3209924"/>
            <a:ext cx="4350995" cy="2200275"/>
          </a:xfrm>
          <a:prstGeom prst="rect">
            <a:avLst/>
          </a:prstGeom>
        </p:spPr>
      </p:pic>
      <p:pic>
        <p:nvPicPr>
          <p:cNvPr id="11" name="Picture 10">
            <a:extLst>
              <a:ext uri="{FF2B5EF4-FFF2-40B4-BE49-F238E27FC236}">
                <a16:creationId xmlns:a16="http://schemas.microsoft.com/office/drawing/2014/main" id="{AC42400D-A81E-2C09-5333-0E8095A696AD}"/>
              </a:ext>
            </a:extLst>
          </p:cNvPr>
          <p:cNvPicPr>
            <a:picLocks noChangeAspect="1"/>
          </p:cNvPicPr>
          <p:nvPr/>
        </p:nvPicPr>
        <p:blipFill>
          <a:blip r:embed="rId5"/>
          <a:stretch>
            <a:fillRect/>
          </a:stretch>
        </p:blipFill>
        <p:spPr>
          <a:xfrm>
            <a:off x="657224" y="3233737"/>
            <a:ext cx="6677025" cy="1547813"/>
          </a:xfrm>
          <a:prstGeom prst="rect">
            <a:avLst/>
          </a:prstGeom>
        </p:spPr>
      </p:pic>
      <p:cxnSp>
        <p:nvCxnSpPr>
          <p:cNvPr id="24" name="Straight Connector 23">
            <a:extLst>
              <a:ext uri="{FF2B5EF4-FFF2-40B4-BE49-F238E27FC236}">
                <a16:creationId xmlns:a16="http://schemas.microsoft.com/office/drawing/2014/main" id="{F8D4F2C6-0C55-65CA-6957-CEF5A64DD516}"/>
              </a:ext>
            </a:extLst>
          </p:cNvPr>
          <p:cNvCxnSpPr/>
          <p:nvPr/>
        </p:nvCxnSpPr>
        <p:spPr>
          <a:xfrm>
            <a:off x="1762125" y="1819275"/>
            <a:ext cx="4676775"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pic>
        <p:nvPicPr>
          <p:cNvPr id="26" name="Picture 25">
            <a:extLst>
              <a:ext uri="{FF2B5EF4-FFF2-40B4-BE49-F238E27FC236}">
                <a16:creationId xmlns:a16="http://schemas.microsoft.com/office/drawing/2014/main" id="{05DD784D-AFFF-6897-1B01-B9CE1C5E0E47}"/>
              </a:ext>
            </a:extLst>
          </p:cNvPr>
          <p:cNvPicPr>
            <a:picLocks noChangeAspect="1"/>
          </p:cNvPicPr>
          <p:nvPr/>
        </p:nvPicPr>
        <p:blipFill>
          <a:blip r:embed="rId6"/>
          <a:stretch>
            <a:fillRect/>
          </a:stretch>
        </p:blipFill>
        <p:spPr>
          <a:xfrm>
            <a:off x="366712" y="4714875"/>
            <a:ext cx="1795463" cy="790179"/>
          </a:xfrm>
          <a:prstGeom prst="rect">
            <a:avLst/>
          </a:prstGeom>
        </p:spPr>
      </p:pic>
      <p:cxnSp>
        <p:nvCxnSpPr>
          <p:cNvPr id="27" name="Straight Connector 26">
            <a:extLst>
              <a:ext uri="{FF2B5EF4-FFF2-40B4-BE49-F238E27FC236}">
                <a16:creationId xmlns:a16="http://schemas.microsoft.com/office/drawing/2014/main" id="{CE9D65D7-4272-3C14-3CEF-24F3257E421F}"/>
              </a:ext>
            </a:extLst>
          </p:cNvPr>
          <p:cNvCxnSpPr>
            <a:cxnSpLocks/>
          </p:cNvCxnSpPr>
          <p:nvPr/>
        </p:nvCxnSpPr>
        <p:spPr>
          <a:xfrm>
            <a:off x="1704975" y="2286000"/>
            <a:ext cx="4838700"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pic>
        <p:nvPicPr>
          <p:cNvPr id="30" name="Picture 29">
            <a:extLst>
              <a:ext uri="{FF2B5EF4-FFF2-40B4-BE49-F238E27FC236}">
                <a16:creationId xmlns:a16="http://schemas.microsoft.com/office/drawing/2014/main" id="{5AFD8159-9B94-EEA9-FD08-4706EE900F82}"/>
              </a:ext>
            </a:extLst>
          </p:cNvPr>
          <p:cNvPicPr>
            <a:picLocks noChangeAspect="1"/>
          </p:cNvPicPr>
          <p:nvPr/>
        </p:nvPicPr>
        <p:blipFill>
          <a:blip r:embed="rId7"/>
          <a:stretch>
            <a:fillRect/>
          </a:stretch>
        </p:blipFill>
        <p:spPr>
          <a:xfrm>
            <a:off x="2333625" y="4762500"/>
            <a:ext cx="1685925" cy="755442"/>
          </a:xfrm>
          <a:prstGeom prst="rect">
            <a:avLst/>
          </a:prstGeom>
        </p:spPr>
      </p:pic>
      <p:cxnSp>
        <p:nvCxnSpPr>
          <p:cNvPr id="31" name="Straight Connector 30">
            <a:extLst>
              <a:ext uri="{FF2B5EF4-FFF2-40B4-BE49-F238E27FC236}">
                <a16:creationId xmlns:a16="http://schemas.microsoft.com/office/drawing/2014/main" id="{D28E068A-19B5-5D4F-96D8-23CB4D01790A}"/>
              </a:ext>
            </a:extLst>
          </p:cNvPr>
          <p:cNvCxnSpPr>
            <a:cxnSpLocks/>
          </p:cNvCxnSpPr>
          <p:nvPr/>
        </p:nvCxnSpPr>
        <p:spPr>
          <a:xfrm>
            <a:off x="1666875" y="2724150"/>
            <a:ext cx="7048500"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pic>
        <p:nvPicPr>
          <p:cNvPr id="4099" name="Picture 4098">
            <a:extLst>
              <a:ext uri="{FF2B5EF4-FFF2-40B4-BE49-F238E27FC236}">
                <a16:creationId xmlns:a16="http://schemas.microsoft.com/office/drawing/2014/main" id="{37AF943C-4973-0183-8835-D87563138919}"/>
              </a:ext>
            </a:extLst>
          </p:cNvPr>
          <p:cNvPicPr>
            <a:picLocks noChangeAspect="1"/>
          </p:cNvPicPr>
          <p:nvPr/>
        </p:nvPicPr>
        <p:blipFill>
          <a:blip r:embed="rId8"/>
          <a:stretch>
            <a:fillRect/>
          </a:stretch>
        </p:blipFill>
        <p:spPr>
          <a:xfrm>
            <a:off x="5991225" y="4657725"/>
            <a:ext cx="1824947" cy="828675"/>
          </a:xfrm>
          <a:prstGeom prst="rect">
            <a:avLst/>
          </a:prstGeom>
        </p:spPr>
      </p:pic>
      <p:pic>
        <p:nvPicPr>
          <p:cNvPr id="4102" name="Picture 4101">
            <a:extLst>
              <a:ext uri="{FF2B5EF4-FFF2-40B4-BE49-F238E27FC236}">
                <a16:creationId xmlns:a16="http://schemas.microsoft.com/office/drawing/2014/main" id="{5D4CB755-04BE-C6CB-6039-A41BE930E7C5}"/>
              </a:ext>
            </a:extLst>
          </p:cNvPr>
          <p:cNvPicPr>
            <a:picLocks noChangeAspect="1"/>
          </p:cNvPicPr>
          <p:nvPr/>
        </p:nvPicPr>
        <p:blipFill>
          <a:blip r:embed="rId9"/>
          <a:stretch>
            <a:fillRect/>
          </a:stretch>
        </p:blipFill>
        <p:spPr>
          <a:xfrm>
            <a:off x="4124325" y="4672013"/>
            <a:ext cx="1759541" cy="823912"/>
          </a:xfrm>
          <a:prstGeom prst="rect">
            <a:avLst/>
          </a:prstGeom>
        </p:spPr>
      </p:pic>
    </p:spTree>
    <p:extLst>
      <p:ext uri="{BB962C8B-B14F-4D97-AF65-F5344CB8AC3E}">
        <p14:creationId xmlns:p14="http://schemas.microsoft.com/office/powerpoint/2010/main" val="3792637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1000"/>
                                        <p:tgtEl>
                                          <p:spTgt spid="11"/>
                                        </p:tgtEl>
                                      </p:cBhvr>
                                    </p:animEffect>
                                    <p:anim calcmode="lin" valueType="num">
                                      <p:cBhvr>
                                        <p:cTn id="13" dur="1000" fill="hold"/>
                                        <p:tgtEl>
                                          <p:spTgt spid="11"/>
                                        </p:tgtEl>
                                        <p:attrNameLst>
                                          <p:attrName>ppt_x</p:attrName>
                                        </p:attrNameLst>
                                      </p:cBhvr>
                                      <p:tavLst>
                                        <p:tav tm="0">
                                          <p:val>
                                            <p:strVal val="#ppt_x"/>
                                          </p:val>
                                        </p:tav>
                                        <p:tav tm="100000">
                                          <p:val>
                                            <p:strVal val="#ppt_x"/>
                                          </p:val>
                                        </p:tav>
                                      </p:tavLst>
                                    </p:anim>
                                    <p:anim calcmode="lin" valueType="num">
                                      <p:cBhvr>
                                        <p:cTn id="14" dur="1000" fill="hold"/>
                                        <p:tgtEl>
                                          <p:spTgt spid="11"/>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1000"/>
                                        <p:tgtEl>
                                          <p:spTgt spid="7"/>
                                        </p:tgtEl>
                                      </p:cBhvr>
                                    </p:animEffect>
                                    <p:anim calcmode="lin" valueType="num">
                                      <p:cBhvr>
                                        <p:cTn id="18" dur="1000" fill="hold"/>
                                        <p:tgtEl>
                                          <p:spTgt spid="7"/>
                                        </p:tgtEl>
                                        <p:attrNameLst>
                                          <p:attrName>ppt_x</p:attrName>
                                        </p:attrNameLst>
                                      </p:cBhvr>
                                      <p:tavLst>
                                        <p:tav tm="0">
                                          <p:val>
                                            <p:strVal val="#ppt_x"/>
                                          </p:val>
                                        </p:tav>
                                        <p:tav tm="100000">
                                          <p:val>
                                            <p:strVal val="#ppt_x"/>
                                          </p:val>
                                        </p:tav>
                                      </p:tavLst>
                                    </p:anim>
                                    <p:anim calcmode="lin" valueType="num">
                                      <p:cBhvr>
                                        <p:cTn id="1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16" presetClass="entr" presetSubtype="21" fill="hold" nodeType="clickEffect">
                                  <p:stCondLst>
                                    <p:cond delay="0"/>
                                  </p:stCondLst>
                                  <p:childTnLst>
                                    <p:set>
                                      <p:cBhvr>
                                        <p:cTn id="23" dur="1" fill="hold">
                                          <p:stCondLst>
                                            <p:cond delay="0"/>
                                          </p:stCondLst>
                                        </p:cTn>
                                        <p:tgtEl>
                                          <p:spTgt spid="24"/>
                                        </p:tgtEl>
                                        <p:attrNameLst>
                                          <p:attrName>style.visibility</p:attrName>
                                        </p:attrNameLst>
                                      </p:cBhvr>
                                      <p:to>
                                        <p:strVal val="visible"/>
                                      </p:to>
                                    </p:set>
                                    <p:animEffect transition="in" filter="barn(inVertical)">
                                      <p:cBhvr>
                                        <p:cTn id="24" dur="500"/>
                                        <p:tgtEl>
                                          <p:spTgt spid="24"/>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4" fill="hold" nodeType="clickEffect">
                                  <p:stCondLst>
                                    <p:cond delay="0"/>
                                  </p:stCondLst>
                                  <p:childTnLst>
                                    <p:set>
                                      <p:cBhvr>
                                        <p:cTn id="28" dur="1" fill="hold">
                                          <p:stCondLst>
                                            <p:cond delay="0"/>
                                          </p:stCondLst>
                                        </p:cTn>
                                        <p:tgtEl>
                                          <p:spTgt spid="26"/>
                                        </p:tgtEl>
                                        <p:attrNameLst>
                                          <p:attrName>style.visibility</p:attrName>
                                        </p:attrNameLst>
                                      </p:cBhvr>
                                      <p:to>
                                        <p:strVal val="visible"/>
                                      </p:to>
                                    </p:set>
                                    <p:animEffect transition="in" filter="wipe(down)">
                                      <p:cBhvr>
                                        <p:cTn id="29" dur="500"/>
                                        <p:tgtEl>
                                          <p:spTgt spid="26"/>
                                        </p:tgtEl>
                                      </p:cBhvr>
                                    </p:animEffect>
                                  </p:childTnLst>
                                </p:cTn>
                              </p:par>
                            </p:childTnLst>
                          </p:cTn>
                        </p:par>
                      </p:childTnLst>
                    </p:cTn>
                  </p:par>
                  <p:par>
                    <p:cTn id="30" fill="hold">
                      <p:stCondLst>
                        <p:cond delay="indefinite"/>
                      </p:stCondLst>
                      <p:childTnLst>
                        <p:par>
                          <p:cTn id="31" fill="hold">
                            <p:stCondLst>
                              <p:cond delay="0"/>
                            </p:stCondLst>
                            <p:childTnLst>
                              <p:par>
                                <p:cTn id="32" presetID="16" presetClass="entr" presetSubtype="21" fill="hold" nodeType="clickEffect">
                                  <p:stCondLst>
                                    <p:cond delay="0"/>
                                  </p:stCondLst>
                                  <p:childTnLst>
                                    <p:set>
                                      <p:cBhvr>
                                        <p:cTn id="33" dur="1" fill="hold">
                                          <p:stCondLst>
                                            <p:cond delay="0"/>
                                          </p:stCondLst>
                                        </p:cTn>
                                        <p:tgtEl>
                                          <p:spTgt spid="27"/>
                                        </p:tgtEl>
                                        <p:attrNameLst>
                                          <p:attrName>style.visibility</p:attrName>
                                        </p:attrNameLst>
                                      </p:cBhvr>
                                      <p:to>
                                        <p:strVal val="visible"/>
                                      </p:to>
                                    </p:set>
                                    <p:animEffect transition="in" filter="barn(inVertical)">
                                      <p:cBhvr>
                                        <p:cTn id="34" dur="500"/>
                                        <p:tgtEl>
                                          <p:spTgt spid="27"/>
                                        </p:tgtEl>
                                      </p:cBhvr>
                                    </p:animEffect>
                                  </p:childTnLst>
                                </p:cTn>
                              </p:par>
                            </p:childTnLst>
                          </p:cTn>
                        </p:par>
                      </p:childTnLst>
                    </p:cTn>
                  </p:par>
                  <p:par>
                    <p:cTn id="35" fill="hold">
                      <p:stCondLst>
                        <p:cond delay="indefinite"/>
                      </p:stCondLst>
                      <p:childTnLst>
                        <p:par>
                          <p:cTn id="36" fill="hold">
                            <p:stCondLst>
                              <p:cond delay="0"/>
                            </p:stCondLst>
                            <p:childTnLst>
                              <p:par>
                                <p:cTn id="37" presetID="22" presetClass="entr" presetSubtype="4" fill="hold" nodeType="clickEffect">
                                  <p:stCondLst>
                                    <p:cond delay="0"/>
                                  </p:stCondLst>
                                  <p:childTnLst>
                                    <p:set>
                                      <p:cBhvr>
                                        <p:cTn id="38" dur="1" fill="hold">
                                          <p:stCondLst>
                                            <p:cond delay="0"/>
                                          </p:stCondLst>
                                        </p:cTn>
                                        <p:tgtEl>
                                          <p:spTgt spid="30"/>
                                        </p:tgtEl>
                                        <p:attrNameLst>
                                          <p:attrName>style.visibility</p:attrName>
                                        </p:attrNameLst>
                                      </p:cBhvr>
                                      <p:to>
                                        <p:strVal val="visible"/>
                                      </p:to>
                                    </p:set>
                                    <p:animEffect transition="in" filter="wipe(down)">
                                      <p:cBhvr>
                                        <p:cTn id="39" dur="500"/>
                                        <p:tgtEl>
                                          <p:spTgt spid="30"/>
                                        </p:tgtEl>
                                      </p:cBhvr>
                                    </p:animEffect>
                                  </p:childTnLst>
                                </p:cTn>
                              </p:par>
                            </p:childTnLst>
                          </p:cTn>
                        </p:par>
                      </p:childTnLst>
                    </p:cTn>
                  </p:par>
                  <p:par>
                    <p:cTn id="40" fill="hold">
                      <p:stCondLst>
                        <p:cond delay="indefinite"/>
                      </p:stCondLst>
                      <p:childTnLst>
                        <p:par>
                          <p:cTn id="41" fill="hold">
                            <p:stCondLst>
                              <p:cond delay="0"/>
                            </p:stCondLst>
                            <p:childTnLst>
                              <p:par>
                                <p:cTn id="42" presetID="16" presetClass="entr" presetSubtype="21" fill="hold" nodeType="clickEffect">
                                  <p:stCondLst>
                                    <p:cond delay="0"/>
                                  </p:stCondLst>
                                  <p:childTnLst>
                                    <p:set>
                                      <p:cBhvr>
                                        <p:cTn id="43" dur="1" fill="hold">
                                          <p:stCondLst>
                                            <p:cond delay="0"/>
                                          </p:stCondLst>
                                        </p:cTn>
                                        <p:tgtEl>
                                          <p:spTgt spid="31"/>
                                        </p:tgtEl>
                                        <p:attrNameLst>
                                          <p:attrName>style.visibility</p:attrName>
                                        </p:attrNameLst>
                                      </p:cBhvr>
                                      <p:to>
                                        <p:strVal val="visible"/>
                                      </p:to>
                                    </p:set>
                                    <p:animEffect transition="in" filter="barn(inVertical)">
                                      <p:cBhvr>
                                        <p:cTn id="44" dur="500"/>
                                        <p:tgtEl>
                                          <p:spTgt spid="31"/>
                                        </p:tgtEl>
                                      </p:cBhvr>
                                    </p:animEffect>
                                  </p:childTnLst>
                                </p:cTn>
                              </p:par>
                            </p:childTnLst>
                          </p:cTn>
                        </p:par>
                      </p:childTnLst>
                    </p:cTn>
                  </p:par>
                  <p:par>
                    <p:cTn id="45" fill="hold">
                      <p:stCondLst>
                        <p:cond delay="indefinite"/>
                      </p:stCondLst>
                      <p:childTnLst>
                        <p:par>
                          <p:cTn id="46" fill="hold">
                            <p:stCondLst>
                              <p:cond delay="0"/>
                            </p:stCondLst>
                            <p:childTnLst>
                              <p:par>
                                <p:cTn id="47" presetID="22" presetClass="entr" presetSubtype="4" fill="hold" nodeType="clickEffect">
                                  <p:stCondLst>
                                    <p:cond delay="0"/>
                                  </p:stCondLst>
                                  <p:childTnLst>
                                    <p:set>
                                      <p:cBhvr>
                                        <p:cTn id="48" dur="1" fill="hold">
                                          <p:stCondLst>
                                            <p:cond delay="0"/>
                                          </p:stCondLst>
                                        </p:cTn>
                                        <p:tgtEl>
                                          <p:spTgt spid="4099"/>
                                        </p:tgtEl>
                                        <p:attrNameLst>
                                          <p:attrName>style.visibility</p:attrName>
                                        </p:attrNameLst>
                                      </p:cBhvr>
                                      <p:to>
                                        <p:strVal val="visible"/>
                                      </p:to>
                                    </p:set>
                                    <p:animEffect transition="in" filter="wipe(down)">
                                      <p:cBhvr>
                                        <p:cTn id="49" dur="500"/>
                                        <p:tgtEl>
                                          <p:spTgt spid="4099"/>
                                        </p:tgtEl>
                                      </p:cBhvr>
                                    </p:animEffect>
                                  </p:childTnLst>
                                </p:cTn>
                              </p:par>
                            </p:childTnLst>
                          </p:cTn>
                        </p:par>
                      </p:childTnLst>
                    </p:cTn>
                  </p:par>
                  <p:par>
                    <p:cTn id="50" fill="hold">
                      <p:stCondLst>
                        <p:cond delay="indefinite"/>
                      </p:stCondLst>
                      <p:childTnLst>
                        <p:par>
                          <p:cTn id="51" fill="hold">
                            <p:stCondLst>
                              <p:cond delay="0"/>
                            </p:stCondLst>
                            <p:childTnLst>
                              <p:par>
                                <p:cTn id="52" presetID="22" presetClass="entr" presetSubtype="4" fill="hold" nodeType="clickEffect">
                                  <p:stCondLst>
                                    <p:cond delay="0"/>
                                  </p:stCondLst>
                                  <p:childTnLst>
                                    <p:set>
                                      <p:cBhvr>
                                        <p:cTn id="53" dur="1" fill="hold">
                                          <p:stCondLst>
                                            <p:cond delay="0"/>
                                          </p:stCondLst>
                                        </p:cTn>
                                        <p:tgtEl>
                                          <p:spTgt spid="4102"/>
                                        </p:tgtEl>
                                        <p:attrNameLst>
                                          <p:attrName>style.visibility</p:attrName>
                                        </p:attrNameLst>
                                      </p:cBhvr>
                                      <p:to>
                                        <p:strVal val="visible"/>
                                      </p:to>
                                    </p:set>
                                    <p:animEffect transition="in" filter="wipe(down)">
                                      <p:cBhvr>
                                        <p:cTn id="54" dur="500"/>
                                        <p:tgtEl>
                                          <p:spTgt spid="410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84E3F0"/>
        </a:solidFill>
        <a:effectLst/>
      </p:bgPr>
    </p:bg>
    <p:spTree>
      <p:nvGrpSpPr>
        <p:cNvPr id="1" name=""/>
        <p:cNvGrpSpPr/>
        <p:nvPr/>
      </p:nvGrpSpPr>
      <p:grpSpPr>
        <a:xfrm>
          <a:off x="0" y="0"/>
          <a:ext cx="0" cy="0"/>
          <a:chOff x="0" y="0"/>
          <a:chExt cx="0" cy="0"/>
        </a:xfrm>
      </p:grpSpPr>
      <p:pic>
        <p:nvPicPr>
          <p:cNvPr id="2" name="图片 1"/>
          <p:cNvPicPr>
            <a:picLocks noChangeAspect="1"/>
          </p:cNvPicPr>
          <p:nvPr/>
        </p:nvPicPr>
        <p:blipFill>
          <a:blip r:embed="rId3"/>
          <a:stretch>
            <a:fillRect/>
          </a:stretch>
        </p:blipFill>
        <p:spPr>
          <a:xfrm>
            <a:off x="1" y="1"/>
            <a:ext cx="12192000" cy="500912"/>
          </a:xfrm>
          <a:prstGeom prst="rect">
            <a:avLst/>
          </a:prstGeom>
        </p:spPr>
      </p:pic>
      <p:sp>
        <p:nvSpPr>
          <p:cNvPr id="4" name="云形 3"/>
          <p:cNvSpPr/>
          <p:nvPr/>
        </p:nvSpPr>
        <p:spPr>
          <a:xfrm rot="180000">
            <a:off x="950595" y="1173480"/>
            <a:ext cx="10113010" cy="4309745"/>
          </a:xfrm>
          <a:prstGeom prst="cloud">
            <a:avLst/>
          </a:prstGeom>
          <a:solidFill>
            <a:schemeClr val="bg1"/>
          </a:solidFill>
          <a:ln w="92075">
            <a:solidFill>
              <a:srgbClr val="A9CAC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字魂36号-正文宋楷" panose="02000000000000000000" pitchFamily="2" charset="-122"/>
              <a:ea typeface="字魂36号-正文宋楷" panose="02000000000000000000" pitchFamily="2" charset="-122"/>
              <a:cs typeface="+mn-cs"/>
            </a:endParaRPr>
          </a:p>
        </p:txBody>
      </p:sp>
      <p:pic>
        <p:nvPicPr>
          <p:cNvPr id="6" name="图片 5" descr="248288a694d7a183367fb0367a596b10"/>
          <p:cNvPicPr>
            <a:picLocks noChangeAspect="1"/>
          </p:cNvPicPr>
          <p:nvPr/>
        </p:nvPicPr>
        <p:blipFill rotWithShape="1">
          <a:blip r:embed="rId4"/>
          <a:srcRect t="2930" r="47641"/>
          <a:stretch/>
        </p:blipFill>
        <p:spPr>
          <a:xfrm>
            <a:off x="-27940" y="5297213"/>
            <a:ext cx="12219941" cy="1579201"/>
          </a:xfrm>
          <a:prstGeom prst="rect">
            <a:avLst/>
          </a:prstGeom>
        </p:spPr>
      </p:pic>
      <p:pic>
        <p:nvPicPr>
          <p:cNvPr id="7" name="图片 6" descr="1a960b73464c3b6a9b2d71b3a40e4850"/>
          <p:cNvPicPr>
            <a:picLocks noChangeAspect="1"/>
          </p:cNvPicPr>
          <p:nvPr/>
        </p:nvPicPr>
        <p:blipFill>
          <a:blip r:embed="rId5"/>
          <a:stretch>
            <a:fillRect/>
          </a:stretch>
        </p:blipFill>
        <p:spPr>
          <a:xfrm flipH="1">
            <a:off x="182880" y="2859405"/>
            <a:ext cx="2632075" cy="3941445"/>
          </a:xfrm>
          <a:prstGeom prst="rect">
            <a:avLst/>
          </a:prstGeom>
        </p:spPr>
      </p:pic>
      <p:pic>
        <p:nvPicPr>
          <p:cNvPr id="8" name="图片 7" descr="1a960b73464c3b6a9b2d71b3a40e4850"/>
          <p:cNvPicPr>
            <a:picLocks noChangeAspect="1"/>
          </p:cNvPicPr>
          <p:nvPr/>
        </p:nvPicPr>
        <p:blipFill>
          <a:blip r:embed="rId5"/>
          <a:stretch>
            <a:fillRect/>
          </a:stretch>
        </p:blipFill>
        <p:spPr>
          <a:xfrm>
            <a:off x="8540796" y="2859405"/>
            <a:ext cx="2774986" cy="4154568"/>
          </a:xfrm>
          <a:prstGeom prst="rect">
            <a:avLst/>
          </a:prstGeom>
        </p:spPr>
      </p:pic>
      <p:pic>
        <p:nvPicPr>
          <p:cNvPr id="3" name="图片 2" descr="be63a2bb084e4dcc6af2fd21eb4c43b0"/>
          <p:cNvPicPr>
            <a:picLocks noChangeAspect="1"/>
          </p:cNvPicPr>
          <p:nvPr/>
        </p:nvPicPr>
        <p:blipFill>
          <a:blip r:embed="rId6"/>
          <a:stretch>
            <a:fillRect/>
          </a:stretch>
        </p:blipFill>
        <p:spPr>
          <a:xfrm rot="540000">
            <a:off x="9320587" y="547736"/>
            <a:ext cx="2524125" cy="2300605"/>
          </a:xfrm>
          <a:prstGeom prst="rect">
            <a:avLst/>
          </a:prstGeom>
        </p:spPr>
      </p:pic>
      <p:pic>
        <p:nvPicPr>
          <p:cNvPr id="5" name="Picture 4">
            <a:extLst>
              <a:ext uri="{FF2B5EF4-FFF2-40B4-BE49-F238E27FC236}">
                <a16:creationId xmlns:a16="http://schemas.microsoft.com/office/drawing/2014/main" id="{D11722D3-F983-6E84-2E6D-CA6D05835371}"/>
              </a:ext>
            </a:extLst>
          </p:cNvPr>
          <p:cNvPicPr>
            <a:picLocks noChangeAspect="1"/>
          </p:cNvPicPr>
          <p:nvPr/>
        </p:nvPicPr>
        <p:blipFill>
          <a:blip r:embed="rId7"/>
          <a:stretch>
            <a:fillRect/>
          </a:stretch>
        </p:blipFill>
        <p:spPr>
          <a:xfrm>
            <a:off x="2108143" y="1554704"/>
            <a:ext cx="7175614" cy="3615241"/>
          </a:xfrm>
          <a:prstGeom prst="rect">
            <a:avLst/>
          </a:prstGeom>
        </p:spPr>
      </p:pic>
    </p:spTree>
    <p:extLst>
      <p:ext uri="{BB962C8B-B14F-4D97-AF65-F5344CB8AC3E}">
        <p14:creationId xmlns:p14="http://schemas.microsoft.com/office/powerpoint/2010/main" val="672735013"/>
      </p:ext>
    </p:extLst>
  </p:cSld>
  <p:clrMapOvr>
    <a:masterClrMapping/>
  </p:clrMapOvr>
  <p:transition spd="slow">
    <p:comb/>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repeatCount="indefinite" fill="hold" nodeType="withEffect">
                                  <p:stCondLst>
                                    <p:cond delay="0"/>
                                  </p:stCondLst>
                                  <p:childTnLst>
                                    <p:animRot by="120000">
                                      <p:cBhvr>
                                        <p:cTn id="6" dur="500" fill="hold">
                                          <p:stCondLst>
                                            <p:cond delay="0"/>
                                          </p:stCondLst>
                                        </p:cTn>
                                        <p:tgtEl>
                                          <p:spTgt spid="3"/>
                                        </p:tgtEl>
                                        <p:attrNameLst>
                                          <p:attrName>r</p:attrName>
                                        </p:attrNameLst>
                                      </p:cBhvr>
                                    </p:animRot>
                                    <p:animRot by="-240000">
                                      <p:cBhvr>
                                        <p:cTn id="7" dur="1000" fill="hold">
                                          <p:stCondLst>
                                            <p:cond delay="1000"/>
                                          </p:stCondLst>
                                        </p:cTn>
                                        <p:tgtEl>
                                          <p:spTgt spid="3"/>
                                        </p:tgtEl>
                                        <p:attrNameLst>
                                          <p:attrName>r</p:attrName>
                                        </p:attrNameLst>
                                      </p:cBhvr>
                                    </p:animRot>
                                    <p:animRot by="240000">
                                      <p:cBhvr>
                                        <p:cTn id="8" dur="1000" fill="hold">
                                          <p:stCondLst>
                                            <p:cond delay="2000"/>
                                          </p:stCondLst>
                                        </p:cTn>
                                        <p:tgtEl>
                                          <p:spTgt spid="3"/>
                                        </p:tgtEl>
                                        <p:attrNameLst>
                                          <p:attrName>r</p:attrName>
                                        </p:attrNameLst>
                                      </p:cBhvr>
                                    </p:animRot>
                                    <p:animRot by="-240000">
                                      <p:cBhvr>
                                        <p:cTn id="9" dur="1000" fill="hold">
                                          <p:stCondLst>
                                            <p:cond delay="3000"/>
                                          </p:stCondLst>
                                        </p:cTn>
                                        <p:tgtEl>
                                          <p:spTgt spid="3"/>
                                        </p:tgtEl>
                                        <p:attrNameLst>
                                          <p:attrName>r</p:attrName>
                                        </p:attrNameLst>
                                      </p:cBhvr>
                                    </p:animRot>
                                    <p:animRot by="120000">
                                      <p:cBhvr>
                                        <p:cTn id="10" dur="1000" fill="hold">
                                          <p:stCondLst>
                                            <p:cond delay="4000"/>
                                          </p:stCondLst>
                                        </p:cTn>
                                        <p:tgtEl>
                                          <p:spTgt spid="3"/>
                                        </p:tgtEl>
                                        <p:attrNameLst>
                                          <p:attrName>r</p:attrName>
                                        </p:attrNameLst>
                                      </p:cBhvr>
                                    </p:animRot>
                                  </p:childTnLst>
                                </p:cTn>
                              </p:par>
                              <p:par>
                                <p:cTn id="11" presetID="53" presetClass="entr" presetSubtype="16" fill="hold" grpId="0" nodeType="with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p:cTn id="13" dur="500" fill="hold"/>
                                        <p:tgtEl>
                                          <p:spTgt spid="4"/>
                                        </p:tgtEl>
                                        <p:attrNameLst>
                                          <p:attrName>ppt_w</p:attrName>
                                        </p:attrNameLst>
                                      </p:cBhvr>
                                      <p:tavLst>
                                        <p:tav tm="0">
                                          <p:val>
                                            <p:fltVal val="0"/>
                                          </p:val>
                                        </p:tav>
                                        <p:tav tm="100000">
                                          <p:val>
                                            <p:strVal val="#ppt_w"/>
                                          </p:val>
                                        </p:tav>
                                      </p:tavLst>
                                    </p:anim>
                                    <p:anim calcmode="lin" valueType="num">
                                      <p:cBhvr>
                                        <p:cTn id="14" dur="500" fill="hold"/>
                                        <p:tgtEl>
                                          <p:spTgt spid="4"/>
                                        </p:tgtEl>
                                        <p:attrNameLst>
                                          <p:attrName>ppt_h</p:attrName>
                                        </p:attrNameLst>
                                      </p:cBhvr>
                                      <p:tavLst>
                                        <p:tav tm="0">
                                          <p:val>
                                            <p:fltVal val="0"/>
                                          </p:val>
                                        </p:tav>
                                        <p:tav tm="100000">
                                          <p:val>
                                            <p:strVal val="#ppt_h"/>
                                          </p:val>
                                        </p:tav>
                                      </p:tavLst>
                                    </p:anim>
                                    <p:animEffect transition="in" filter="fade">
                                      <p:cBhvr>
                                        <p:cTn id="15" dur="500"/>
                                        <p:tgtEl>
                                          <p:spTgt spid="4"/>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nodeType="clickEffect">
                                  <p:stCondLst>
                                    <p:cond delay="0"/>
                                  </p:stCondLst>
                                  <p:childTnLst>
                                    <p:set>
                                      <p:cBhvr>
                                        <p:cTn id="19" dur="1" fill="hold">
                                          <p:stCondLst>
                                            <p:cond delay="0"/>
                                          </p:stCondLst>
                                        </p:cTn>
                                        <p:tgtEl>
                                          <p:spTgt spid="5"/>
                                        </p:tgtEl>
                                        <p:attrNameLst>
                                          <p:attrName>style.visibility</p:attrName>
                                        </p:attrNameLst>
                                      </p:cBhvr>
                                      <p:to>
                                        <p:strVal val="visible"/>
                                      </p:to>
                                    </p:set>
                                    <p:animEffect transition="in" filter="barn(inVertical)">
                                      <p:cBhvr>
                                        <p:cTn id="20"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84E3F0"/>
        </a:solidFill>
        <a:effectLst/>
      </p:bgPr>
    </p:bg>
    <p:spTree>
      <p:nvGrpSpPr>
        <p:cNvPr id="1" name=""/>
        <p:cNvGrpSpPr/>
        <p:nvPr/>
      </p:nvGrpSpPr>
      <p:grpSpPr>
        <a:xfrm>
          <a:off x="0" y="0"/>
          <a:ext cx="0" cy="0"/>
          <a:chOff x="0" y="0"/>
          <a:chExt cx="0" cy="0"/>
        </a:xfrm>
      </p:grpSpPr>
      <p:pic>
        <p:nvPicPr>
          <p:cNvPr id="2" name="图片 1"/>
          <p:cNvPicPr>
            <a:picLocks noChangeAspect="1"/>
          </p:cNvPicPr>
          <p:nvPr/>
        </p:nvPicPr>
        <p:blipFill>
          <a:blip r:embed="rId3"/>
          <a:stretch>
            <a:fillRect/>
          </a:stretch>
        </p:blipFill>
        <p:spPr>
          <a:xfrm>
            <a:off x="1" y="1"/>
            <a:ext cx="12192000" cy="500912"/>
          </a:xfrm>
          <a:prstGeom prst="rect">
            <a:avLst/>
          </a:prstGeom>
        </p:spPr>
      </p:pic>
      <p:sp>
        <p:nvSpPr>
          <p:cNvPr id="4" name="云形 3"/>
          <p:cNvSpPr/>
          <p:nvPr/>
        </p:nvSpPr>
        <p:spPr>
          <a:xfrm rot="180000">
            <a:off x="955053" y="1181846"/>
            <a:ext cx="10456599" cy="5222363"/>
          </a:xfrm>
          <a:prstGeom prst="cloud">
            <a:avLst/>
          </a:prstGeom>
          <a:solidFill>
            <a:schemeClr val="bg1"/>
          </a:solidFill>
          <a:ln w="92075">
            <a:solidFill>
              <a:srgbClr val="A9CAC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字魂36号-正文宋楷" panose="02000000000000000000" pitchFamily="2" charset="-122"/>
              <a:ea typeface="字魂36号-正文宋楷" panose="02000000000000000000" pitchFamily="2" charset="-122"/>
              <a:cs typeface="+mn-cs"/>
            </a:endParaRPr>
          </a:p>
        </p:txBody>
      </p:sp>
      <p:pic>
        <p:nvPicPr>
          <p:cNvPr id="6" name="图片 5" descr="248288a694d7a183367fb0367a596b10"/>
          <p:cNvPicPr>
            <a:picLocks noChangeAspect="1"/>
          </p:cNvPicPr>
          <p:nvPr/>
        </p:nvPicPr>
        <p:blipFill rotWithShape="1">
          <a:blip r:embed="rId4"/>
          <a:srcRect t="2930" r="47641"/>
          <a:stretch/>
        </p:blipFill>
        <p:spPr>
          <a:xfrm>
            <a:off x="-27940" y="5297213"/>
            <a:ext cx="12219941" cy="1579201"/>
          </a:xfrm>
          <a:prstGeom prst="rect">
            <a:avLst/>
          </a:prstGeom>
        </p:spPr>
      </p:pic>
      <p:pic>
        <p:nvPicPr>
          <p:cNvPr id="7" name="图片 6" descr="1a960b73464c3b6a9b2d71b3a40e4850"/>
          <p:cNvPicPr>
            <a:picLocks noChangeAspect="1"/>
          </p:cNvPicPr>
          <p:nvPr/>
        </p:nvPicPr>
        <p:blipFill>
          <a:blip r:embed="rId5"/>
          <a:stretch>
            <a:fillRect/>
          </a:stretch>
        </p:blipFill>
        <p:spPr>
          <a:xfrm flipH="1">
            <a:off x="182880" y="2859405"/>
            <a:ext cx="2632075" cy="3941445"/>
          </a:xfrm>
          <a:prstGeom prst="rect">
            <a:avLst/>
          </a:prstGeom>
        </p:spPr>
      </p:pic>
      <p:pic>
        <p:nvPicPr>
          <p:cNvPr id="8" name="图片 7" descr="1a960b73464c3b6a9b2d71b3a40e4850"/>
          <p:cNvPicPr>
            <a:picLocks noChangeAspect="1"/>
          </p:cNvPicPr>
          <p:nvPr/>
        </p:nvPicPr>
        <p:blipFill>
          <a:blip r:embed="rId5"/>
          <a:stretch>
            <a:fillRect/>
          </a:stretch>
        </p:blipFill>
        <p:spPr>
          <a:xfrm>
            <a:off x="9541499" y="4314825"/>
            <a:ext cx="1802858" cy="2699148"/>
          </a:xfrm>
          <a:prstGeom prst="rect">
            <a:avLst/>
          </a:prstGeom>
        </p:spPr>
      </p:pic>
      <p:sp>
        <p:nvSpPr>
          <p:cNvPr id="9" name="TextBox 8">
            <a:extLst>
              <a:ext uri="{FF2B5EF4-FFF2-40B4-BE49-F238E27FC236}">
                <a16:creationId xmlns:a16="http://schemas.microsoft.com/office/drawing/2014/main" id="{6B1D16C7-D41E-4284-A9E6-3DDF78D0840D}"/>
              </a:ext>
            </a:extLst>
          </p:cNvPr>
          <p:cNvSpPr txBox="1"/>
          <p:nvPr/>
        </p:nvSpPr>
        <p:spPr>
          <a:xfrm>
            <a:off x="2510397" y="2020301"/>
            <a:ext cx="7171205" cy="695575"/>
          </a:xfrm>
          <a:prstGeom prst="rect">
            <a:avLst/>
          </a:prstGeom>
          <a:noFill/>
        </p:spPr>
        <p:txBody>
          <a:bodyPr wrap="square" rtlCol="0">
            <a:spAutoFit/>
          </a:bodyPr>
          <a:lstStyle/>
          <a:p>
            <a:pPr marL="0" marR="0" lvl="0" indent="0" algn="ctr" defTabSz="914400" rtl="0" eaLnBrk="1" fontAlgn="auto" latinLnBrk="0" hangingPunct="1">
              <a:lnSpc>
                <a:spcPct val="130000"/>
              </a:lnSpc>
              <a:spcBef>
                <a:spcPts val="0"/>
              </a:spcBef>
              <a:spcAft>
                <a:spcPts val="0"/>
              </a:spcAft>
              <a:buClrTx/>
              <a:buSzTx/>
              <a:buFontTx/>
              <a:buNone/>
              <a:tabLst/>
              <a:defRPr/>
            </a:pPr>
            <a:r>
              <a:rPr kumimoji="0" lang="en-US" sz="3200" b="1" i="0" u="none" strike="noStrike" kern="1200" cap="none" spc="0" normalizeH="0" baseline="0" noProof="0" dirty="0" err="1">
                <a:ln>
                  <a:noFill/>
                </a:ln>
                <a:solidFill>
                  <a:srgbClr val="FF0000"/>
                </a:solidFill>
                <a:effectLst/>
                <a:uLnTx/>
                <a:uFillTx/>
                <a:latin typeface="Calibri" panose="020F0502020204030204" pitchFamily="34" charset="0"/>
                <a:cs typeface="Calibri" panose="020F0502020204030204" pitchFamily="34" charset="0"/>
              </a:rPr>
              <a:t>Thứ</a:t>
            </a:r>
            <a:r>
              <a:rPr kumimoji="0" lang="en-US" sz="3200" b="1" i="0" u="none" strike="noStrike" kern="1200" cap="none" spc="0" normalizeH="0" baseline="0" noProof="0" dirty="0">
                <a:ln>
                  <a:noFill/>
                </a:ln>
                <a:solidFill>
                  <a:srgbClr val="FF0000"/>
                </a:solidFill>
                <a:effectLst/>
                <a:uLnTx/>
                <a:uFillTx/>
                <a:latin typeface="Calibri" panose="020F0502020204030204" pitchFamily="34" charset="0"/>
                <a:cs typeface="Calibri" panose="020F0502020204030204" pitchFamily="34" charset="0"/>
              </a:rPr>
              <a:t> … </a:t>
            </a:r>
            <a:r>
              <a:rPr kumimoji="0" lang="en-US" sz="3200" b="1" i="0" u="none" strike="noStrike" kern="1200" cap="none" spc="0" normalizeH="0" baseline="0" noProof="0" dirty="0" err="1">
                <a:ln>
                  <a:noFill/>
                </a:ln>
                <a:solidFill>
                  <a:srgbClr val="FF0000"/>
                </a:solidFill>
                <a:effectLst/>
                <a:uLnTx/>
                <a:uFillTx/>
                <a:latin typeface="Calibri" panose="020F0502020204030204" pitchFamily="34" charset="0"/>
                <a:cs typeface="Calibri" panose="020F0502020204030204" pitchFamily="34" charset="0"/>
              </a:rPr>
              <a:t>ngày</a:t>
            </a:r>
            <a:r>
              <a:rPr kumimoji="0" lang="en-US" sz="3200" b="1" i="0" u="none" strike="noStrike" kern="1200" cap="none" spc="0" normalizeH="0" baseline="0" noProof="0" dirty="0">
                <a:ln>
                  <a:noFill/>
                </a:ln>
                <a:solidFill>
                  <a:srgbClr val="FF0000"/>
                </a:solidFill>
                <a:effectLst/>
                <a:uLnTx/>
                <a:uFillTx/>
                <a:latin typeface="Calibri" panose="020F0502020204030204" pitchFamily="34" charset="0"/>
                <a:cs typeface="Calibri" panose="020F0502020204030204" pitchFamily="34" charset="0"/>
              </a:rPr>
              <a:t> … </a:t>
            </a:r>
            <a:r>
              <a:rPr kumimoji="0" lang="en-US" sz="3200" b="1" i="0" u="none" strike="noStrike" kern="1200" cap="none" spc="0" normalizeH="0" baseline="0" noProof="0" dirty="0" err="1">
                <a:ln>
                  <a:noFill/>
                </a:ln>
                <a:solidFill>
                  <a:srgbClr val="FF0000"/>
                </a:solidFill>
                <a:effectLst/>
                <a:uLnTx/>
                <a:uFillTx/>
                <a:latin typeface="Calibri" panose="020F0502020204030204" pitchFamily="34" charset="0"/>
                <a:cs typeface="Calibri" panose="020F0502020204030204" pitchFamily="34" charset="0"/>
              </a:rPr>
              <a:t>tháng</a:t>
            </a:r>
            <a:r>
              <a:rPr kumimoji="0" lang="en-US" sz="3200" b="1" i="0" u="none" strike="noStrike" kern="1200" cap="none" spc="0" normalizeH="0" baseline="0" noProof="0" dirty="0">
                <a:ln>
                  <a:noFill/>
                </a:ln>
                <a:solidFill>
                  <a:srgbClr val="FF0000"/>
                </a:solidFill>
                <a:effectLst/>
                <a:uLnTx/>
                <a:uFillTx/>
                <a:latin typeface="Calibri" panose="020F0502020204030204" pitchFamily="34" charset="0"/>
                <a:cs typeface="Calibri" panose="020F0502020204030204" pitchFamily="34" charset="0"/>
              </a:rPr>
              <a:t> … </a:t>
            </a:r>
            <a:r>
              <a:rPr kumimoji="0" lang="en-US" sz="3200" b="1" i="0" u="none" strike="noStrike" kern="1200" cap="none" spc="0" normalizeH="0" baseline="0" noProof="0" dirty="0" err="1">
                <a:ln>
                  <a:noFill/>
                </a:ln>
                <a:solidFill>
                  <a:srgbClr val="FF0000"/>
                </a:solidFill>
                <a:effectLst/>
                <a:uLnTx/>
                <a:uFillTx/>
                <a:latin typeface="Calibri" panose="020F0502020204030204" pitchFamily="34" charset="0"/>
                <a:cs typeface="Calibri" panose="020F0502020204030204" pitchFamily="34" charset="0"/>
              </a:rPr>
              <a:t>năm</a:t>
            </a:r>
            <a:r>
              <a:rPr kumimoji="0" lang="en-US" sz="3200" b="1" i="0" u="none" strike="noStrike" kern="1200" cap="none" spc="0" normalizeH="0" baseline="0" noProof="0" dirty="0">
                <a:ln>
                  <a:noFill/>
                </a:ln>
                <a:solidFill>
                  <a:srgbClr val="FF0000"/>
                </a:solidFill>
                <a:effectLst/>
                <a:uLnTx/>
                <a:uFillTx/>
                <a:latin typeface="Calibri" panose="020F0502020204030204" pitchFamily="34" charset="0"/>
                <a:cs typeface="Calibri" panose="020F0502020204030204" pitchFamily="34" charset="0"/>
              </a:rPr>
              <a:t> 2023</a:t>
            </a:r>
          </a:p>
        </p:txBody>
      </p:sp>
      <p:pic>
        <p:nvPicPr>
          <p:cNvPr id="3" name="图片 2" descr="be63a2bb084e4dcc6af2fd21eb4c43b0"/>
          <p:cNvPicPr>
            <a:picLocks noChangeAspect="1"/>
          </p:cNvPicPr>
          <p:nvPr/>
        </p:nvPicPr>
        <p:blipFill>
          <a:blip r:embed="rId6"/>
          <a:stretch>
            <a:fillRect/>
          </a:stretch>
        </p:blipFill>
        <p:spPr>
          <a:xfrm rot="540000">
            <a:off x="9503465" y="547737"/>
            <a:ext cx="2524125" cy="2300605"/>
          </a:xfrm>
          <a:prstGeom prst="rect">
            <a:avLst/>
          </a:prstGeom>
        </p:spPr>
      </p:pic>
      <p:pic>
        <p:nvPicPr>
          <p:cNvPr id="5" name="Picture 4">
            <a:extLst>
              <a:ext uri="{FF2B5EF4-FFF2-40B4-BE49-F238E27FC236}">
                <a16:creationId xmlns:a16="http://schemas.microsoft.com/office/drawing/2014/main" id="{EE3ADFF9-765A-3247-4D0F-F7EB42349719}"/>
              </a:ext>
            </a:extLst>
          </p:cNvPr>
          <p:cNvPicPr>
            <a:picLocks noChangeAspect="1"/>
          </p:cNvPicPr>
          <p:nvPr/>
        </p:nvPicPr>
        <p:blipFill rotWithShape="1">
          <a:blip r:embed="rId7"/>
          <a:srcRect b="37814"/>
          <a:stretch/>
        </p:blipFill>
        <p:spPr>
          <a:xfrm>
            <a:off x="5022531" y="2492286"/>
            <a:ext cx="1949769" cy="878209"/>
          </a:xfrm>
          <a:prstGeom prst="rect">
            <a:avLst/>
          </a:prstGeom>
        </p:spPr>
      </p:pic>
      <p:pic>
        <p:nvPicPr>
          <p:cNvPr id="11" name="Picture 10">
            <a:extLst>
              <a:ext uri="{FF2B5EF4-FFF2-40B4-BE49-F238E27FC236}">
                <a16:creationId xmlns:a16="http://schemas.microsoft.com/office/drawing/2014/main" id="{4E62CCAE-5727-A74C-7C25-3BA8FEAD6B0B}"/>
              </a:ext>
            </a:extLst>
          </p:cNvPr>
          <p:cNvPicPr>
            <a:picLocks noChangeAspect="1"/>
          </p:cNvPicPr>
          <p:nvPr/>
        </p:nvPicPr>
        <p:blipFill>
          <a:blip r:embed="rId8"/>
          <a:stretch>
            <a:fillRect/>
          </a:stretch>
        </p:blipFill>
        <p:spPr>
          <a:xfrm>
            <a:off x="1932425" y="3208705"/>
            <a:ext cx="8955800" cy="1774090"/>
          </a:xfrm>
          <a:prstGeom prst="rect">
            <a:avLst/>
          </a:prstGeom>
        </p:spPr>
      </p:pic>
    </p:spTree>
    <p:extLst>
      <p:ext uri="{BB962C8B-B14F-4D97-AF65-F5344CB8AC3E}">
        <p14:creationId xmlns:p14="http://schemas.microsoft.com/office/powerpoint/2010/main" val="3408148035"/>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repeatCount="indefinite" fill="hold" nodeType="withEffect">
                                  <p:stCondLst>
                                    <p:cond delay="0"/>
                                  </p:stCondLst>
                                  <p:childTnLst>
                                    <p:animRot by="120000">
                                      <p:cBhvr>
                                        <p:cTn id="6" dur="500" fill="hold">
                                          <p:stCondLst>
                                            <p:cond delay="0"/>
                                          </p:stCondLst>
                                        </p:cTn>
                                        <p:tgtEl>
                                          <p:spTgt spid="3"/>
                                        </p:tgtEl>
                                        <p:attrNameLst>
                                          <p:attrName>r</p:attrName>
                                        </p:attrNameLst>
                                      </p:cBhvr>
                                    </p:animRot>
                                    <p:animRot by="-240000">
                                      <p:cBhvr>
                                        <p:cTn id="7" dur="1000" fill="hold">
                                          <p:stCondLst>
                                            <p:cond delay="1000"/>
                                          </p:stCondLst>
                                        </p:cTn>
                                        <p:tgtEl>
                                          <p:spTgt spid="3"/>
                                        </p:tgtEl>
                                        <p:attrNameLst>
                                          <p:attrName>r</p:attrName>
                                        </p:attrNameLst>
                                      </p:cBhvr>
                                    </p:animRot>
                                    <p:animRot by="240000">
                                      <p:cBhvr>
                                        <p:cTn id="8" dur="1000" fill="hold">
                                          <p:stCondLst>
                                            <p:cond delay="2000"/>
                                          </p:stCondLst>
                                        </p:cTn>
                                        <p:tgtEl>
                                          <p:spTgt spid="3"/>
                                        </p:tgtEl>
                                        <p:attrNameLst>
                                          <p:attrName>r</p:attrName>
                                        </p:attrNameLst>
                                      </p:cBhvr>
                                    </p:animRot>
                                    <p:animRot by="-240000">
                                      <p:cBhvr>
                                        <p:cTn id="9" dur="1000" fill="hold">
                                          <p:stCondLst>
                                            <p:cond delay="3000"/>
                                          </p:stCondLst>
                                        </p:cTn>
                                        <p:tgtEl>
                                          <p:spTgt spid="3"/>
                                        </p:tgtEl>
                                        <p:attrNameLst>
                                          <p:attrName>r</p:attrName>
                                        </p:attrNameLst>
                                      </p:cBhvr>
                                    </p:animRot>
                                    <p:animRot by="120000">
                                      <p:cBhvr>
                                        <p:cTn id="10" dur="1000" fill="hold">
                                          <p:stCondLst>
                                            <p:cond delay="4000"/>
                                          </p:stCondLst>
                                        </p:cTn>
                                        <p:tgtEl>
                                          <p:spTgt spid="3"/>
                                        </p:tgtEl>
                                        <p:attrNameLst>
                                          <p:attrName>r</p:attrName>
                                        </p:attrNameLst>
                                      </p:cBhvr>
                                    </p:animRot>
                                  </p:childTnLst>
                                </p:cTn>
                              </p:par>
                              <p:par>
                                <p:cTn id="11" presetID="53" presetClass="entr" presetSubtype="16" fill="hold" grpId="0" nodeType="with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p:cTn id="13" dur="500" fill="hold"/>
                                        <p:tgtEl>
                                          <p:spTgt spid="4"/>
                                        </p:tgtEl>
                                        <p:attrNameLst>
                                          <p:attrName>ppt_w</p:attrName>
                                        </p:attrNameLst>
                                      </p:cBhvr>
                                      <p:tavLst>
                                        <p:tav tm="0">
                                          <p:val>
                                            <p:fltVal val="0"/>
                                          </p:val>
                                        </p:tav>
                                        <p:tav tm="100000">
                                          <p:val>
                                            <p:strVal val="#ppt_w"/>
                                          </p:val>
                                        </p:tav>
                                      </p:tavLst>
                                    </p:anim>
                                    <p:anim calcmode="lin" valueType="num">
                                      <p:cBhvr>
                                        <p:cTn id="14" dur="500" fill="hold"/>
                                        <p:tgtEl>
                                          <p:spTgt spid="4"/>
                                        </p:tgtEl>
                                        <p:attrNameLst>
                                          <p:attrName>ppt_h</p:attrName>
                                        </p:attrNameLst>
                                      </p:cBhvr>
                                      <p:tavLst>
                                        <p:tav tm="0">
                                          <p:val>
                                            <p:fltVal val="0"/>
                                          </p:val>
                                        </p:tav>
                                        <p:tav tm="100000">
                                          <p:val>
                                            <p:strVal val="#ppt_h"/>
                                          </p:val>
                                        </p:tav>
                                      </p:tavLst>
                                    </p:anim>
                                    <p:animEffect transition="in" filter="fade">
                                      <p:cBhvr>
                                        <p:cTn id="15" dur="500"/>
                                        <p:tgtEl>
                                          <p:spTgt spid="4"/>
                                        </p:tgtEl>
                                      </p:cBhvr>
                                    </p:animEffect>
                                  </p:childTnLst>
                                </p:cTn>
                              </p:par>
                              <p:par>
                                <p:cTn id="16" presetID="53" presetClass="entr" presetSubtype="16" fill="hold" grpId="0" nodeType="withEffect">
                                  <p:stCondLst>
                                    <p:cond delay="0"/>
                                  </p:stCondLst>
                                  <p:childTnLst>
                                    <p:set>
                                      <p:cBhvr>
                                        <p:cTn id="17" dur="1" fill="hold">
                                          <p:stCondLst>
                                            <p:cond delay="0"/>
                                          </p:stCondLst>
                                        </p:cTn>
                                        <p:tgtEl>
                                          <p:spTgt spid="9"/>
                                        </p:tgtEl>
                                        <p:attrNameLst>
                                          <p:attrName>style.visibility</p:attrName>
                                        </p:attrNameLst>
                                      </p:cBhvr>
                                      <p:to>
                                        <p:strVal val="visible"/>
                                      </p:to>
                                    </p:set>
                                    <p:anim calcmode="lin" valueType="num">
                                      <p:cBhvr>
                                        <p:cTn id="18" dur="500" fill="hold"/>
                                        <p:tgtEl>
                                          <p:spTgt spid="9"/>
                                        </p:tgtEl>
                                        <p:attrNameLst>
                                          <p:attrName>ppt_w</p:attrName>
                                        </p:attrNameLst>
                                      </p:cBhvr>
                                      <p:tavLst>
                                        <p:tav tm="0">
                                          <p:val>
                                            <p:fltVal val="0"/>
                                          </p:val>
                                        </p:tav>
                                        <p:tav tm="100000">
                                          <p:val>
                                            <p:strVal val="#ppt_w"/>
                                          </p:val>
                                        </p:tav>
                                      </p:tavLst>
                                    </p:anim>
                                    <p:anim calcmode="lin" valueType="num">
                                      <p:cBhvr>
                                        <p:cTn id="19" dur="500" fill="hold"/>
                                        <p:tgtEl>
                                          <p:spTgt spid="9"/>
                                        </p:tgtEl>
                                        <p:attrNameLst>
                                          <p:attrName>ppt_h</p:attrName>
                                        </p:attrNameLst>
                                      </p:cBhvr>
                                      <p:tavLst>
                                        <p:tav tm="0">
                                          <p:val>
                                            <p:fltVal val="0"/>
                                          </p:val>
                                        </p:tav>
                                        <p:tav tm="100000">
                                          <p:val>
                                            <p:strVal val="#ppt_h"/>
                                          </p:val>
                                        </p:tav>
                                      </p:tavLst>
                                    </p:anim>
                                    <p:animEffect transition="in" filter="fade">
                                      <p:cBhvr>
                                        <p:cTn id="20" dur="500"/>
                                        <p:tgtEl>
                                          <p:spTgt spid="9"/>
                                        </p:tgtEl>
                                      </p:cBhvr>
                                    </p:animEffect>
                                  </p:childTnLst>
                                </p:cTn>
                              </p:par>
                              <p:par>
                                <p:cTn id="21" presetID="22" presetClass="entr" presetSubtype="4" fill="hold" nodeType="withEffect">
                                  <p:stCondLst>
                                    <p:cond delay="0"/>
                                  </p:stCondLst>
                                  <p:childTnLst>
                                    <p:set>
                                      <p:cBhvr>
                                        <p:cTn id="22" dur="1" fill="hold">
                                          <p:stCondLst>
                                            <p:cond delay="0"/>
                                          </p:stCondLst>
                                        </p:cTn>
                                        <p:tgtEl>
                                          <p:spTgt spid="5"/>
                                        </p:tgtEl>
                                        <p:attrNameLst>
                                          <p:attrName>style.visibility</p:attrName>
                                        </p:attrNameLst>
                                      </p:cBhvr>
                                      <p:to>
                                        <p:strVal val="visible"/>
                                      </p:to>
                                    </p:set>
                                    <p:animEffect transition="in" filter="wipe(down)">
                                      <p:cBhvr>
                                        <p:cTn id="23" dur="500"/>
                                        <p:tgtEl>
                                          <p:spTgt spid="5"/>
                                        </p:tgtEl>
                                      </p:cBhvr>
                                    </p:animEffect>
                                  </p:childTnLst>
                                </p:cTn>
                              </p:par>
                            </p:childTnLst>
                          </p:cTn>
                        </p:par>
                      </p:childTnLst>
                    </p:cTn>
                  </p:par>
                  <p:par>
                    <p:cTn id="24" fill="hold">
                      <p:stCondLst>
                        <p:cond delay="indefinite"/>
                      </p:stCondLst>
                      <p:childTnLst>
                        <p:par>
                          <p:cTn id="25" fill="hold">
                            <p:stCondLst>
                              <p:cond delay="0"/>
                            </p:stCondLst>
                            <p:childTnLst>
                              <p:par>
                                <p:cTn id="26" presetID="16" presetClass="entr" presetSubtype="21" fill="hold" nodeType="clickEffect">
                                  <p:stCondLst>
                                    <p:cond delay="0"/>
                                  </p:stCondLst>
                                  <p:childTnLst>
                                    <p:set>
                                      <p:cBhvr>
                                        <p:cTn id="27" dur="1" fill="hold">
                                          <p:stCondLst>
                                            <p:cond delay="0"/>
                                          </p:stCondLst>
                                        </p:cTn>
                                        <p:tgtEl>
                                          <p:spTgt spid="11"/>
                                        </p:tgtEl>
                                        <p:attrNameLst>
                                          <p:attrName>style.visibility</p:attrName>
                                        </p:attrNameLst>
                                      </p:cBhvr>
                                      <p:to>
                                        <p:strVal val="visible"/>
                                      </p:to>
                                    </p:set>
                                    <p:animEffect transition="in" filter="barn(inVertical)">
                                      <p:cBhvr>
                                        <p:cTn id="28"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9"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84E3F0"/>
        </a:solidFill>
        <a:effectLst/>
      </p:bgPr>
    </p:bg>
    <p:spTree>
      <p:nvGrpSpPr>
        <p:cNvPr id="1" name=""/>
        <p:cNvGrpSpPr/>
        <p:nvPr/>
      </p:nvGrpSpPr>
      <p:grpSpPr>
        <a:xfrm>
          <a:off x="0" y="0"/>
          <a:ext cx="0" cy="0"/>
          <a:chOff x="0" y="0"/>
          <a:chExt cx="0" cy="0"/>
        </a:xfrm>
      </p:grpSpPr>
      <p:pic>
        <p:nvPicPr>
          <p:cNvPr id="16" name="图片 15"/>
          <p:cNvPicPr>
            <a:picLocks noChangeAspect="1"/>
          </p:cNvPicPr>
          <p:nvPr/>
        </p:nvPicPr>
        <p:blipFill>
          <a:blip r:embed="rId3"/>
          <a:stretch>
            <a:fillRect/>
          </a:stretch>
        </p:blipFill>
        <p:spPr>
          <a:xfrm>
            <a:off x="1" y="1"/>
            <a:ext cx="12192000" cy="500912"/>
          </a:xfrm>
          <a:prstGeom prst="rect">
            <a:avLst/>
          </a:prstGeom>
        </p:spPr>
      </p:pic>
      <p:grpSp>
        <p:nvGrpSpPr>
          <p:cNvPr id="41" name="Group 40">
            <a:extLst>
              <a:ext uri="{FF2B5EF4-FFF2-40B4-BE49-F238E27FC236}">
                <a16:creationId xmlns:a16="http://schemas.microsoft.com/office/drawing/2014/main" id="{58C5F316-4E64-4990-8C96-22027289CDE6}"/>
              </a:ext>
            </a:extLst>
          </p:cNvPr>
          <p:cNvGrpSpPr/>
          <p:nvPr/>
        </p:nvGrpSpPr>
        <p:grpSpPr>
          <a:xfrm>
            <a:off x="2847383" y="129438"/>
            <a:ext cx="6878233" cy="1385037"/>
            <a:chOff x="5625979" y="3429000"/>
            <a:chExt cx="5736545" cy="2134052"/>
          </a:xfrm>
        </p:grpSpPr>
        <p:grpSp>
          <p:nvGrpSpPr>
            <p:cNvPr id="42" name="Graphic 3">
              <a:extLst>
                <a:ext uri="{FF2B5EF4-FFF2-40B4-BE49-F238E27FC236}">
                  <a16:creationId xmlns:a16="http://schemas.microsoft.com/office/drawing/2014/main" id="{563D44EC-B7B4-4B53-A56D-1294A3C15413}"/>
                </a:ext>
              </a:extLst>
            </p:cNvPr>
            <p:cNvGrpSpPr/>
            <p:nvPr/>
          </p:nvGrpSpPr>
          <p:grpSpPr>
            <a:xfrm>
              <a:off x="5625979" y="3429000"/>
              <a:ext cx="5736545" cy="2134052"/>
              <a:chOff x="3649055" y="2289634"/>
              <a:chExt cx="7931467" cy="3259717"/>
            </a:xfrm>
          </p:grpSpPr>
          <p:sp>
            <p:nvSpPr>
              <p:cNvPr id="44" name="Freeform: Shape 43">
                <a:extLst>
                  <a:ext uri="{FF2B5EF4-FFF2-40B4-BE49-F238E27FC236}">
                    <a16:creationId xmlns:a16="http://schemas.microsoft.com/office/drawing/2014/main" id="{79CD35E1-B480-4D35-919C-B19E9C850257}"/>
                  </a:ext>
                </a:extLst>
              </p:cNvPr>
              <p:cNvSpPr/>
              <p:nvPr/>
            </p:nvSpPr>
            <p:spPr>
              <a:xfrm>
                <a:off x="3649055" y="3090493"/>
                <a:ext cx="7811452" cy="2212267"/>
              </a:xfrm>
              <a:custGeom>
                <a:avLst/>
                <a:gdLst>
                  <a:gd name="connsiteX0" fmla="*/ 7368540 w 7811452"/>
                  <a:gd name="connsiteY0" fmla="*/ 2864168 h 3306184"/>
                  <a:gd name="connsiteX1" fmla="*/ 7608570 w 7811452"/>
                  <a:gd name="connsiteY1" fmla="*/ 3051810 h 3306184"/>
                  <a:gd name="connsiteX2" fmla="*/ 315278 w 7811452"/>
                  <a:gd name="connsiteY2" fmla="*/ 3099435 h 3306184"/>
                  <a:gd name="connsiteX3" fmla="*/ 261938 w 7811452"/>
                  <a:gd name="connsiteY3" fmla="*/ 2593658 h 3306184"/>
                  <a:gd name="connsiteX4" fmla="*/ 120015 w 7811452"/>
                  <a:gd name="connsiteY4" fmla="*/ 2520315 h 3306184"/>
                  <a:gd name="connsiteX5" fmla="*/ 281940 w 7811452"/>
                  <a:gd name="connsiteY5" fmla="*/ 2227898 h 3306184"/>
                  <a:gd name="connsiteX6" fmla="*/ 52388 w 7811452"/>
                  <a:gd name="connsiteY6" fmla="*/ 2022158 h 3306184"/>
                  <a:gd name="connsiteX7" fmla="*/ 320040 w 7811452"/>
                  <a:gd name="connsiteY7" fmla="*/ 1744980 h 3306184"/>
                  <a:gd name="connsiteX8" fmla="*/ 230505 w 7811452"/>
                  <a:gd name="connsiteY8" fmla="*/ 975360 h 3306184"/>
                  <a:gd name="connsiteX9" fmla="*/ 140018 w 7811452"/>
                  <a:gd name="connsiteY9" fmla="*/ 929640 h 3306184"/>
                  <a:gd name="connsiteX10" fmla="*/ 280988 w 7811452"/>
                  <a:gd name="connsiteY10" fmla="*/ 720090 h 3306184"/>
                  <a:gd name="connsiteX11" fmla="*/ 0 w 7811452"/>
                  <a:gd name="connsiteY11" fmla="*/ 532448 h 3306184"/>
                  <a:gd name="connsiteX12" fmla="*/ 187643 w 7811452"/>
                  <a:gd name="connsiteY12" fmla="*/ 318135 h 3306184"/>
                  <a:gd name="connsiteX13" fmla="*/ 35243 w 7811452"/>
                  <a:gd name="connsiteY13" fmla="*/ 76200 h 3306184"/>
                  <a:gd name="connsiteX14" fmla="*/ 7439025 w 7811452"/>
                  <a:gd name="connsiteY14" fmla="*/ 0 h 3306184"/>
                  <a:gd name="connsiteX15" fmla="*/ 7167563 w 7811452"/>
                  <a:gd name="connsiteY15" fmla="*/ 337185 h 3306184"/>
                  <a:gd name="connsiteX16" fmla="*/ 7617143 w 7811452"/>
                  <a:gd name="connsiteY16" fmla="*/ 554355 h 3306184"/>
                  <a:gd name="connsiteX17" fmla="*/ 7167563 w 7811452"/>
                  <a:gd name="connsiteY17" fmla="*/ 630555 h 3306184"/>
                  <a:gd name="connsiteX18" fmla="*/ 7425690 w 7811452"/>
                  <a:gd name="connsiteY18" fmla="*/ 789623 h 3306184"/>
                  <a:gd name="connsiteX19" fmla="*/ 7450455 w 7811452"/>
                  <a:gd name="connsiteY19" fmla="*/ 2069783 h 3306184"/>
                  <a:gd name="connsiteX20" fmla="*/ 7610475 w 7811452"/>
                  <a:gd name="connsiteY20" fmla="*/ 2229803 h 3306184"/>
                  <a:gd name="connsiteX21" fmla="*/ 7454265 w 7811452"/>
                  <a:gd name="connsiteY21" fmla="*/ 2352675 h 3306184"/>
                  <a:gd name="connsiteX22" fmla="*/ 7811453 w 7811452"/>
                  <a:gd name="connsiteY22" fmla="*/ 2592705 h 3306184"/>
                  <a:gd name="connsiteX23" fmla="*/ 7368540 w 7811452"/>
                  <a:gd name="connsiteY23" fmla="*/ 2864168 h 33061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7811452" h="3306184">
                    <a:moveTo>
                      <a:pt x="7368540" y="2864168"/>
                    </a:moveTo>
                    <a:cubicBezTo>
                      <a:pt x="7452360" y="2939415"/>
                      <a:pt x="7524750" y="2976563"/>
                      <a:pt x="7608570" y="3051810"/>
                    </a:cubicBezTo>
                    <a:cubicBezTo>
                      <a:pt x="5187315" y="3376613"/>
                      <a:pt x="2741295" y="3388043"/>
                      <a:pt x="315278" y="3099435"/>
                    </a:cubicBezTo>
                    <a:cubicBezTo>
                      <a:pt x="307658" y="2932748"/>
                      <a:pt x="305753" y="2754630"/>
                      <a:pt x="261938" y="2593658"/>
                    </a:cubicBezTo>
                    <a:cubicBezTo>
                      <a:pt x="209550" y="2567940"/>
                      <a:pt x="172403" y="2546033"/>
                      <a:pt x="120015" y="2520315"/>
                    </a:cubicBezTo>
                    <a:cubicBezTo>
                      <a:pt x="178118" y="2420303"/>
                      <a:pt x="223838" y="2327910"/>
                      <a:pt x="281940" y="2227898"/>
                    </a:cubicBezTo>
                    <a:cubicBezTo>
                      <a:pt x="212408" y="2169795"/>
                      <a:pt x="121920" y="2081213"/>
                      <a:pt x="52388" y="2022158"/>
                    </a:cubicBezTo>
                    <a:cubicBezTo>
                      <a:pt x="135255" y="1945958"/>
                      <a:pt x="237173" y="1821180"/>
                      <a:pt x="320040" y="1744980"/>
                    </a:cubicBezTo>
                    <a:cubicBezTo>
                      <a:pt x="286703" y="1480185"/>
                      <a:pt x="263843" y="1239203"/>
                      <a:pt x="230505" y="975360"/>
                    </a:cubicBezTo>
                    <a:cubicBezTo>
                      <a:pt x="200025" y="957263"/>
                      <a:pt x="171450" y="947738"/>
                      <a:pt x="140018" y="929640"/>
                    </a:cubicBezTo>
                    <a:cubicBezTo>
                      <a:pt x="187643" y="868680"/>
                      <a:pt x="232410" y="782003"/>
                      <a:pt x="280988" y="720090"/>
                    </a:cubicBezTo>
                    <a:cubicBezTo>
                      <a:pt x="187643" y="672465"/>
                      <a:pt x="91440" y="579120"/>
                      <a:pt x="0" y="532448"/>
                    </a:cubicBezTo>
                    <a:cubicBezTo>
                      <a:pt x="61913" y="471488"/>
                      <a:pt x="125730" y="379095"/>
                      <a:pt x="187643" y="318135"/>
                    </a:cubicBezTo>
                    <a:cubicBezTo>
                      <a:pt x="124778" y="243840"/>
                      <a:pt x="97155" y="150495"/>
                      <a:pt x="35243" y="76200"/>
                    </a:cubicBezTo>
                    <a:cubicBezTo>
                      <a:pt x="2501265" y="219075"/>
                      <a:pt x="4976813" y="194310"/>
                      <a:pt x="7439025" y="0"/>
                    </a:cubicBezTo>
                    <a:cubicBezTo>
                      <a:pt x="7332345" y="106680"/>
                      <a:pt x="7275195" y="230505"/>
                      <a:pt x="7167563" y="337185"/>
                    </a:cubicBezTo>
                    <a:cubicBezTo>
                      <a:pt x="7319963" y="406718"/>
                      <a:pt x="7464743" y="483870"/>
                      <a:pt x="7617143" y="554355"/>
                    </a:cubicBezTo>
                    <a:cubicBezTo>
                      <a:pt x="7472363" y="574357"/>
                      <a:pt x="7312343" y="610553"/>
                      <a:pt x="7167563" y="630555"/>
                    </a:cubicBezTo>
                    <a:cubicBezTo>
                      <a:pt x="7275195" y="665798"/>
                      <a:pt x="7318058" y="754380"/>
                      <a:pt x="7425690" y="789623"/>
                    </a:cubicBezTo>
                    <a:cubicBezTo>
                      <a:pt x="7434263" y="1207770"/>
                      <a:pt x="7441883" y="1651635"/>
                      <a:pt x="7450455" y="2069783"/>
                    </a:cubicBezTo>
                    <a:cubicBezTo>
                      <a:pt x="7506653" y="2117408"/>
                      <a:pt x="7554278" y="2182178"/>
                      <a:pt x="7610475" y="2229803"/>
                    </a:cubicBezTo>
                    <a:cubicBezTo>
                      <a:pt x="7557135" y="2277428"/>
                      <a:pt x="7508558" y="2304098"/>
                      <a:pt x="7454265" y="2352675"/>
                    </a:cubicBezTo>
                    <a:cubicBezTo>
                      <a:pt x="7556183" y="2465070"/>
                      <a:pt x="7670483" y="2536508"/>
                      <a:pt x="7811453" y="2592705"/>
                    </a:cubicBezTo>
                    <a:cubicBezTo>
                      <a:pt x="7666673" y="2667953"/>
                      <a:pt x="7514273" y="2788920"/>
                      <a:pt x="7368540" y="2864168"/>
                    </a:cubicBezTo>
                    <a:close/>
                  </a:path>
                </a:pathLst>
              </a:custGeom>
              <a:solidFill>
                <a:schemeClr val="accent4">
                  <a:lumMod val="50000"/>
                </a:schemeClr>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等线" panose="020F0502020204030204"/>
                  <a:ea typeface="+mn-ea"/>
                  <a:cs typeface="+mn-cs"/>
                </a:endParaRPr>
              </a:p>
            </p:txBody>
          </p:sp>
          <p:sp>
            <p:nvSpPr>
              <p:cNvPr id="45" name="Freeform: Shape 44">
                <a:extLst>
                  <a:ext uri="{FF2B5EF4-FFF2-40B4-BE49-F238E27FC236}">
                    <a16:creationId xmlns:a16="http://schemas.microsoft.com/office/drawing/2014/main" id="{1C0C5752-D9BB-48AD-A77F-857C9AFC520B}"/>
                  </a:ext>
                </a:extLst>
              </p:cNvPr>
              <p:cNvSpPr/>
              <p:nvPr/>
            </p:nvSpPr>
            <p:spPr>
              <a:xfrm>
                <a:off x="3743353" y="2777122"/>
                <a:ext cx="7811451" cy="2480804"/>
              </a:xfrm>
              <a:custGeom>
                <a:avLst/>
                <a:gdLst>
                  <a:gd name="connsiteX0" fmla="*/ 7366635 w 7811452"/>
                  <a:gd name="connsiteY0" fmla="*/ 2863215 h 3305231"/>
                  <a:gd name="connsiteX1" fmla="*/ 7606665 w 7811452"/>
                  <a:gd name="connsiteY1" fmla="*/ 3050858 h 3305231"/>
                  <a:gd name="connsiteX2" fmla="*/ 313373 w 7811452"/>
                  <a:gd name="connsiteY2" fmla="*/ 3098483 h 3305231"/>
                  <a:gd name="connsiteX3" fmla="*/ 260033 w 7811452"/>
                  <a:gd name="connsiteY3" fmla="*/ 2592705 h 3305231"/>
                  <a:gd name="connsiteX4" fmla="*/ 118110 w 7811452"/>
                  <a:gd name="connsiteY4" fmla="*/ 2519363 h 3305231"/>
                  <a:gd name="connsiteX5" fmla="*/ 280035 w 7811452"/>
                  <a:gd name="connsiteY5" fmla="*/ 2226945 h 3305231"/>
                  <a:gd name="connsiteX6" fmla="*/ 50483 w 7811452"/>
                  <a:gd name="connsiteY6" fmla="*/ 2021205 h 3305231"/>
                  <a:gd name="connsiteX7" fmla="*/ 318135 w 7811452"/>
                  <a:gd name="connsiteY7" fmla="*/ 1744028 h 3305231"/>
                  <a:gd name="connsiteX8" fmla="*/ 228600 w 7811452"/>
                  <a:gd name="connsiteY8" fmla="*/ 974408 h 3305231"/>
                  <a:gd name="connsiteX9" fmla="*/ 138113 w 7811452"/>
                  <a:gd name="connsiteY9" fmla="*/ 928687 h 3305231"/>
                  <a:gd name="connsiteX10" fmla="*/ 279083 w 7811452"/>
                  <a:gd name="connsiteY10" fmla="*/ 719137 h 3305231"/>
                  <a:gd name="connsiteX11" fmla="*/ 0 w 7811452"/>
                  <a:gd name="connsiteY11" fmla="*/ 532448 h 3305231"/>
                  <a:gd name="connsiteX12" fmla="*/ 187643 w 7811452"/>
                  <a:gd name="connsiteY12" fmla="*/ 318135 h 3305231"/>
                  <a:gd name="connsiteX13" fmla="*/ 35243 w 7811452"/>
                  <a:gd name="connsiteY13" fmla="*/ 76200 h 3305231"/>
                  <a:gd name="connsiteX14" fmla="*/ 7439025 w 7811452"/>
                  <a:gd name="connsiteY14" fmla="*/ 0 h 3305231"/>
                  <a:gd name="connsiteX15" fmla="*/ 7167563 w 7811452"/>
                  <a:gd name="connsiteY15" fmla="*/ 337185 h 3305231"/>
                  <a:gd name="connsiteX16" fmla="*/ 7617143 w 7811452"/>
                  <a:gd name="connsiteY16" fmla="*/ 554355 h 3305231"/>
                  <a:gd name="connsiteX17" fmla="*/ 7167563 w 7811452"/>
                  <a:gd name="connsiteY17" fmla="*/ 630555 h 3305231"/>
                  <a:gd name="connsiteX18" fmla="*/ 7425690 w 7811452"/>
                  <a:gd name="connsiteY18" fmla="*/ 789623 h 3305231"/>
                  <a:gd name="connsiteX19" fmla="*/ 7450455 w 7811452"/>
                  <a:gd name="connsiteY19" fmla="*/ 2069783 h 3305231"/>
                  <a:gd name="connsiteX20" fmla="*/ 7610475 w 7811452"/>
                  <a:gd name="connsiteY20" fmla="*/ 2229803 h 3305231"/>
                  <a:gd name="connsiteX21" fmla="*/ 7454265 w 7811452"/>
                  <a:gd name="connsiteY21" fmla="*/ 2352675 h 3305231"/>
                  <a:gd name="connsiteX22" fmla="*/ 7811453 w 7811452"/>
                  <a:gd name="connsiteY22" fmla="*/ 2592705 h 3305231"/>
                  <a:gd name="connsiteX23" fmla="*/ 7366635 w 7811452"/>
                  <a:gd name="connsiteY23" fmla="*/ 2863215 h 3305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7811452" h="3305231">
                    <a:moveTo>
                      <a:pt x="7366635" y="2863215"/>
                    </a:moveTo>
                    <a:cubicBezTo>
                      <a:pt x="7450455" y="2938463"/>
                      <a:pt x="7522845" y="2975610"/>
                      <a:pt x="7606665" y="3050858"/>
                    </a:cubicBezTo>
                    <a:cubicBezTo>
                      <a:pt x="5185410" y="3375660"/>
                      <a:pt x="2739390" y="3387090"/>
                      <a:pt x="313373" y="3098483"/>
                    </a:cubicBezTo>
                    <a:cubicBezTo>
                      <a:pt x="305753" y="2931795"/>
                      <a:pt x="303848" y="2753678"/>
                      <a:pt x="260033" y="2592705"/>
                    </a:cubicBezTo>
                    <a:cubicBezTo>
                      <a:pt x="207645" y="2566988"/>
                      <a:pt x="170498" y="2545080"/>
                      <a:pt x="118110" y="2519363"/>
                    </a:cubicBezTo>
                    <a:cubicBezTo>
                      <a:pt x="176213" y="2419350"/>
                      <a:pt x="221933" y="2326958"/>
                      <a:pt x="280035" y="2226945"/>
                    </a:cubicBezTo>
                    <a:cubicBezTo>
                      <a:pt x="210503" y="2168843"/>
                      <a:pt x="120015" y="2080260"/>
                      <a:pt x="50483" y="2021205"/>
                    </a:cubicBezTo>
                    <a:cubicBezTo>
                      <a:pt x="133350" y="1945005"/>
                      <a:pt x="235267" y="1820228"/>
                      <a:pt x="318135" y="1744028"/>
                    </a:cubicBezTo>
                    <a:cubicBezTo>
                      <a:pt x="284798" y="1479233"/>
                      <a:pt x="261938" y="1238250"/>
                      <a:pt x="228600" y="974408"/>
                    </a:cubicBezTo>
                    <a:cubicBezTo>
                      <a:pt x="198120" y="956310"/>
                      <a:pt x="169545" y="946785"/>
                      <a:pt x="138113" y="928687"/>
                    </a:cubicBezTo>
                    <a:cubicBezTo>
                      <a:pt x="185738" y="867728"/>
                      <a:pt x="230505" y="781050"/>
                      <a:pt x="279083" y="719137"/>
                    </a:cubicBezTo>
                    <a:cubicBezTo>
                      <a:pt x="187643" y="672465"/>
                      <a:pt x="91440" y="579120"/>
                      <a:pt x="0" y="532448"/>
                    </a:cubicBezTo>
                    <a:cubicBezTo>
                      <a:pt x="61913" y="471487"/>
                      <a:pt x="125730" y="379095"/>
                      <a:pt x="187643" y="318135"/>
                    </a:cubicBezTo>
                    <a:cubicBezTo>
                      <a:pt x="124778" y="243840"/>
                      <a:pt x="97155" y="150495"/>
                      <a:pt x="35243" y="76200"/>
                    </a:cubicBezTo>
                    <a:cubicBezTo>
                      <a:pt x="2501265" y="219075"/>
                      <a:pt x="4976813" y="194310"/>
                      <a:pt x="7439025" y="0"/>
                    </a:cubicBezTo>
                    <a:cubicBezTo>
                      <a:pt x="7332345" y="106680"/>
                      <a:pt x="7275195" y="230505"/>
                      <a:pt x="7167563" y="337185"/>
                    </a:cubicBezTo>
                    <a:cubicBezTo>
                      <a:pt x="7319963" y="406718"/>
                      <a:pt x="7464743" y="483870"/>
                      <a:pt x="7617143" y="554355"/>
                    </a:cubicBezTo>
                    <a:cubicBezTo>
                      <a:pt x="7472363" y="574358"/>
                      <a:pt x="7312343" y="610553"/>
                      <a:pt x="7167563" y="630555"/>
                    </a:cubicBezTo>
                    <a:cubicBezTo>
                      <a:pt x="7275195" y="665798"/>
                      <a:pt x="7318058" y="754380"/>
                      <a:pt x="7425690" y="789623"/>
                    </a:cubicBezTo>
                    <a:cubicBezTo>
                      <a:pt x="7434263" y="1207770"/>
                      <a:pt x="7441883" y="1651635"/>
                      <a:pt x="7450455" y="2069783"/>
                    </a:cubicBezTo>
                    <a:cubicBezTo>
                      <a:pt x="7506653" y="2117408"/>
                      <a:pt x="7554278" y="2182178"/>
                      <a:pt x="7610475" y="2229803"/>
                    </a:cubicBezTo>
                    <a:cubicBezTo>
                      <a:pt x="7557135" y="2277428"/>
                      <a:pt x="7508558" y="2304098"/>
                      <a:pt x="7454265" y="2352675"/>
                    </a:cubicBezTo>
                    <a:cubicBezTo>
                      <a:pt x="7556183" y="2465070"/>
                      <a:pt x="7670483" y="2536508"/>
                      <a:pt x="7811453" y="2592705"/>
                    </a:cubicBezTo>
                    <a:cubicBezTo>
                      <a:pt x="7664768" y="2667000"/>
                      <a:pt x="7512368" y="2787968"/>
                      <a:pt x="7366635" y="2863215"/>
                    </a:cubicBezTo>
                    <a:close/>
                  </a:path>
                </a:pathLst>
              </a:custGeom>
              <a:solidFill>
                <a:srgbClr val="FDF5A0"/>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等线" panose="020F0502020204030204"/>
                  <a:ea typeface="+mn-ea"/>
                  <a:cs typeface="+mn-cs"/>
                </a:endParaRPr>
              </a:p>
            </p:txBody>
          </p:sp>
          <p:sp>
            <p:nvSpPr>
              <p:cNvPr id="46" name="Freeform: Shape 45">
                <a:extLst>
                  <a:ext uri="{FF2B5EF4-FFF2-40B4-BE49-F238E27FC236}">
                    <a16:creationId xmlns:a16="http://schemas.microsoft.com/office/drawing/2014/main" id="{6D139A59-28D6-4B89-A0FF-6B560C75AECD}"/>
                  </a:ext>
                </a:extLst>
              </p:cNvPr>
              <p:cNvSpPr/>
              <p:nvPr/>
            </p:nvSpPr>
            <p:spPr>
              <a:xfrm>
                <a:off x="3720258" y="2754158"/>
                <a:ext cx="7860264" cy="2795193"/>
              </a:xfrm>
              <a:custGeom>
                <a:avLst/>
                <a:gdLst>
                  <a:gd name="connsiteX0" fmla="*/ 3809281 w 7860264"/>
                  <a:gd name="connsiteY0" fmla="*/ 3350999 h 3350998"/>
                  <a:gd name="connsiteX1" fmla="*/ 333609 w 7860264"/>
                  <a:gd name="connsiteY1" fmla="*/ 3144306 h 3350998"/>
                  <a:gd name="connsiteX2" fmla="*/ 313606 w 7860264"/>
                  <a:gd name="connsiteY2" fmla="*/ 3122399 h 3350998"/>
                  <a:gd name="connsiteX3" fmla="*/ 310749 w 7860264"/>
                  <a:gd name="connsiteY3" fmla="*/ 3060486 h 3350998"/>
                  <a:gd name="connsiteX4" fmla="*/ 263124 w 7860264"/>
                  <a:gd name="connsiteY4" fmla="*/ 2631861 h 3350998"/>
                  <a:gd name="connsiteX5" fmla="*/ 201211 w 7860264"/>
                  <a:gd name="connsiteY5" fmla="*/ 2599476 h 3350998"/>
                  <a:gd name="connsiteX6" fmla="*/ 130726 w 7860264"/>
                  <a:gd name="connsiteY6" fmla="*/ 2562328 h 3350998"/>
                  <a:gd name="connsiteX7" fmla="*/ 118344 w 7860264"/>
                  <a:gd name="connsiteY7" fmla="*/ 2548041 h 3350998"/>
                  <a:gd name="connsiteX8" fmla="*/ 120249 w 7860264"/>
                  <a:gd name="connsiteY8" fmla="*/ 2529944 h 3350998"/>
                  <a:gd name="connsiteX9" fmla="*/ 201211 w 7860264"/>
                  <a:gd name="connsiteY9" fmla="*/ 2384211 h 3350998"/>
                  <a:gd name="connsiteX10" fmla="*/ 272649 w 7860264"/>
                  <a:gd name="connsiteY10" fmla="*/ 2254671 h 3350998"/>
                  <a:gd name="connsiteX11" fmla="*/ 172636 w 7860264"/>
                  <a:gd name="connsiteY11" fmla="*/ 2164184 h 3350998"/>
                  <a:gd name="connsiteX12" fmla="*/ 58336 w 7860264"/>
                  <a:gd name="connsiteY12" fmla="*/ 2061314 h 3350998"/>
                  <a:gd name="connsiteX13" fmla="*/ 49764 w 7860264"/>
                  <a:gd name="connsiteY13" fmla="*/ 2044168 h 3350998"/>
                  <a:gd name="connsiteX14" fmla="*/ 57384 w 7860264"/>
                  <a:gd name="connsiteY14" fmla="*/ 2027024 h 3350998"/>
                  <a:gd name="connsiteX15" fmla="*/ 189781 w 7860264"/>
                  <a:gd name="connsiteY15" fmla="*/ 1889864 h 3350998"/>
                  <a:gd name="connsiteX16" fmla="*/ 316464 w 7860264"/>
                  <a:gd name="connsiteY16" fmla="*/ 1757466 h 3350998"/>
                  <a:gd name="connsiteX17" fmla="*/ 273601 w 7860264"/>
                  <a:gd name="connsiteY17" fmla="*/ 1384086 h 3350998"/>
                  <a:gd name="connsiteX18" fmla="*/ 230739 w 7860264"/>
                  <a:gd name="connsiteY18" fmla="*/ 1010706 h 3350998"/>
                  <a:gd name="connsiteX19" fmla="*/ 197401 w 7860264"/>
                  <a:gd name="connsiteY19" fmla="*/ 994513 h 3350998"/>
                  <a:gd name="connsiteX20" fmla="*/ 149776 w 7860264"/>
                  <a:gd name="connsiteY20" fmla="*/ 970701 h 3350998"/>
                  <a:gd name="connsiteX21" fmla="*/ 139299 w 7860264"/>
                  <a:gd name="connsiteY21" fmla="*/ 955461 h 3350998"/>
                  <a:gd name="connsiteX22" fmla="*/ 144061 w 7860264"/>
                  <a:gd name="connsiteY22" fmla="*/ 937363 h 3350998"/>
                  <a:gd name="connsiteX23" fmla="*/ 212641 w 7860264"/>
                  <a:gd name="connsiteY23" fmla="*/ 834493 h 3350998"/>
                  <a:gd name="connsiteX24" fmla="*/ 267886 w 7860264"/>
                  <a:gd name="connsiteY24" fmla="*/ 749721 h 3350998"/>
                  <a:gd name="connsiteX25" fmla="*/ 148824 w 7860264"/>
                  <a:gd name="connsiteY25" fmla="*/ 667806 h 3350998"/>
                  <a:gd name="connsiteX26" fmla="*/ 12616 w 7860264"/>
                  <a:gd name="connsiteY26" fmla="*/ 576366 h 3350998"/>
                  <a:gd name="connsiteX27" fmla="*/ 234 w 7860264"/>
                  <a:gd name="connsiteY27" fmla="*/ 559221 h 3350998"/>
                  <a:gd name="connsiteX28" fmla="*/ 6901 w 7860264"/>
                  <a:gd name="connsiteY28" fmla="*/ 539219 h 3350998"/>
                  <a:gd name="connsiteX29" fmla="*/ 99294 w 7860264"/>
                  <a:gd name="connsiteY29" fmla="*/ 433491 h 3350998"/>
                  <a:gd name="connsiteX30" fmla="*/ 180256 w 7860264"/>
                  <a:gd name="connsiteY30" fmla="*/ 339194 h 3350998"/>
                  <a:gd name="connsiteX31" fmla="*/ 114534 w 7860264"/>
                  <a:gd name="connsiteY31" fmla="*/ 230608 h 3350998"/>
                  <a:gd name="connsiteX32" fmla="*/ 41191 w 7860264"/>
                  <a:gd name="connsiteY32" fmla="*/ 113451 h 3350998"/>
                  <a:gd name="connsiteX33" fmla="*/ 38334 w 7860264"/>
                  <a:gd name="connsiteY33" fmla="*/ 88686 h 3350998"/>
                  <a:gd name="connsiteX34" fmla="*/ 60241 w 7860264"/>
                  <a:gd name="connsiteY34" fmla="*/ 76303 h 3350998"/>
                  <a:gd name="connsiteX35" fmla="*/ 7461167 w 7860264"/>
                  <a:gd name="connsiteY35" fmla="*/ 103 h 3350998"/>
                  <a:gd name="connsiteX36" fmla="*/ 7484027 w 7860264"/>
                  <a:gd name="connsiteY36" fmla="*/ 13438 h 3350998"/>
                  <a:gd name="connsiteX37" fmla="*/ 7479264 w 7860264"/>
                  <a:gd name="connsiteY37" fmla="*/ 39156 h 3350998"/>
                  <a:gd name="connsiteX38" fmla="*/ 7345914 w 7860264"/>
                  <a:gd name="connsiteY38" fmla="*/ 204891 h 3350998"/>
                  <a:gd name="connsiteX39" fmla="*/ 7230661 w 7860264"/>
                  <a:gd name="connsiteY39" fmla="*/ 352529 h 3350998"/>
                  <a:gd name="connsiteX40" fmla="*/ 7425924 w 7860264"/>
                  <a:gd name="connsiteY40" fmla="*/ 447779 h 3350998"/>
                  <a:gd name="connsiteX41" fmla="*/ 7650714 w 7860264"/>
                  <a:gd name="connsiteY41" fmla="*/ 556363 h 3350998"/>
                  <a:gd name="connsiteX42" fmla="*/ 7664049 w 7860264"/>
                  <a:gd name="connsiteY42" fmla="*/ 581129 h 3350998"/>
                  <a:gd name="connsiteX43" fmla="*/ 7644047 w 7860264"/>
                  <a:gd name="connsiteY43" fmla="*/ 600179 h 3350998"/>
                  <a:gd name="connsiteX44" fmla="*/ 7421161 w 7860264"/>
                  <a:gd name="connsiteY44" fmla="*/ 638279 h 3350998"/>
                  <a:gd name="connsiteX45" fmla="*/ 7268761 w 7860264"/>
                  <a:gd name="connsiteY45" fmla="*/ 664949 h 3350998"/>
                  <a:gd name="connsiteX46" fmla="*/ 7335436 w 7860264"/>
                  <a:gd name="connsiteY46" fmla="*/ 714479 h 3350998"/>
                  <a:gd name="connsiteX47" fmla="*/ 7457357 w 7860264"/>
                  <a:gd name="connsiteY47" fmla="*/ 789726 h 3350998"/>
                  <a:gd name="connsiteX48" fmla="*/ 7473549 w 7860264"/>
                  <a:gd name="connsiteY48" fmla="*/ 811634 h 3350998"/>
                  <a:gd name="connsiteX49" fmla="*/ 7484979 w 7860264"/>
                  <a:gd name="connsiteY49" fmla="*/ 1433616 h 3350998"/>
                  <a:gd name="connsiteX50" fmla="*/ 7497361 w 7860264"/>
                  <a:gd name="connsiteY50" fmla="*/ 2081316 h 3350998"/>
                  <a:gd name="connsiteX51" fmla="*/ 7571657 w 7860264"/>
                  <a:gd name="connsiteY51" fmla="*/ 2156564 h 3350998"/>
                  <a:gd name="connsiteX52" fmla="*/ 7649761 w 7860264"/>
                  <a:gd name="connsiteY52" fmla="*/ 2234669 h 3350998"/>
                  <a:gd name="connsiteX53" fmla="*/ 7658334 w 7860264"/>
                  <a:gd name="connsiteY53" fmla="*/ 2251814 h 3350998"/>
                  <a:gd name="connsiteX54" fmla="*/ 7650714 w 7860264"/>
                  <a:gd name="connsiteY54" fmla="*/ 2268959 h 3350998"/>
                  <a:gd name="connsiteX55" fmla="*/ 7570704 w 7860264"/>
                  <a:gd name="connsiteY55" fmla="*/ 2331824 h 3350998"/>
                  <a:gd name="connsiteX56" fmla="*/ 7512602 w 7860264"/>
                  <a:gd name="connsiteY56" fmla="*/ 2376591 h 3350998"/>
                  <a:gd name="connsiteX57" fmla="*/ 7845977 w 7860264"/>
                  <a:gd name="connsiteY57" fmla="*/ 2593761 h 3350998"/>
                  <a:gd name="connsiteX58" fmla="*/ 7860264 w 7860264"/>
                  <a:gd name="connsiteY58" fmla="*/ 2613764 h 3350998"/>
                  <a:gd name="connsiteX59" fmla="*/ 7847882 w 7860264"/>
                  <a:gd name="connsiteY59" fmla="*/ 2635671 h 3350998"/>
                  <a:gd name="connsiteX60" fmla="*/ 7627854 w 7860264"/>
                  <a:gd name="connsiteY60" fmla="*/ 2769974 h 3350998"/>
                  <a:gd name="connsiteX61" fmla="*/ 7433544 w 7860264"/>
                  <a:gd name="connsiteY61" fmla="*/ 2890941 h 3350998"/>
                  <a:gd name="connsiteX62" fmla="*/ 7525936 w 7860264"/>
                  <a:gd name="connsiteY62" fmla="*/ 2961426 h 3350998"/>
                  <a:gd name="connsiteX63" fmla="*/ 7647857 w 7860264"/>
                  <a:gd name="connsiteY63" fmla="*/ 3056676 h 3350998"/>
                  <a:gd name="connsiteX64" fmla="*/ 7654524 w 7860264"/>
                  <a:gd name="connsiteY64" fmla="*/ 3080489 h 3350998"/>
                  <a:gd name="connsiteX65" fmla="*/ 7635474 w 7860264"/>
                  <a:gd name="connsiteY65" fmla="*/ 3096681 h 3350998"/>
                  <a:gd name="connsiteX66" fmla="*/ 3809281 w 7860264"/>
                  <a:gd name="connsiteY66" fmla="*/ 3350999 h 3350998"/>
                  <a:gd name="connsiteX67" fmla="*/ 358374 w 7860264"/>
                  <a:gd name="connsiteY67" fmla="*/ 3100491 h 3350998"/>
                  <a:gd name="connsiteX68" fmla="*/ 3809281 w 7860264"/>
                  <a:gd name="connsiteY68" fmla="*/ 3304326 h 3350998"/>
                  <a:gd name="connsiteX69" fmla="*/ 7575467 w 7860264"/>
                  <a:gd name="connsiteY69" fmla="*/ 3057628 h 3350998"/>
                  <a:gd name="connsiteX70" fmla="*/ 7496409 w 7860264"/>
                  <a:gd name="connsiteY70" fmla="*/ 2998574 h 3350998"/>
                  <a:gd name="connsiteX71" fmla="*/ 7374489 w 7860264"/>
                  <a:gd name="connsiteY71" fmla="*/ 2903324 h 3350998"/>
                  <a:gd name="connsiteX72" fmla="*/ 7366869 w 7860264"/>
                  <a:gd name="connsiteY72" fmla="*/ 2883321 h 3350998"/>
                  <a:gd name="connsiteX73" fmla="*/ 7379252 w 7860264"/>
                  <a:gd name="connsiteY73" fmla="*/ 2866176 h 3350998"/>
                  <a:gd name="connsiteX74" fmla="*/ 7599279 w 7860264"/>
                  <a:gd name="connsiteY74" fmla="*/ 2731874 h 3350998"/>
                  <a:gd name="connsiteX75" fmla="*/ 7780254 w 7860264"/>
                  <a:gd name="connsiteY75" fmla="*/ 2618526 h 3350998"/>
                  <a:gd name="connsiteX76" fmla="*/ 7458309 w 7860264"/>
                  <a:gd name="connsiteY76" fmla="*/ 2390878 h 3350998"/>
                  <a:gd name="connsiteX77" fmla="*/ 7452594 w 7860264"/>
                  <a:gd name="connsiteY77" fmla="*/ 2373734 h 3350998"/>
                  <a:gd name="connsiteX78" fmla="*/ 7460214 w 7860264"/>
                  <a:gd name="connsiteY78" fmla="*/ 2357541 h 3350998"/>
                  <a:gd name="connsiteX79" fmla="*/ 7540224 w 7860264"/>
                  <a:gd name="connsiteY79" fmla="*/ 2294676 h 3350998"/>
                  <a:gd name="connsiteX80" fmla="*/ 7596422 w 7860264"/>
                  <a:gd name="connsiteY80" fmla="*/ 2251814 h 3350998"/>
                  <a:gd name="connsiteX81" fmla="*/ 7534509 w 7860264"/>
                  <a:gd name="connsiteY81" fmla="*/ 2187996 h 3350998"/>
                  <a:gd name="connsiteX82" fmla="*/ 7456404 w 7860264"/>
                  <a:gd name="connsiteY82" fmla="*/ 2109891 h 3350998"/>
                  <a:gd name="connsiteX83" fmla="*/ 7448784 w 7860264"/>
                  <a:gd name="connsiteY83" fmla="*/ 2092746 h 3350998"/>
                  <a:gd name="connsiteX84" fmla="*/ 7436402 w 7860264"/>
                  <a:gd name="connsiteY84" fmla="*/ 1434568 h 3350998"/>
                  <a:gd name="connsiteX85" fmla="*/ 7424972 w 7860264"/>
                  <a:gd name="connsiteY85" fmla="*/ 828779 h 3350998"/>
                  <a:gd name="connsiteX86" fmla="*/ 7304004 w 7860264"/>
                  <a:gd name="connsiteY86" fmla="*/ 750674 h 3350998"/>
                  <a:gd name="connsiteX87" fmla="*/ 7182084 w 7860264"/>
                  <a:gd name="connsiteY87" fmla="*/ 675426 h 3350998"/>
                  <a:gd name="connsiteX88" fmla="*/ 7165892 w 7860264"/>
                  <a:gd name="connsiteY88" fmla="*/ 651613 h 3350998"/>
                  <a:gd name="connsiteX89" fmla="*/ 7185894 w 7860264"/>
                  <a:gd name="connsiteY89" fmla="*/ 630659 h 3350998"/>
                  <a:gd name="connsiteX90" fmla="*/ 7409732 w 7860264"/>
                  <a:gd name="connsiteY90" fmla="*/ 592559 h 3350998"/>
                  <a:gd name="connsiteX91" fmla="*/ 7559274 w 7860264"/>
                  <a:gd name="connsiteY91" fmla="*/ 565888 h 3350998"/>
                  <a:gd name="connsiteX92" fmla="*/ 7402111 w 7860264"/>
                  <a:gd name="connsiteY92" fmla="*/ 489688 h 3350998"/>
                  <a:gd name="connsiteX93" fmla="*/ 7178274 w 7860264"/>
                  <a:gd name="connsiteY93" fmla="*/ 382056 h 3350998"/>
                  <a:gd name="connsiteX94" fmla="*/ 7164939 w 7860264"/>
                  <a:gd name="connsiteY94" fmla="*/ 364911 h 3350998"/>
                  <a:gd name="connsiteX95" fmla="*/ 7171607 w 7860264"/>
                  <a:gd name="connsiteY95" fmla="*/ 344909 h 3350998"/>
                  <a:gd name="connsiteX96" fmla="*/ 7304957 w 7860264"/>
                  <a:gd name="connsiteY96" fmla="*/ 179173 h 3350998"/>
                  <a:gd name="connsiteX97" fmla="*/ 7402111 w 7860264"/>
                  <a:gd name="connsiteY97" fmla="*/ 51539 h 3350998"/>
                  <a:gd name="connsiteX98" fmla="*/ 104056 w 7860264"/>
                  <a:gd name="connsiteY98" fmla="*/ 123928 h 3350998"/>
                  <a:gd name="connsiteX99" fmla="*/ 152634 w 7860264"/>
                  <a:gd name="connsiteY99" fmla="*/ 207748 h 3350998"/>
                  <a:gd name="connsiteX100" fmla="*/ 225976 w 7860264"/>
                  <a:gd name="connsiteY100" fmla="*/ 324906 h 3350998"/>
                  <a:gd name="connsiteX101" fmla="*/ 224071 w 7860264"/>
                  <a:gd name="connsiteY101" fmla="*/ 356338 h 3350998"/>
                  <a:gd name="connsiteX102" fmla="*/ 131679 w 7860264"/>
                  <a:gd name="connsiteY102" fmla="*/ 462066 h 3350998"/>
                  <a:gd name="connsiteX103" fmla="*/ 57384 w 7860264"/>
                  <a:gd name="connsiteY103" fmla="*/ 548744 h 3350998"/>
                  <a:gd name="connsiteX104" fmla="*/ 173589 w 7860264"/>
                  <a:gd name="connsiteY104" fmla="*/ 629706 h 3350998"/>
                  <a:gd name="connsiteX105" fmla="*/ 309796 w 7860264"/>
                  <a:gd name="connsiteY105" fmla="*/ 721146 h 3350998"/>
                  <a:gd name="connsiteX106" fmla="*/ 322179 w 7860264"/>
                  <a:gd name="connsiteY106" fmla="*/ 736386 h 3350998"/>
                  <a:gd name="connsiteX107" fmla="*/ 317416 w 7860264"/>
                  <a:gd name="connsiteY107" fmla="*/ 755436 h 3350998"/>
                  <a:gd name="connsiteX108" fmla="*/ 248836 w 7860264"/>
                  <a:gd name="connsiteY108" fmla="*/ 858306 h 3350998"/>
                  <a:gd name="connsiteX109" fmla="*/ 193591 w 7860264"/>
                  <a:gd name="connsiteY109" fmla="*/ 943079 h 3350998"/>
                  <a:gd name="connsiteX110" fmla="*/ 213594 w 7860264"/>
                  <a:gd name="connsiteY110" fmla="*/ 952604 h 3350998"/>
                  <a:gd name="connsiteX111" fmla="*/ 261219 w 7860264"/>
                  <a:gd name="connsiteY111" fmla="*/ 976416 h 3350998"/>
                  <a:gd name="connsiteX112" fmla="*/ 272649 w 7860264"/>
                  <a:gd name="connsiteY112" fmla="*/ 993561 h 3350998"/>
                  <a:gd name="connsiteX113" fmla="*/ 317416 w 7860264"/>
                  <a:gd name="connsiteY113" fmla="*/ 1378371 h 3350998"/>
                  <a:gd name="connsiteX114" fmla="*/ 362184 w 7860264"/>
                  <a:gd name="connsiteY114" fmla="*/ 1763181 h 3350998"/>
                  <a:gd name="connsiteX115" fmla="*/ 354564 w 7860264"/>
                  <a:gd name="connsiteY115" fmla="*/ 1783184 h 3350998"/>
                  <a:gd name="connsiteX116" fmla="*/ 222166 w 7860264"/>
                  <a:gd name="connsiteY116" fmla="*/ 1920343 h 3350998"/>
                  <a:gd name="connsiteX117" fmla="*/ 105961 w 7860264"/>
                  <a:gd name="connsiteY117" fmla="*/ 2042264 h 3350998"/>
                  <a:gd name="connsiteX118" fmla="*/ 202164 w 7860264"/>
                  <a:gd name="connsiteY118" fmla="*/ 2128941 h 3350998"/>
                  <a:gd name="connsiteX119" fmla="*/ 315511 w 7860264"/>
                  <a:gd name="connsiteY119" fmla="*/ 2230859 h 3350998"/>
                  <a:gd name="connsiteX120" fmla="*/ 320274 w 7860264"/>
                  <a:gd name="connsiteY120" fmla="*/ 2260386 h 3350998"/>
                  <a:gd name="connsiteX121" fmla="*/ 240264 w 7860264"/>
                  <a:gd name="connsiteY121" fmla="*/ 2405166 h 3350998"/>
                  <a:gd name="connsiteX122" fmla="*/ 170731 w 7860264"/>
                  <a:gd name="connsiteY122" fmla="*/ 2530896 h 3350998"/>
                  <a:gd name="connsiteX123" fmla="*/ 221214 w 7860264"/>
                  <a:gd name="connsiteY123" fmla="*/ 2557566 h 3350998"/>
                  <a:gd name="connsiteX124" fmla="*/ 291699 w 7860264"/>
                  <a:gd name="connsiteY124" fmla="*/ 2593761 h 3350998"/>
                  <a:gd name="connsiteX125" fmla="*/ 304081 w 7860264"/>
                  <a:gd name="connsiteY125" fmla="*/ 2608049 h 3350998"/>
                  <a:gd name="connsiteX126" fmla="*/ 356469 w 7860264"/>
                  <a:gd name="connsiteY126" fmla="*/ 3056676 h 3350998"/>
                  <a:gd name="connsiteX127" fmla="*/ 358374 w 7860264"/>
                  <a:gd name="connsiteY127" fmla="*/ 3100491 h 3350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Lst>
                <a:rect l="l" t="t" r="r" b="b"/>
                <a:pathLst>
                  <a:path w="7860264" h="3350998">
                    <a:moveTo>
                      <a:pt x="3809281" y="3350999"/>
                    </a:moveTo>
                    <a:cubicBezTo>
                      <a:pt x="2651994" y="3350999"/>
                      <a:pt x="1491849" y="3282419"/>
                      <a:pt x="333609" y="3144306"/>
                    </a:cubicBezTo>
                    <a:cubicBezTo>
                      <a:pt x="322179" y="3143353"/>
                      <a:pt x="313606" y="3133828"/>
                      <a:pt x="313606" y="3122399"/>
                    </a:cubicBezTo>
                    <a:cubicBezTo>
                      <a:pt x="312654" y="3101444"/>
                      <a:pt x="311701" y="3081441"/>
                      <a:pt x="310749" y="3060486"/>
                    </a:cubicBezTo>
                    <a:cubicBezTo>
                      <a:pt x="305034" y="2916659"/>
                      <a:pt x="299319" y="2767116"/>
                      <a:pt x="263124" y="2631861"/>
                    </a:cubicBezTo>
                    <a:cubicBezTo>
                      <a:pt x="240264" y="2620431"/>
                      <a:pt x="220261" y="2609953"/>
                      <a:pt x="201211" y="2599476"/>
                    </a:cubicBezTo>
                    <a:cubicBezTo>
                      <a:pt x="179304" y="2588046"/>
                      <a:pt x="156444" y="2575664"/>
                      <a:pt x="130726" y="2562328"/>
                    </a:cubicBezTo>
                    <a:cubicBezTo>
                      <a:pt x="125011" y="2559471"/>
                      <a:pt x="120249" y="2554709"/>
                      <a:pt x="118344" y="2548041"/>
                    </a:cubicBezTo>
                    <a:cubicBezTo>
                      <a:pt x="116439" y="2542326"/>
                      <a:pt x="117391" y="2535659"/>
                      <a:pt x="120249" y="2529944"/>
                    </a:cubicBezTo>
                    <a:cubicBezTo>
                      <a:pt x="148824" y="2480414"/>
                      <a:pt x="175494" y="2430884"/>
                      <a:pt x="201211" y="2384211"/>
                    </a:cubicBezTo>
                    <a:cubicBezTo>
                      <a:pt x="224071" y="2342301"/>
                      <a:pt x="246931" y="2298486"/>
                      <a:pt x="272649" y="2254671"/>
                    </a:cubicBezTo>
                    <a:cubicBezTo>
                      <a:pt x="241216" y="2228001"/>
                      <a:pt x="205974" y="2195616"/>
                      <a:pt x="172636" y="2164184"/>
                    </a:cubicBezTo>
                    <a:cubicBezTo>
                      <a:pt x="133584" y="2127989"/>
                      <a:pt x="92626" y="2090841"/>
                      <a:pt x="58336" y="2061314"/>
                    </a:cubicBezTo>
                    <a:cubicBezTo>
                      <a:pt x="53574" y="2057503"/>
                      <a:pt x="49764" y="2050836"/>
                      <a:pt x="49764" y="2044168"/>
                    </a:cubicBezTo>
                    <a:cubicBezTo>
                      <a:pt x="49764" y="2037501"/>
                      <a:pt x="52621" y="2030834"/>
                      <a:pt x="57384" y="2027024"/>
                    </a:cubicBezTo>
                    <a:cubicBezTo>
                      <a:pt x="98341" y="1989876"/>
                      <a:pt x="145014" y="1938441"/>
                      <a:pt x="189781" y="1889864"/>
                    </a:cubicBezTo>
                    <a:cubicBezTo>
                      <a:pt x="232644" y="1843191"/>
                      <a:pt x="276459" y="1795566"/>
                      <a:pt x="316464" y="1757466"/>
                    </a:cubicBezTo>
                    <a:cubicBezTo>
                      <a:pt x="300271" y="1628879"/>
                      <a:pt x="286936" y="1504101"/>
                      <a:pt x="273601" y="1384086"/>
                    </a:cubicBezTo>
                    <a:cubicBezTo>
                      <a:pt x="260266" y="1263118"/>
                      <a:pt x="245979" y="1139293"/>
                      <a:pt x="230739" y="1010706"/>
                    </a:cubicBezTo>
                    <a:cubicBezTo>
                      <a:pt x="219309" y="1004991"/>
                      <a:pt x="208831" y="999276"/>
                      <a:pt x="197401" y="994513"/>
                    </a:cubicBezTo>
                    <a:cubicBezTo>
                      <a:pt x="182161" y="987846"/>
                      <a:pt x="166921" y="980226"/>
                      <a:pt x="149776" y="970701"/>
                    </a:cubicBezTo>
                    <a:cubicBezTo>
                      <a:pt x="144061" y="966891"/>
                      <a:pt x="140251" y="961176"/>
                      <a:pt x="139299" y="955461"/>
                    </a:cubicBezTo>
                    <a:cubicBezTo>
                      <a:pt x="138346" y="948793"/>
                      <a:pt x="139299" y="942126"/>
                      <a:pt x="144061" y="937363"/>
                    </a:cubicBezTo>
                    <a:cubicBezTo>
                      <a:pt x="166921" y="907836"/>
                      <a:pt x="190734" y="870688"/>
                      <a:pt x="212641" y="834493"/>
                    </a:cubicBezTo>
                    <a:cubicBezTo>
                      <a:pt x="230739" y="805918"/>
                      <a:pt x="248836" y="776391"/>
                      <a:pt x="267886" y="749721"/>
                    </a:cubicBezTo>
                    <a:cubicBezTo>
                      <a:pt x="227881" y="726861"/>
                      <a:pt x="187876" y="696381"/>
                      <a:pt x="148824" y="667806"/>
                    </a:cubicBezTo>
                    <a:cubicBezTo>
                      <a:pt x="103104" y="633516"/>
                      <a:pt x="56431" y="599226"/>
                      <a:pt x="12616" y="576366"/>
                    </a:cubicBezTo>
                    <a:cubicBezTo>
                      <a:pt x="5949" y="572556"/>
                      <a:pt x="1186" y="566841"/>
                      <a:pt x="234" y="559221"/>
                    </a:cubicBezTo>
                    <a:cubicBezTo>
                      <a:pt x="-719" y="551601"/>
                      <a:pt x="1186" y="544934"/>
                      <a:pt x="6901" y="539219"/>
                    </a:cubicBezTo>
                    <a:cubicBezTo>
                      <a:pt x="37381" y="509691"/>
                      <a:pt x="68814" y="470638"/>
                      <a:pt x="99294" y="433491"/>
                    </a:cubicBezTo>
                    <a:cubicBezTo>
                      <a:pt x="125964" y="401106"/>
                      <a:pt x="152634" y="367769"/>
                      <a:pt x="180256" y="339194"/>
                    </a:cubicBezTo>
                    <a:cubicBezTo>
                      <a:pt x="153586" y="303951"/>
                      <a:pt x="133584" y="266804"/>
                      <a:pt x="114534" y="230608"/>
                    </a:cubicBezTo>
                    <a:cubicBezTo>
                      <a:pt x="91674" y="188698"/>
                      <a:pt x="70719" y="148694"/>
                      <a:pt x="41191" y="113451"/>
                    </a:cubicBezTo>
                    <a:cubicBezTo>
                      <a:pt x="35476" y="106783"/>
                      <a:pt x="34524" y="96306"/>
                      <a:pt x="38334" y="88686"/>
                    </a:cubicBezTo>
                    <a:cubicBezTo>
                      <a:pt x="42144" y="80114"/>
                      <a:pt x="51669" y="75351"/>
                      <a:pt x="60241" y="76303"/>
                    </a:cubicBezTo>
                    <a:cubicBezTo>
                      <a:pt x="2517691" y="219179"/>
                      <a:pt x="5007527" y="193461"/>
                      <a:pt x="7461167" y="103"/>
                    </a:cubicBezTo>
                    <a:cubicBezTo>
                      <a:pt x="7470692" y="-849"/>
                      <a:pt x="7480217" y="4866"/>
                      <a:pt x="7484027" y="13438"/>
                    </a:cubicBezTo>
                    <a:cubicBezTo>
                      <a:pt x="7487836" y="22011"/>
                      <a:pt x="7485932" y="32488"/>
                      <a:pt x="7479264" y="39156"/>
                    </a:cubicBezTo>
                    <a:cubicBezTo>
                      <a:pt x="7426877" y="91544"/>
                      <a:pt x="7385919" y="148694"/>
                      <a:pt x="7345914" y="204891"/>
                    </a:cubicBezTo>
                    <a:cubicBezTo>
                      <a:pt x="7310672" y="254421"/>
                      <a:pt x="7274477" y="304904"/>
                      <a:pt x="7230661" y="352529"/>
                    </a:cubicBezTo>
                    <a:cubicBezTo>
                      <a:pt x="7297336" y="383961"/>
                      <a:pt x="7362107" y="416346"/>
                      <a:pt x="7425924" y="447779"/>
                    </a:cubicBezTo>
                    <a:cubicBezTo>
                      <a:pt x="7499267" y="483973"/>
                      <a:pt x="7574514" y="521121"/>
                      <a:pt x="7650714" y="556363"/>
                    </a:cubicBezTo>
                    <a:cubicBezTo>
                      <a:pt x="7660239" y="560174"/>
                      <a:pt x="7665002" y="570651"/>
                      <a:pt x="7664049" y="581129"/>
                    </a:cubicBezTo>
                    <a:cubicBezTo>
                      <a:pt x="7662144" y="591606"/>
                      <a:pt x="7654524" y="599226"/>
                      <a:pt x="7644047" y="600179"/>
                    </a:cubicBezTo>
                    <a:cubicBezTo>
                      <a:pt x="7572609" y="609704"/>
                      <a:pt x="7495457" y="623991"/>
                      <a:pt x="7421161" y="638279"/>
                    </a:cubicBezTo>
                    <a:cubicBezTo>
                      <a:pt x="7370679" y="647804"/>
                      <a:pt x="7319244" y="657329"/>
                      <a:pt x="7268761" y="664949"/>
                    </a:cubicBezTo>
                    <a:cubicBezTo>
                      <a:pt x="7293527" y="680188"/>
                      <a:pt x="7314482" y="698286"/>
                      <a:pt x="7335436" y="714479"/>
                    </a:cubicBezTo>
                    <a:cubicBezTo>
                      <a:pt x="7372584" y="744959"/>
                      <a:pt x="7407827" y="773534"/>
                      <a:pt x="7457357" y="789726"/>
                    </a:cubicBezTo>
                    <a:cubicBezTo>
                      <a:pt x="7466882" y="792584"/>
                      <a:pt x="7472597" y="801156"/>
                      <a:pt x="7473549" y="811634"/>
                    </a:cubicBezTo>
                    <a:cubicBezTo>
                      <a:pt x="7477359" y="1015468"/>
                      <a:pt x="7481169" y="1224066"/>
                      <a:pt x="7484979" y="1433616"/>
                    </a:cubicBezTo>
                    <a:cubicBezTo>
                      <a:pt x="7488789" y="1647929"/>
                      <a:pt x="7492599" y="1869861"/>
                      <a:pt x="7497361" y="2081316"/>
                    </a:cubicBezTo>
                    <a:cubicBezTo>
                      <a:pt x="7523079" y="2104176"/>
                      <a:pt x="7547844" y="2130846"/>
                      <a:pt x="7571657" y="2156564"/>
                    </a:cubicBezTo>
                    <a:cubicBezTo>
                      <a:pt x="7596422" y="2184186"/>
                      <a:pt x="7623092" y="2211809"/>
                      <a:pt x="7649761" y="2234669"/>
                    </a:cubicBezTo>
                    <a:cubicBezTo>
                      <a:pt x="7654524" y="2239431"/>
                      <a:pt x="7657382" y="2245146"/>
                      <a:pt x="7658334" y="2251814"/>
                    </a:cubicBezTo>
                    <a:cubicBezTo>
                      <a:pt x="7658334" y="2258481"/>
                      <a:pt x="7655477" y="2265149"/>
                      <a:pt x="7650714" y="2268959"/>
                    </a:cubicBezTo>
                    <a:cubicBezTo>
                      <a:pt x="7623092" y="2293724"/>
                      <a:pt x="7596422" y="2312774"/>
                      <a:pt x="7570704" y="2331824"/>
                    </a:cubicBezTo>
                    <a:cubicBezTo>
                      <a:pt x="7550702" y="2346111"/>
                      <a:pt x="7531652" y="2360399"/>
                      <a:pt x="7512602" y="2376591"/>
                    </a:cubicBezTo>
                    <a:cubicBezTo>
                      <a:pt x="7601184" y="2468984"/>
                      <a:pt x="7705007" y="2536611"/>
                      <a:pt x="7845977" y="2593761"/>
                    </a:cubicBezTo>
                    <a:cubicBezTo>
                      <a:pt x="7854549" y="2597571"/>
                      <a:pt x="7860264" y="2605191"/>
                      <a:pt x="7860264" y="2613764"/>
                    </a:cubicBezTo>
                    <a:cubicBezTo>
                      <a:pt x="7860264" y="2622336"/>
                      <a:pt x="7855502" y="2630909"/>
                      <a:pt x="7847882" y="2635671"/>
                    </a:cubicBezTo>
                    <a:cubicBezTo>
                      <a:pt x="7776444" y="2672819"/>
                      <a:pt x="7701197" y="2722349"/>
                      <a:pt x="7627854" y="2769974"/>
                    </a:cubicBezTo>
                    <a:cubicBezTo>
                      <a:pt x="7564036" y="2811884"/>
                      <a:pt x="7498314" y="2855699"/>
                      <a:pt x="7433544" y="2890941"/>
                    </a:cubicBezTo>
                    <a:cubicBezTo>
                      <a:pt x="7465929" y="2917611"/>
                      <a:pt x="7496409" y="2939519"/>
                      <a:pt x="7525936" y="2961426"/>
                    </a:cubicBezTo>
                    <a:cubicBezTo>
                      <a:pt x="7564989" y="2989049"/>
                      <a:pt x="7604994" y="3018576"/>
                      <a:pt x="7647857" y="3056676"/>
                    </a:cubicBezTo>
                    <a:cubicBezTo>
                      <a:pt x="7654524" y="3062391"/>
                      <a:pt x="7657382" y="3071916"/>
                      <a:pt x="7654524" y="3080489"/>
                    </a:cubicBezTo>
                    <a:cubicBezTo>
                      <a:pt x="7651667" y="3089061"/>
                      <a:pt x="7644047" y="3095728"/>
                      <a:pt x="7635474" y="3096681"/>
                    </a:cubicBezTo>
                    <a:cubicBezTo>
                      <a:pt x="6369602" y="3266226"/>
                      <a:pt x="5091347" y="3350999"/>
                      <a:pt x="3809281" y="3350999"/>
                    </a:cubicBezTo>
                    <a:close/>
                    <a:moveTo>
                      <a:pt x="358374" y="3100491"/>
                    </a:moveTo>
                    <a:cubicBezTo>
                      <a:pt x="1508041" y="3236699"/>
                      <a:pt x="2660566" y="3304326"/>
                      <a:pt x="3809281" y="3304326"/>
                    </a:cubicBezTo>
                    <a:cubicBezTo>
                      <a:pt x="5073249" y="3304326"/>
                      <a:pt x="6330549" y="3222411"/>
                      <a:pt x="7575467" y="3057628"/>
                    </a:cubicBezTo>
                    <a:cubicBezTo>
                      <a:pt x="7548797" y="3036674"/>
                      <a:pt x="7523079" y="3017624"/>
                      <a:pt x="7496409" y="2998574"/>
                    </a:cubicBezTo>
                    <a:cubicBezTo>
                      <a:pt x="7457357" y="2970951"/>
                      <a:pt x="7417352" y="2941424"/>
                      <a:pt x="7374489" y="2903324"/>
                    </a:cubicBezTo>
                    <a:cubicBezTo>
                      <a:pt x="7368774" y="2898561"/>
                      <a:pt x="7365917" y="2890941"/>
                      <a:pt x="7366869" y="2883321"/>
                    </a:cubicBezTo>
                    <a:cubicBezTo>
                      <a:pt x="7367822" y="2875701"/>
                      <a:pt x="7372584" y="2869034"/>
                      <a:pt x="7379252" y="2866176"/>
                    </a:cubicBezTo>
                    <a:cubicBezTo>
                      <a:pt x="7451642" y="2829028"/>
                      <a:pt x="7526889" y="2779499"/>
                      <a:pt x="7599279" y="2731874"/>
                    </a:cubicBezTo>
                    <a:cubicBezTo>
                      <a:pt x="7659286" y="2692821"/>
                      <a:pt x="7720247" y="2652816"/>
                      <a:pt x="7780254" y="2618526"/>
                    </a:cubicBezTo>
                    <a:cubicBezTo>
                      <a:pt x="7646904" y="2559471"/>
                      <a:pt x="7545939" y="2488034"/>
                      <a:pt x="7458309" y="2390878"/>
                    </a:cubicBezTo>
                    <a:cubicBezTo>
                      <a:pt x="7454499" y="2386116"/>
                      <a:pt x="7451642" y="2380401"/>
                      <a:pt x="7452594" y="2373734"/>
                    </a:cubicBezTo>
                    <a:cubicBezTo>
                      <a:pt x="7452594" y="2368019"/>
                      <a:pt x="7455452" y="2362303"/>
                      <a:pt x="7460214" y="2357541"/>
                    </a:cubicBezTo>
                    <a:cubicBezTo>
                      <a:pt x="7487836" y="2332776"/>
                      <a:pt x="7514507" y="2313726"/>
                      <a:pt x="7540224" y="2294676"/>
                    </a:cubicBezTo>
                    <a:cubicBezTo>
                      <a:pt x="7559274" y="2280389"/>
                      <a:pt x="7577372" y="2267053"/>
                      <a:pt x="7596422" y="2251814"/>
                    </a:cubicBezTo>
                    <a:cubicBezTo>
                      <a:pt x="7574514" y="2231811"/>
                      <a:pt x="7554511" y="2208951"/>
                      <a:pt x="7534509" y="2187996"/>
                    </a:cubicBezTo>
                    <a:cubicBezTo>
                      <a:pt x="7509744" y="2161326"/>
                      <a:pt x="7483074" y="2132751"/>
                      <a:pt x="7456404" y="2109891"/>
                    </a:cubicBezTo>
                    <a:cubicBezTo>
                      <a:pt x="7451642" y="2106081"/>
                      <a:pt x="7448784" y="2099414"/>
                      <a:pt x="7448784" y="2092746"/>
                    </a:cubicBezTo>
                    <a:cubicBezTo>
                      <a:pt x="7444022" y="1877481"/>
                      <a:pt x="7440211" y="1652691"/>
                      <a:pt x="7436402" y="1434568"/>
                    </a:cubicBezTo>
                    <a:cubicBezTo>
                      <a:pt x="7432592" y="1230734"/>
                      <a:pt x="7428782" y="1026899"/>
                      <a:pt x="7424972" y="828779"/>
                    </a:cubicBezTo>
                    <a:cubicBezTo>
                      <a:pt x="7375442" y="808776"/>
                      <a:pt x="7339247" y="779249"/>
                      <a:pt x="7304004" y="750674"/>
                    </a:cubicBezTo>
                    <a:cubicBezTo>
                      <a:pt x="7266857" y="720194"/>
                      <a:pt x="7231614" y="691619"/>
                      <a:pt x="7182084" y="675426"/>
                    </a:cubicBezTo>
                    <a:cubicBezTo>
                      <a:pt x="7171607" y="671616"/>
                      <a:pt x="7164939" y="662091"/>
                      <a:pt x="7165892" y="651613"/>
                    </a:cubicBezTo>
                    <a:cubicBezTo>
                      <a:pt x="7166844" y="641136"/>
                      <a:pt x="7175417" y="632563"/>
                      <a:pt x="7185894" y="630659"/>
                    </a:cubicBezTo>
                    <a:cubicBezTo>
                      <a:pt x="7258284" y="621134"/>
                      <a:pt x="7335436" y="606846"/>
                      <a:pt x="7409732" y="592559"/>
                    </a:cubicBezTo>
                    <a:cubicBezTo>
                      <a:pt x="7459261" y="583034"/>
                      <a:pt x="7509744" y="574461"/>
                      <a:pt x="7559274" y="565888"/>
                    </a:cubicBezTo>
                    <a:cubicBezTo>
                      <a:pt x="7505934" y="540171"/>
                      <a:pt x="7453547" y="514454"/>
                      <a:pt x="7402111" y="489688"/>
                    </a:cubicBezTo>
                    <a:cubicBezTo>
                      <a:pt x="7329722" y="453494"/>
                      <a:pt x="7254474" y="416346"/>
                      <a:pt x="7178274" y="382056"/>
                    </a:cubicBezTo>
                    <a:cubicBezTo>
                      <a:pt x="7171607" y="379198"/>
                      <a:pt x="7166844" y="372531"/>
                      <a:pt x="7164939" y="364911"/>
                    </a:cubicBezTo>
                    <a:cubicBezTo>
                      <a:pt x="7163986" y="357291"/>
                      <a:pt x="7165892" y="349671"/>
                      <a:pt x="7171607" y="344909"/>
                    </a:cubicBezTo>
                    <a:cubicBezTo>
                      <a:pt x="7223994" y="292521"/>
                      <a:pt x="7264952" y="235371"/>
                      <a:pt x="7304957" y="179173"/>
                    </a:cubicBezTo>
                    <a:cubicBezTo>
                      <a:pt x="7335436" y="136311"/>
                      <a:pt x="7365917" y="93448"/>
                      <a:pt x="7402111" y="51539"/>
                    </a:cubicBezTo>
                    <a:cubicBezTo>
                      <a:pt x="4982761" y="237276"/>
                      <a:pt x="2527216" y="262041"/>
                      <a:pt x="104056" y="123928"/>
                    </a:cubicBezTo>
                    <a:cubicBezTo>
                      <a:pt x="122154" y="151551"/>
                      <a:pt x="137394" y="180126"/>
                      <a:pt x="152634" y="207748"/>
                    </a:cubicBezTo>
                    <a:cubicBezTo>
                      <a:pt x="175494" y="249658"/>
                      <a:pt x="196449" y="289663"/>
                      <a:pt x="225976" y="324906"/>
                    </a:cubicBezTo>
                    <a:cubicBezTo>
                      <a:pt x="233596" y="334431"/>
                      <a:pt x="232644" y="347766"/>
                      <a:pt x="224071" y="356338"/>
                    </a:cubicBezTo>
                    <a:cubicBezTo>
                      <a:pt x="193591" y="385866"/>
                      <a:pt x="162159" y="424919"/>
                      <a:pt x="131679" y="462066"/>
                    </a:cubicBezTo>
                    <a:cubicBezTo>
                      <a:pt x="107866" y="491594"/>
                      <a:pt x="82149" y="522073"/>
                      <a:pt x="57384" y="548744"/>
                    </a:cubicBezTo>
                    <a:cubicBezTo>
                      <a:pt x="96436" y="571604"/>
                      <a:pt x="135489" y="601131"/>
                      <a:pt x="173589" y="629706"/>
                    </a:cubicBezTo>
                    <a:cubicBezTo>
                      <a:pt x="219309" y="663044"/>
                      <a:pt x="265981" y="698286"/>
                      <a:pt x="309796" y="721146"/>
                    </a:cubicBezTo>
                    <a:cubicBezTo>
                      <a:pt x="315511" y="724004"/>
                      <a:pt x="320274" y="729719"/>
                      <a:pt x="322179" y="736386"/>
                    </a:cubicBezTo>
                    <a:cubicBezTo>
                      <a:pt x="324084" y="743054"/>
                      <a:pt x="322179" y="749721"/>
                      <a:pt x="317416" y="755436"/>
                    </a:cubicBezTo>
                    <a:cubicBezTo>
                      <a:pt x="294556" y="784963"/>
                      <a:pt x="270744" y="822111"/>
                      <a:pt x="248836" y="858306"/>
                    </a:cubicBezTo>
                    <a:cubicBezTo>
                      <a:pt x="230739" y="886881"/>
                      <a:pt x="212641" y="916409"/>
                      <a:pt x="193591" y="943079"/>
                    </a:cubicBezTo>
                    <a:cubicBezTo>
                      <a:pt x="200259" y="945936"/>
                      <a:pt x="206926" y="949746"/>
                      <a:pt x="213594" y="952604"/>
                    </a:cubicBezTo>
                    <a:cubicBezTo>
                      <a:pt x="228834" y="959271"/>
                      <a:pt x="245026" y="966891"/>
                      <a:pt x="261219" y="976416"/>
                    </a:cubicBezTo>
                    <a:cubicBezTo>
                      <a:pt x="266934" y="980226"/>
                      <a:pt x="271696" y="985941"/>
                      <a:pt x="272649" y="993561"/>
                    </a:cubicBezTo>
                    <a:cubicBezTo>
                      <a:pt x="288841" y="1125959"/>
                      <a:pt x="303129" y="1254546"/>
                      <a:pt x="317416" y="1378371"/>
                    </a:cubicBezTo>
                    <a:cubicBezTo>
                      <a:pt x="331704" y="1502196"/>
                      <a:pt x="345991" y="1630784"/>
                      <a:pt x="362184" y="1763181"/>
                    </a:cubicBezTo>
                    <a:cubicBezTo>
                      <a:pt x="363136" y="1770801"/>
                      <a:pt x="360279" y="1778421"/>
                      <a:pt x="354564" y="1783184"/>
                    </a:cubicBezTo>
                    <a:cubicBezTo>
                      <a:pt x="313606" y="1820331"/>
                      <a:pt x="266934" y="1871766"/>
                      <a:pt x="222166" y="1920343"/>
                    </a:cubicBezTo>
                    <a:cubicBezTo>
                      <a:pt x="183114" y="1963206"/>
                      <a:pt x="143109" y="2007021"/>
                      <a:pt x="105961" y="2042264"/>
                    </a:cubicBezTo>
                    <a:cubicBezTo>
                      <a:pt x="136441" y="2068934"/>
                      <a:pt x="169779" y="2099414"/>
                      <a:pt x="202164" y="2128941"/>
                    </a:cubicBezTo>
                    <a:cubicBezTo>
                      <a:pt x="241216" y="2165136"/>
                      <a:pt x="281221" y="2201331"/>
                      <a:pt x="315511" y="2230859"/>
                    </a:cubicBezTo>
                    <a:cubicBezTo>
                      <a:pt x="324084" y="2238478"/>
                      <a:pt x="325989" y="2250861"/>
                      <a:pt x="320274" y="2260386"/>
                    </a:cubicBezTo>
                    <a:cubicBezTo>
                      <a:pt x="291699" y="2309916"/>
                      <a:pt x="265029" y="2358494"/>
                      <a:pt x="240264" y="2405166"/>
                    </a:cubicBezTo>
                    <a:cubicBezTo>
                      <a:pt x="218356" y="2446124"/>
                      <a:pt x="195496" y="2488034"/>
                      <a:pt x="170731" y="2530896"/>
                    </a:cubicBezTo>
                    <a:cubicBezTo>
                      <a:pt x="188829" y="2540421"/>
                      <a:pt x="205021" y="2548994"/>
                      <a:pt x="221214" y="2557566"/>
                    </a:cubicBezTo>
                    <a:cubicBezTo>
                      <a:pt x="243121" y="2568996"/>
                      <a:pt x="265029" y="2581378"/>
                      <a:pt x="291699" y="2593761"/>
                    </a:cubicBezTo>
                    <a:cubicBezTo>
                      <a:pt x="297414" y="2596619"/>
                      <a:pt x="302176" y="2602334"/>
                      <a:pt x="304081" y="2608049"/>
                    </a:cubicBezTo>
                    <a:cubicBezTo>
                      <a:pt x="344086" y="2750924"/>
                      <a:pt x="349801" y="2907134"/>
                      <a:pt x="356469" y="3056676"/>
                    </a:cubicBezTo>
                    <a:cubicBezTo>
                      <a:pt x="356469" y="3071916"/>
                      <a:pt x="357421" y="3086203"/>
                      <a:pt x="358374" y="3100491"/>
                    </a:cubicBezTo>
                    <a:close/>
                  </a:path>
                </a:pathLst>
              </a:custGeom>
              <a:solidFill>
                <a:srgbClr val="454E5F"/>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等线" panose="020F0502020204030204"/>
                  <a:ea typeface="+mn-ea"/>
                  <a:cs typeface="+mn-cs"/>
                </a:endParaRPr>
              </a:p>
            </p:txBody>
          </p:sp>
          <p:grpSp>
            <p:nvGrpSpPr>
              <p:cNvPr id="47" name="Graphic 3">
                <a:extLst>
                  <a:ext uri="{FF2B5EF4-FFF2-40B4-BE49-F238E27FC236}">
                    <a16:creationId xmlns:a16="http://schemas.microsoft.com/office/drawing/2014/main" id="{824EC916-A24E-4733-B0F7-BEC2797C7BEC}"/>
                  </a:ext>
                </a:extLst>
              </p:cNvPr>
              <p:cNvGrpSpPr/>
              <p:nvPr/>
            </p:nvGrpSpPr>
            <p:grpSpPr>
              <a:xfrm>
                <a:off x="6960830" y="2289634"/>
                <a:ext cx="1188634" cy="1023983"/>
                <a:chOff x="6960830" y="2289634"/>
                <a:chExt cx="1188634" cy="1023983"/>
              </a:xfrm>
            </p:grpSpPr>
            <p:sp>
              <p:nvSpPr>
                <p:cNvPr id="48" name="Freeform: Shape 47">
                  <a:extLst>
                    <a:ext uri="{FF2B5EF4-FFF2-40B4-BE49-F238E27FC236}">
                      <a16:creationId xmlns:a16="http://schemas.microsoft.com/office/drawing/2014/main" id="{49BD7A58-8B2F-442C-B69D-4C61B4B406AE}"/>
                    </a:ext>
                  </a:extLst>
                </p:cNvPr>
                <p:cNvSpPr/>
                <p:nvPr/>
              </p:nvSpPr>
              <p:spPr>
                <a:xfrm>
                  <a:off x="6961782" y="2753309"/>
                  <a:ext cx="1187682" cy="560308"/>
                </a:xfrm>
                <a:custGeom>
                  <a:avLst/>
                  <a:gdLst>
                    <a:gd name="connsiteX0" fmla="*/ 1177357 w 1187682"/>
                    <a:gd name="connsiteY0" fmla="*/ 34290 h 560308"/>
                    <a:gd name="connsiteX1" fmla="*/ 1090680 w 1187682"/>
                    <a:gd name="connsiteY1" fmla="*/ 19050 h 560308"/>
                    <a:gd name="connsiteX2" fmla="*/ 974475 w 1187682"/>
                    <a:gd name="connsiteY2" fmla="*/ 10477 h 560308"/>
                    <a:gd name="connsiteX3" fmla="*/ 932565 w 1187682"/>
                    <a:gd name="connsiteY3" fmla="*/ 7620 h 560308"/>
                    <a:gd name="connsiteX4" fmla="*/ 155325 w 1187682"/>
                    <a:gd name="connsiteY4" fmla="*/ 7620 h 560308"/>
                    <a:gd name="connsiteX5" fmla="*/ 155325 w 1187682"/>
                    <a:gd name="connsiteY5" fmla="*/ 0 h 560308"/>
                    <a:gd name="connsiteX6" fmla="*/ 47692 w 1187682"/>
                    <a:gd name="connsiteY6" fmla="*/ 6668 h 560308"/>
                    <a:gd name="connsiteX7" fmla="*/ 10545 w 1187682"/>
                    <a:gd name="connsiteY7" fmla="*/ 22860 h 560308"/>
                    <a:gd name="connsiteX8" fmla="*/ 3877 w 1187682"/>
                    <a:gd name="connsiteY8" fmla="*/ 115252 h 560308"/>
                    <a:gd name="connsiteX9" fmla="*/ 8640 w 1187682"/>
                    <a:gd name="connsiteY9" fmla="*/ 231458 h 560308"/>
                    <a:gd name="connsiteX10" fmla="*/ 18165 w 1187682"/>
                    <a:gd name="connsiteY10" fmla="*/ 469583 h 560308"/>
                    <a:gd name="connsiteX11" fmla="*/ 28642 w 1187682"/>
                    <a:gd name="connsiteY11" fmla="*/ 519112 h 560308"/>
                    <a:gd name="connsiteX12" fmla="*/ 84840 w 1187682"/>
                    <a:gd name="connsiteY12" fmla="*/ 541020 h 560308"/>
                    <a:gd name="connsiteX13" fmla="*/ 1122112 w 1187682"/>
                    <a:gd name="connsiteY13" fmla="*/ 541020 h 560308"/>
                    <a:gd name="connsiteX14" fmla="*/ 1166880 w 1187682"/>
                    <a:gd name="connsiteY14" fmla="*/ 525780 h 560308"/>
                    <a:gd name="connsiteX15" fmla="*/ 1177357 w 1187682"/>
                    <a:gd name="connsiteY15" fmla="*/ 475297 h 560308"/>
                    <a:gd name="connsiteX16" fmla="*/ 1184025 w 1187682"/>
                    <a:gd name="connsiteY16" fmla="*/ 138113 h 560308"/>
                    <a:gd name="connsiteX17" fmla="*/ 1186882 w 1187682"/>
                    <a:gd name="connsiteY17" fmla="*/ 57150 h 560308"/>
                    <a:gd name="connsiteX18" fmla="*/ 1177357 w 1187682"/>
                    <a:gd name="connsiteY18" fmla="*/ 34290 h 5603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187682" h="560308">
                      <a:moveTo>
                        <a:pt x="1177357" y="34290"/>
                      </a:moveTo>
                      <a:cubicBezTo>
                        <a:pt x="1162117" y="15240"/>
                        <a:pt x="1112587" y="20002"/>
                        <a:pt x="1090680" y="19050"/>
                      </a:cubicBezTo>
                      <a:cubicBezTo>
                        <a:pt x="1051627" y="16193"/>
                        <a:pt x="1013527" y="13335"/>
                        <a:pt x="974475" y="10477"/>
                      </a:cubicBezTo>
                      <a:cubicBezTo>
                        <a:pt x="960187" y="9525"/>
                        <a:pt x="946852" y="8572"/>
                        <a:pt x="932565" y="7620"/>
                      </a:cubicBezTo>
                      <a:lnTo>
                        <a:pt x="155325" y="7620"/>
                      </a:lnTo>
                      <a:lnTo>
                        <a:pt x="155325" y="0"/>
                      </a:lnTo>
                      <a:cubicBezTo>
                        <a:pt x="119130" y="1905"/>
                        <a:pt x="83887" y="4763"/>
                        <a:pt x="47692" y="6668"/>
                      </a:cubicBezTo>
                      <a:cubicBezTo>
                        <a:pt x="33405" y="7620"/>
                        <a:pt x="19117" y="11430"/>
                        <a:pt x="10545" y="22860"/>
                      </a:cubicBezTo>
                      <a:cubicBezTo>
                        <a:pt x="-7553" y="45720"/>
                        <a:pt x="2925" y="88582"/>
                        <a:pt x="3877" y="115252"/>
                      </a:cubicBezTo>
                      <a:cubicBezTo>
                        <a:pt x="5782" y="154305"/>
                        <a:pt x="6735" y="193358"/>
                        <a:pt x="8640" y="231458"/>
                      </a:cubicBezTo>
                      <a:cubicBezTo>
                        <a:pt x="11497" y="311468"/>
                        <a:pt x="14355" y="390525"/>
                        <a:pt x="18165" y="469583"/>
                      </a:cubicBezTo>
                      <a:cubicBezTo>
                        <a:pt x="19117" y="486728"/>
                        <a:pt x="20070" y="504825"/>
                        <a:pt x="28642" y="519112"/>
                      </a:cubicBezTo>
                      <a:cubicBezTo>
                        <a:pt x="40072" y="538162"/>
                        <a:pt x="64837" y="540068"/>
                        <a:pt x="84840" y="541020"/>
                      </a:cubicBezTo>
                      <a:cubicBezTo>
                        <a:pt x="429645" y="566737"/>
                        <a:pt x="776355" y="566737"/>
                        <a:pt x="1122112" y="541020"/>
                      </a:cubicBezTo>
                      <a:cubicBezTo>
                        <a:pt x="1136400" y="540068"/>
                        <a:pt x="1156402" y="538162"/>
                        <a:pt x="1166880" y="525780"/>
                      </a:cubicBezTo>
                      <a:cubicBezTo>
                        <a:pt x="1178310" y="513397"/>
                        <a:pt x="1176405" y="491490"/>
                        <a:pt x="1177357" y="475297"/>
                      </a:cubicBezTo>
                      <a:cubicBezTo>
                        <a:pt x="1180215" y="362903"/>
                        <a:pt x="1184025" y="250508"/>
                        <a:pt x="1184025" y="138113"/>
                      </a:cubicBezTo>
                      <a:cubicBezTo>
                        <a:pt x="1184025" y="120015"/>
                        <a:pt x="1189740" y="83820"/>
                        <a:pt x="1186882" y="57150"/>
                      </a:cubicBezTo>
                      <a:cubicBezTo>
                        <a:pt x="1184977" y="48577"/>
                        <a:pt x="1182120" y="40005"/>
                        <a:pt x="1177357" y="34290"/>
                      </a:cubicBezTo>
                      <a:close/>
                    </a:path>
                  </a:pathLst>
                </a:custGeom>
                <a:solidFill>
                  <a:srgbClr val="F89192"/>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等线" panose="020F0502020204030204"/>
                    <a:ea typeface="+mn-ea"/>
                    <a:cs typeface="+mn-cs"/>
                  </a:endParaRPr>
                </a:p>
              </p:txBody>
            </p:sp>
            <p:sp>
              <p:nvSpPr>
                <p:cNvPr id="49" name="Freeform: Shape 48">
                  <a:extLst>
                    <a:ext uri="{FF2B5EF4-FFF2-40B4-BE49-F238E27FC236}">
                      <a16:creationId xmlns:a16="http://schemas.microsoft.com/office/drawing/2014/main" id="{DC6277FF-5A59-4B0C-B30C-E8C7387A6A1D}"/>
                    </a:ext>
                  </a:extLst>
                </p:cNvPr>
                <p:cNvSpPr/>
                <p:nvPr/>
              </p:nvSpPr>
              <p:spPr>
                <a:xfrm>
                  <a:off x="6960830" y="2289634"/>
                  <a:ext cx="1187682" cy="1023983"/>
                </a:xfrm>
                <a:custGeom>
                  <a:avLst/>
                  <a:gdLst>
                    <a:gd name="connsiteX0" fmla="*/ 1186882 w 1187682"/>
                    <a:gd name="connsiteY0" fmla="*/ 521778 h 1023983"/>
                    <a:gd name="connsiteX1" fmla="*/ 1179262 w 1187682"/>
                    <a:gd name="connsiteY1" fmla="*/ 497013 h 1023983"/>
                    <a:gd name="connsiteX2" fmla="*/ 1092585 w 1187682"/>
                    <a:gd name="connsiteY2" fmla="*/ 481773 h 1023983"/>
                    <a:gd name="connsiteX3" fmla="*/ 976380 w 1187682"/>
                    <a:gd name="connsiteY3" fmla="*/ 473200 h 1023983"/>
                    <a:gd name="connsiteX4" fmla="*/ 761115 w 1187682"/>
                    <a:gd name="connsiteY4" fmla="*/ 460818 h 1023983"/>
                    <a:gd name="connsiteX5" fmla="*/ 745875 w 1187682"/>
                    <a:gd name="connsiteY5" fmla="*/ 335088 h 1023983"/>
                    <a:gd name="connsiteX6" fmla="*/ 802072 w 1187682"/>
                    <a:gd name="connsiteY6" fmla="*/ 169353 h 1023983"/>
                    <a:gd name="connsiteX7" fmla="*/ 750637 w 1187682"/>
                    <a:gd name="connsiteY7" fmla="*/ 35050 h 1023983"/>
                    <a:gd name="connsiteX8" fmla="*/ 604905 w 1187682"/>
                    <a:gd name="connsiteY8" fmla="*/ 12190 h 1023983"/>
                    <a:gd name="connsiteX9" fmla="*/ 601095 w 1187682"/>
                    <a:gd name="connsiteY9" fmla="*/ 14095 h 1023983"/>
                    <a:gd name="connsiteX10" fmla="*/ 485842 w 1187682"/>
                    <a:gd name="connsiteY10" fmla="*/ 12190 h 1023983"/>
                    <a:gd name="connsiteX11" fmla="*/ 389640 w 1187682"/>
                    <a:gd name="connsiteY11" fmla="*/ 134110 h 1023983"/>
                    <a:gd name="connsiteX12" fmla="*/ 411547 w 1187682"/>
                    <a:gd name="connsiteY12" fmla="*/ 328420 h 1023983"/>
                    <a:gd name="connsiteX13" fmla="*/ 411547 w 1187682"/>
                    <a:gd name="connsiteY13" fmla="*/ 328420 h 1023983"/>
                    <a:gd name="connsiteX14" fmla="*/ 381067 w 1187682"/>
                    <a:gd name="connsiteY14" fmla="*/ 454150 h 1023983"/>
                    <a:gd name="connsiteX15" fmla="*/ 282960 w 1187682"/>
                    <a:gd name="connsiteY15" fmla="*/ 457008 h 1023983"/>
                    <a:gd name="connsiteX16" fmla="*/ 47692 w 1187682"/>
                    <a:gd name="connsiteY16" fmla="*/ 470343 h 1023983"/>
                    <a:gd name="connsiteX17" fmla="*/ 10545 w 1187682"/>
                    <a:gd name="connsiteY17" fmla="*/ 486535 h 1023983"/>
                    <a:gd name="connsiteX18" fmla="*/ 3877 w 1187682"/>
                    <a:gd name="connsiteY18" fmla="*/ 578928 h 1023983"/>
                    <a:gd name="connsiteX19" fmla="*/ 8640 w 1187682"/>
                    <a:gd name="connsiteY19" fmla="*/ 695133 h 1023983"/>
                    <a:gd name="connsiteX20" fmla="*/ 18165 w 1187682"/>
                    <a:gd name="connsiteY20" fmla="*/ 933258 h 1023983"/>
                    <a:gd name="connsiteX21" fmla="*/ 28642 w 1187682"/>
                    <a:gd name="connsiteY21" fmla="*/ 982788 h 1023983"/>
                    <a:gd name="connsiteX22" fmla="*/ 84840 w 1187682"/>
                    <a:gd name="connsiteY22" fmla="*/ 1004695 h 1023983"/>
                    <a:gd name="connsiteX23" fmla="*/ 1122112 w 1187682"/>
                    <a:gd name="connsiteY23" fmla="*/ 1004695 h 1023983"/>
                    <a:gd name="connsiteX24" fmla="*/ 1166880 w 1187682"/>
                    <a:gd name="connsiteY24" fmla="*/ 989456 h 1023983"/>
                    <a:gd name="connsiteX25" fmla="*/ 1177357 w 1187682"/>
                    <a:gd name="connsiteY25" fmla="*/ 938973 h 1023983"/>
                    <a:gd name="connsiteX26" fmla="*/ 1184025 w 1187682"/>
                    <a:gd name="connsiteY26" fmla="*/ 601788 h 1023983"/>
                    <a:gd name="connsiteX27" fmla="*/ 1186882 w 1187682"/>
                    <a:gd name="connsiteY27" fmla="*/ 521778 h 1023983"/>
                    <a:gd name="connsiteX28" fmla="*/ 653482 w 1187682"/>
                    <a:gd name="connsiteY28" fmla="*/ 59815 h 1023983"/>
                    <a:gd name="connsiteX29" fmla="*/ 704917 w 1187682"/>
                    <a:gd name="connsiteY29" fmla="*/ 73150 h 1023983"/>
                    <a:gd name="connsiteX30" fmla="*/ 743970 w 1187682"/>
                    <a:gd name="connsiteY30" fmla="*/ 162685 h 1023983"/>
                    <a:gd name="connsiteX31" fmla="*/ 692535 w 1187682"/>
                    <a:gd name="connsiteY31" fmla="*/ 311275 h 1023983"/>
                    <a:gd name="connsiteX32" fmla="*/ 688725 w 1187682"/>
                    <a:gd name="connsiteY32" fmla="*/ 325563 h 1023983"/>
                    <a:gd name="connsiteX33" fmla="*/ 687772 w 1187682"/>
                    <a:gd name="connsiteY33" fmla="*/ 334135 h 1023983"/>
                    <a:gd name="connsiteX34" fmla="*/ 702060 w 1187682"/>
                    <a:gd name="connsiteY34" fmla="*/ 457960 h 1023983"/>
                    <a:gd name="connsiteX35" fmla="*/ 702060 w 1187682"/>
                    <a:gd name="connsiteY35" fmla="*/ 457960 h 1023983"/>
                    <a:gd name="connsiteX36" fmla="*/ 643005 w 1187682"/>
                    <a:gd name="connsiteY36" fmla="*/ 456055 h 1023983"/>
                    <a:gd name="connsiteX37" fmla="*/ 628717 w 1187682"/>
                    <a:gd name="connsiteY37" fmla="*/ 335088 h 1023983"/>
                    <a:gd name="connsiteX38" fmla="*/ 684915 w 1187682"/>
                    <a:gd name="connsiteY38" fmla="*/ 169353 h 1023983"/>
                    <a:gd name="connsiteX39" fmla="*/ 653482 w 1187682"/>
                    <a:gd name="connsiteY39" fmla="*/ 59815 h 1023983"/>
                    <a:gd name="connsiteX40" fmla="*/ 562995 w 1187682"/>
                    <a:gd name="connsiteY40" fmla="*/ 177925 h 1023983"/>
                    <a:gd name="connsiteX41" fmla="*/ 600142 w 1187682"/>
                    <a:gd name="connsiteY41" fmla="*/ 86485 h 1023983"/>
                    <a:gd name="connsiteX42" fmla="*/ 625860 w 1187682"/>
                    <a:gd name="connsiteY42" fmla="*/ 163638 h 1023983"/>
                    <a:gd name="connsiteX43" fmla="*/ 582997 w 1187682"/>
                    <a:gd name="connsiteY43" fmla="*/ 295083 h 1023983"/>
                    <a:gd name="connsiteX44" fmla="*/ 562995 w 1187682"/>
                    <a:gd name="connsiteY44" fmla="*/ 177925 h 1023983"/>
                    <a:gd name="connsiteX45" fmla="*/ 576330 w 1187682"/>
                    <a:gd name="connsiteY45" fmla="*/ 397000 h 1023983"/>
                    <a:gd name="connsiteX46" fmla="*/ 582997 w 1187682"/>
                    <a:gd name="connsiteY46" fmla="*/ 455103 h 1023983"/>
                    <a:gd name="connsiteX47" fmla="*/ 562995 w 1187682"/>
                    <a:gd name="connsiteY47" fmla="*/ 455103 h 1023983"/>
                    <a:gd name="connsiteX48" fmla="*/ 562995 w 1187682"/>
                    <a:gd name="connsiteY48" fmla="*/ 455103 h 1023983"/>
                    <a:gd name="connsiteX49" fmla="*/ 576330 w 1187682"/>
                    <a:gd name="connsiteY49" fmla="*/ 397000 h 1023983"/>
                    <a:gd name="connsiteX50" fmla="*/ 473460 w 1187682"/>
                    <a:gd name="connsiteY50" fmla="*/ 320800 h 1023983"/>
                    <a:gd name="connsiteX51" fmla="*/ 443932 w 1187682"/>
                    <a:gd name="connsiteY51" fmla="*/ 177925 h 1023983"/>
                    <a:gd name="connsiteX52" fmla="*/ 492510 w 1187682"/>
                    <a:gd name="connsiteY52" fmla="*/ 76008 h 1023983"/>
                    <a:gd name="connsiteX53" fmla="*/ 544897 w 1187682"/>
                    <a:gd name="connsiteY53" fmla="*/ 58863 h 1023983"/>
                    <a:gd name="connsiteX54" fmla="*/ 544897 w 1187682"/>
                    <a:gd name="connsiteY54" fmla="*/ 58863 h 1023983"/>
                    <a:gd name="connsiteX55" fmla="*/ 508702 w 1187682"/>
                    <a:gd name="connsiteY55" fmla="*/ 134110 h 1023983"/>
                    <a:gd name="connsiteX56" fmla="*/ 530610 w 1187682"/>
                    <a:gd name="connsiteY56" fmla="*/ 328420 h 1023983"/>
                    <a:gd name="connsiteX57" fmla="*/ 530610 w 1187682"/>
                    <a:gd name="connsiteY57" fmla="*/ 328420 h 1023983"/>
                    <a:gd name="connsiteX58" fmla="*/ 500130 w 1187682"/>
                    <a:gd name="connsiteY58" fmla="*/ 454150 h 1023983"/>
                    <a:gd name="connsiteX59" fmla="*/ 442980 w 1187682"/>
                    <a:gd name="connsiteY59" fmla="*/ 454150 h 1023983"/>
                    <a:gd name="connsiteX60" fmla="*/ 468697 w 1187682"/>
                    <a:gd name="connsiteY60" fmla="*/ 344613 h 1023983"/>
                    <a:gd name="connsiteX61" fmla="*/ 468697 w 1187682"/>
                    <a:gd name="connsiteY61" fmla="*/ 343660 h 1023983"/>
                    <a:gd name="connsiteX62" fmla="*/ 473460 w 1187682"/>
                    <a:gd name="connsiteY62" fmla="*/ 320800 h 1023983"/>
                    <a:gd name="connsiteX63" fmla="*/ 321060 w 1187682"/>
                    <a:gd name="connsiteY63" fmla="*/ 968500 h 1023983"/>
                    <a:gd name="connsiteX64" fmla="*/ 295342 w 1187682"/>
                    <a:gd name="connsiteY64" fmla="*/ 967548 h 1023983"/>
                    <a:gd name="connsiteX65" fmla="*/ 260100 w 1187682"/>
                    <a:gd name="connsiteY65" fmla="*/ 965643 h 1023983"/>
                    <a:gd name="connsiteX66" fmla="*/ 70552 w 1187682"/>
                    <a:gd name="connsiteY66" fmla="*/ 952308 h 1023983"/>
                    <a:gd name="connsiteX67" fmla="*/ 54360 w 1187682"/>
                    <a:gd name="connsiteY67" fmla="*/ 519873 h 1023983"/>
                    <a:gd name="connsiteX68" fmla="*/ 369637 w 1187682"/>
                    <a:gd name="connsiteY68" fmla="*/ 504633 h 1023983"/>
                    <a:gd name="connsiteX69" fmla="*/ 430597 w 1187682"/>
                    <a:gd name="connsiteY69" fmla="*/ 503680 h 1023983"/>
                    <a:gd name="connsiteX70" fmla="*/ 487747 w 1187682"/>
                    <a:gd name="connsiteY70" fmla="*/ 503680 h 1023983"/>
                    <a:gd name="connsiteX71" fmla="*/ 376305 w 1187682"/>
                    <a:gd name="connsiteY71" fmla="*/ 969453 h 1023983"/>
                    <a:gd name="connsiteX72" fmla="*/ 321060 w 1187682"/>
                    <a:gd name="connsiteY72" fmla="*/ 968500 h 1023983"/>
                    <a:gd name="connsiteX73" fmla="*/ 722062 w 1187682"/>
                    <a:gd name="connsiteY73" fmla="*/ 970406 h 1023983"/>
                    <a:gd name="connsiteX74" fmla="*/ 713490 w 1187682"/>
                    <a:gd name="connsiteY74" fmla="*/ 970406 h 1023983"/>
                    <a:gd name="connsiteX75" fmla="*/ 654435 w 1187682"/>
                    <a:gd name="connsiteY75" fmla="*/ 970406 h 1023983"/>
                    <a:gd name="connsiteX76" fmla="*/ 439170 w 1187682"/>
                    <a:gd name="connsiteY76" fmla="*/ 970406 h 1023983"/>
                    <a:gd name="connsiteX77" fmla="*/ 550612 w 1187682"/>
                    <a:gd name="connsiteY77" fmla="*/ 504633 h 1023983"/>
                    <a:gd name="connsiteX78" fmla="*/ 588712 w 1187682"/>
                    <a:gd name="connsiteY78" fmla="*/ 504633 h 1023983"/>
                    <a:gd name="connsiteX79" fmla="*/ 647767 w 1187682"/>
                    <a:gd name="connsiteY79" fmla="*/ 506538 h 1023983"/>
                    <a:gd name="connsiteX80" fmla="*/ 706822 w 1187682"/>
                    <a:gd name="connsiteY80" fmla="*/ 508443 h 1023983"/>
                    <a:gd name="connsiteX81" fmla="*/ 706822 w 1187682"/>
                    <a:gd name="connsiteY81" fmla="*/ 508443 h 1023983"/>
                    <a:gd name="connsiteX82" fmla="*/ 771592 w 1187682"/>
                    <a:gd name="connsiteY82" fmla="*/ 970406 h 1023983"/>
                    <a:gd name="connsiteX83" fmla="*/ 722062 w 1187682"/>
                    <a:gd name="connsiteY83" fmla="*/ 970406 h 1023983"/>
                    <a:gd name="connsiteX84" fmla="*/ 1127827 w 1187682"/>
                    <a:gd name="connsiteY84" fmla="*/ 949450 h 1023983"/>
                    <a:gd name="connsiteX85" fmla="*/ 937327 w 1187682"/>
                    <a:gd name="connsiteY85" fmla="*/ 965643 h 1023983"/>
                    <a:gd name="connsiteX86" fmla="*/ 831600 w 1187682"/>
                    <a:gd name="connsiteY86" fmla="*/ 968500 h 1023983"/>
                    <a:gd name="connsiteX87" fmla="*/ 767782 w 1187682"/>
                    <a:gd name="connsiteY87" fmla="*/ 510348 h 1023983"/>
                    <a:gd name="connsiteX88" fmla="*/ 911610 w 1187682"/>
                    <a:gd name="connsiteY88" fmla="*/ 517968 h 1023983"/>
                    <a:gd name="connsiteX89" fmla="*/ 1134495 w 1187682"/>
                    <a:gd name="connsiteY89" fmla="*/ 535113 h 1023983"/>
                    <a:gd name="connsiteX90" fmla="*/ 1127827 w 1187682"/>
                    <a:gd name="connsiteY90" fmla="*/ 949450 h 10239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Lst>
                  <a:rect l="l" t="t" r="r" b="b"/>
                  <a:pathLst>
                    <a:path w="1187682" h="1023983">
                      <a:moveTo>
                        <a:pt x="1186882" y="521778"/>
                      </a:moveTo>
                      <a:cubicBezTo>
                        <a:pt x="1185930" y="511300"/>
                        <a:pt x="1183072" y="502728"/>
                        <a:pt x="1179262" y="497013"/>
                      </a:cubicBezTo>
                      <a:cubicBezTo>
                        <a:pt x="1164022" y="477963"/>
                        <a:pt x="1114492" y="482725"/>
                        <a:pt x="1092585" y="481773"/>
                      </a:cubicBezTo>
                      <a:cubicBezTo>
                        <a:pt x="1053532" y="478915"/>
                        <a:pt x="1015432" y="476058"/>
                        <a:pt x="976380" y="473200"/>
                      </a:cubicBezTo>
                      <a:cubicBezTo>
                        <a:pt x="904942" y="468438"/>
                        <a:pt x="832552" y="463675"/>
                        <a:pt x="761115" y="460818"/>
                      </a:cubicBezTo>
                      <a:cubicBezTo>
                        <a:pt x="756352" y="418908"/>
                        <a:pt x="750637" y="376998"/>
                        <a:pt x="745875" y="335088"/>
                      </a:cubicBezTo>
                      <a:cubicBezTo>
                        <a:pt x="773497" y="283653"/>
                        <a:pt x="799215" y="229360"/>
                        <a:pt x="802072" y="169353"/>
                      </a:cubicBezTo>
                      <a:cubicBezTo>
                        <a:pt x="803977" y="120775"/>
                        <a:pt x="785880" y="68388"/>
                        <a:pt x="750637" y="35050"/>
                      </a:cubicBezTo>
                      <a:cubicBezTo>
                        <a:pt x="710632" y="-2097"/>
                        <a:pt x="654435" y="-9717"/>
                        <a:pt x="604905" y="12190"/>
                      </a:cubicBezTo>
                      <a:cubicBezTo>
                        <a:pt x="603952" y="12190"/>
                        <a:pt x="603000" y="13143"/>
                        <a:pt x="601095" y="14095"/>
                      </a:cubicBezTo>
                      <a:cubicBezTo>
                        <a:pt x="565852" y="-4002"/>
                        <a:pt x="523942" y="-4002"/>
                        <a:pt x="485842" y="12190"/>
                      </a:cubicBezTo>
                      <a:cubicBezTo>
                        <a:pt x="435360" y="34098"/>
                        <a:pt x="402022" y="81723"/>
                        <a:pt x="389640" y="134110"/>
                      </a:cubicBezTo>
                      <a:cubicBezTo>
                        <a:pt x="374400" y="199833"/>
                        <a:pt x="390592" y="265555"/>
                        <a:pt x="411547" y="328420"/>
                      </a:cubicBezTo>
                      <a:cubicBezTo>
                        <a:pt x="411547" y="328420"/>
                        <a:pt x="411547" y="328420"/>
                        <a:pt x="411547" y="328420"/>
                      </a:cubicBezTo>
                      <a:cubicBezTo>
                        <a:pt x="401070" y="370330"/>
                        <a:pt x="391545" y="412240"/>
                        <a:pt x="381067" y="454150"/>
                      </a:cubicBezTo>
                      <a:cubicBezTo>
                        <a:pt x="348682" y="455103"/>
                        <a:pt x="315345" y="455103"/>
                        <a:pt x="282960" y="457008"/>
                      </a:cubicBezTo>
                      <a:cubicBezTo>
                        <a:pt x="204855" y="459865"/>
                        <a:pt x="125797" y="465580"/>
                        <a:pt x="47692" y="470343"/>
                      </a:cubicBezTo>
                      <a:cubicBezTo>
                        <a:pt x="33405" y="471295"/>
                        <a:pt x="19117" y="475105"/>
                        <a:pt x="10545" y="486535"/>
                      </a:cubicBezTo>
                      <a:cubicBezTo>
                        <a:pt x="-7553" y="509395"/>
                        <a:pt x="2925" y="552258"/>
                        <a:pt x="3877" y="578928"/>
                      </a:cubicBezTo>
                      <a:cubicBezTo>
                        <a:pt x="5782" y="617981"/>
                        <a:pt x="6735" y="657033"/>
                        <a:pt x="8640" y="695133"/>
                      </a:cubicBezTo>
                      <a:cubicBezTo>
                        <a:pt x="11497" y="775143"/>
                        <a:pt x="14355" y="854200"/>
                        <a:pt x="18165" y="933258"/>
                      </a:cubicBezTo>
                      <a:cubicBezTo>
                        <a:pt x="19117" y="950403"/>
                        <a:pt x="20070" y="968500"/>
                        <a:pt x="28642" y="982788"/>
                      </a:cubicBezTo>
                      <a:cubicBezTo>
                        <a:pt x="40072" y="1001838"/>
                        <a:pt x="64837" y="1003743"/>
                        <a:pt x="84840" y="1004695"/>
                      </a:cubicBezTo>
                      <a:cubicBezTo>
                        <a:pt x="429645" y="1030413"/>
                        <a:pt x="776355" y="1030413"/>
                        <a:pt x="1122112" y="1004695"/>
                      </a:cubicBezTo>
                      <a:cubicBezTo>
                        <a:pt x="1136400" y="1003743"/>
                        <a:pt x="1156402" y="1001838"/>
                        <a:pt x="1166880" y="989456"/>
                      </a:cubicBezTo>
                      <a:cubicBezTo>
                        <a:pt x="1178310" y="977073"/>
                        <a:pt x="1176405" y="955166"/>
                        <a:pt x="1177357" y="938973"/>
                      </a:cubicBezTo>
                      <a:cubicBezTo>
                        <a:pt x="1180215" y="826578"/>
                        <a:pt x="1184025" y="714183"/>
                        <a:pt x="1184025" y="601788"/>
                      </a:cubicBezTo>
                      <a:cubicBezTo>
                        <a:pt x="1184025" y="585595"/>
                        <a:pt x="1189740" y="548448"/>
                        <a:pt x="1186882" y="521778"/>
                      </a:cubicBezTo>
                      <a:close/>
                      <a:moveTo>
                        <a:pt x="653482" y="59815"/>
                      </a:moveTo>
                      <a:cubicBezTo>
                        <a:pt x="671580" y="57910"/>
                        <a:pt x="689677" y="61720"/>
                        <a:pt x="704917" y="73150"/>
                      </a:cubicBezTo>
                      <a:cubicBezTo>
                        <a:pt x="731587" y="94105"/>
                        <a:pt x="743970" y="130300"/>
                        <a:pt x="743970" y="162685"/>
                      </a:cubicBezTo>
                      <a:cubicBezTo>
                        <a:pt x="743970" y="216025"/>
                        <a:pt x="717300" y="265555"/>
                        <a:pt x="692535" y="311275"/>
                      </a:cubicBezTo>
                      <a:cubicBezTo>
                        <a:pt x="689677" y="316038"/>
                        <a:pt x="688725" y="320800"/>
                        <a:pt x="688725" y="325563"/>
                      </a:cubicBezTo>
                      <a:cubicBezTo>
                        <a:pt x="687772" y="328420"/>
                        <a:pt x="687772" y="331278"/>
                        <a:pt x="687772" y="334135"/>
                      </a:cubicBezTo>
                      <a:cubicBezTo>
                        <a:pt x="692535" y="375093"/>
                        <a:pt x="697297" y="416050"/>
                        <a:pt x="702060" y="457960"/>
                      </a:cubicBezTo>
                      <a:cubicBezTo>
                        <a:pt x="702060" y="457960"/>
                        <a:pt x="702060" y="457960"/>
                        <a:pt x="702060" y="457960"/>
                      </a:cubicBezTo>
                      <a:cubicBezTo>
                        <a:pt x="682057" y="457008"/>
                        <a:pt x="663007" y="456055"/>
                        <a:pt x="643005" y="456055"/>
                      </a:cubicBezTo>
                      <a:cubicBezTo>
                        <a:pt x="638242" y="416050"/>
                        <a:pt x="633480" y="375093"/>
                        <a:pt x="628717" y="335088"/>
                      </a:cubicBezTo>
                      <a:cubicBezTo>
                        <a:pt x="656340" y="283653"/>
                        <a:pt x="682057" y="229360"/>
                        <a:pt x="684915" y="169353"/>
                      </a:cubicBezTo>
                      <a:cubicBezTo>
                        <a:pt x="685867" y="131253"/>
                        <a:pt x="675390" y="91248"/>
                        <a:pt x="653482" y="59815"/>
                      </a:cubicBezTo>
                      <a:close/>
                      <a:moveTo>
                        <a:pt x="562995" y="177925"/>
                      </a:moveTo>
                      <a:cubicBezTo>
                        <a:pt x="564900" y="144588"/>
                        <a:pt x="576330" y="109345"/>
                        <a:pt x="600142" y="86485"/>
                      </a:cubicBezTo>
                      <a:cubicBezTo>
                        <a:pt x="617287" y="107440"/>
                        <a:pt x="625860" y="136968"/>
                        <a:pt x="625860" y="163638"/>
                      </a:cubicBezTo>
                      <a:cubicBezTo>
                        <a:pt x="625860" y="210310"/>
                        <a:pt x="604905" y="254125"/>
                        <a:pt x="582997" y="295083"/>
                      </a:cubicBezTo>
                      <a:cubicBezTo>
                        <a:pt x="570615" y="256983"/>
                        <a:pt x="560137" y="217930"/>
                        <a:pt x="562995" y="177925"/>
                      </a:cubicBezTo>
                      <a:close/>
                      <a:moveTo>
                        <a:pt x="576330" y="397000"/>
                      </a:moveTo>
                      <a:cubicBezTo>
                        <a:pt x="578235" y="416050"/>
                        <a:pt x="581092" y="435100"/>
                        <a:pt x="582997" y="455103"/>
                      </a:cubicBezTo>
                      <a:cubicBezTo>
                        <a:pt x="576330" y="455103"/>
                        <a:pt x="569662" y="455103"/>
                        <a:pt x="562995" y="455103"/>
                      </a:cubicBezTo>
                      <a:lnTo>
                        <a:pt x="562995" y="455103"/>
                      </a:lnTo>
                      <a:cubicBezTo>
                        <a:pt x="566805" y="435100"/>
                        <a:pt x="571567" y="416050"/>
                        <a:pt x="576330" y="397000"/>
                      </a:cubicBezTo>
                      <a:close/>
                      <a:moveTo>
                        <a:pt x="473460" y="320800"/>
                      </a:moveTo>
                      <a:cubicBezTo>
                        <a:pt x="457267" y="275080"/>
                        <a:pt x="442027" y="226503"/>
                        <a:pt x="443932" y="177925"/>
                      </a:cubicBezTo>
                      <a:cubicBezTo>
                        <a:pt x="445837" y="139825"/>
                        <a:pt x="460125" y="98868"/>
                        <a:pt x="492510" y="76008"/>
                      </a:cubicBezTo>
                      <a:cubicBezTo>
                        <a:pt x="507750" y="65530"/>
                        <a:pt x="526800" y="58863"/>
                        <a:pt x="544897" y="58863"/>
                      </a:cubicBezTo>
                      <a:cubicBezTo>
                        <a:pt x="544897" y="58863"/>
                        <a:pt x="544897" y="58863"/>
                        <a:pt x="544897" y="58863"/>
                      </a:cubicBezTo>
                      <a:cubicBezTo>
                        <a:pt x="527752" y="80770"/>
                        <a:pt x="515370" y="106488"/>
                        <a:pt x="508702" y="134110"/>
                      </a:cubicBezTo>
                      <a:cubicBezTo>
                        <a:pt x="493462" y="199833"/>
                        <a:pt x="509655" y="265555"/>
                        <a:pt x="530610" y="328420"/>
                      </a:cubicBezTo>
                      <a:cubicBezTo>
                        <a:pt x="530610" y="328420"/>
                        <a:pt x="530610" y="328420"/>
                        <a:pt x="530610" y="328420"/>
                      </a:cubicBezTo>
                      <a:cubicBezTo>
                        <a:pt x="520132" y="370330"/>
                        <a:pt x="510607" y="412240"/>
                        <a:pt x="500130" y="454150"/>
                      </a:cubicBezTo>
                      <a:cubicBezTo>
                        <a:pt x="481080" y="454150"/>
                        <a:pt x="462030" y="454150"/>
                        <a:pt x="442980" y="454150"/>
                      </a:cubicBezTo>
                      <a:cubicBezTo>
                        <a:pt x="451552" y="417955"/>
                        <a:pt x="460125" y="380808"/>
                        <a:pt x="468697" y="344613"/>
                      </a:cubicBezTo>
                      <a:cubicBezTo>
                        <a:pt x="468697" y="344613"/>
                        <a:pt x="468697" y="344613"/>
                        <a:pt x="468697" y="343660"/>
                      </a:cubicBezTo>
                      <a:cubicBezTo>
                        <a:pt x="474412" y="336993"/>
                        <a:pt x="476317" y="328420"/>
                        <a:pt x="473460" y="320800"/>
                      </a:cubicBezTo>
                      <a:close/>
                      <a:moveTo>
                        <a:pt x="321060" y="968500"/>
                      </a:moveTo>
                      <a:cubicBezTo>
                        <a:pt x="312487" y="968500"/>
                        <a:pt x="303915" y="968500"/>
                        <a:pt x="295342" y="967548"/>
                      </a:cubicBezTo>
                      <a:cubicBezTo>
                        <a:pt x="283912" y="967548"/>
                        <a:pt x="272482" y="966595"/>
                        <a:pt x="260100" y="965643"/>
                      </a:cubicBezTo>
                      <a:cubicBezTo>
                        <a:pt x="197235" y="962785"/>
                        <a:pt x="133417" y="958023"/>
                        <a:pt x="70552" y="952308"/>
                      </a:cubicBezTo>
                      <a:cubicBezTo>
                        <a:pt x="63885" y="808481"/>
                        <a:pt x="58170" y="664653"/>
                        <a:pt x="54360" y="519873"/>
                      </a:cubicBezTo>
                      <a:cubicBezTo>
                        <a:pt x="159135" y="511300"/>
                        <a:pt x="264862" y="506538"/>
                        <a:pt x="369637" y="504633"/>
                      </a:cubicBezTo>
                      <a:cubicBezTo>
                        <a:pt x="389640" y="504633"/>
                        <a:pt x="410595" y="503680"/>
                        <a:pt x="430597" y="503680"/>
                      </a:cubicBezTo>
                      <a:cubicBezTo>
                        <a:pt x="449647" y="503680"/>
                        <a:pt x="468697" y="503680"/>
                        <a:pt x="487747" y="503680"/>
                      </a:cubicBezTo>
                      <a:cubicBezTo>
                        <a:pt x="450600" y="658938"/>
                        <a:pt x="413452" y="814195"/>
                        <a:pt x="376305" y="969453"/>
                      </a:cubicBezTo>
                      <a:cubicBezTo>
                        <a:pt x="359160" y="969453"/>
                        <a:pt x="340110" y="969453"/>
                        <a:pt x="321060" y="968500"/>
                      </a:cubicBezTo>
                      <a:close/>
                      <a:moveTo>
                        <a:pt x="722062" y="970406"/>
                      </a:moveTo>
                      <a:cubicBezTo>
                        <a:pt x="719205" y="970406"/>
                        <a:pt x="716347" y="970406"/>
                        <a:pt x="713490" y="970406"/>
                      </a:cubicBezTo>
                      <a:cubicBezTo>
                        <a:pt x="693487" y="970406"/>
                        <a:pt x="673485" y="970406"/>
                        <a:pt x="654435" y="970406"/>
                      </a:cubicBezTo>
                      <a:cubicBezTo>
                        <a:pt x="582997" y="971358"/>
                        <a:pt x="511560" y="971358"/>
                        <a:pt x="439170" y="970406"/>
                      </a:cubicBezTo>
                      <a:cubicBezTo>
                        <a:pt x="476317" y="815148"/>
                        <a:pt x="513465" y="659891"/>
                        <a:pt x="550612" y="504633"/>
                      </a:cubicBezTo>
                      <a:cubicBezTo>
                        <a:pt x="562995" y="504633"/>
                        <a:pt x="576330" y="504633"/>
                        <a:pt x="588712" y="504633"/>
                      </a:cubicBezTo>
                      <a:cubicBezTo>
                        <a:pt x="608715" y="504633"/>
                        <a:pt x="628717" y="505585"/>
                        <a:pt x="647767" y="506538"/>
                      </a:cubicBezTo>
                      <a:cubicBezTo>
                        <a:pt x="667770" y="507490"/>
                        <a:pt x="686820" y="507490"/>
                        <a:pt x="706822" y="508443"/>
                      </a:cubicBezTo>
                      <a:lnTo>
                        <a:pt x="706822" y="508443"/>
                      </a:lnTo>
                      <a:cubicBezTo>
                        <a:pt x="725872" y="662748"/>
                        <a:pt x="747780" y="816100"/>
                        <a:pt x="771592" y="970406"/>
                      </a:cubicBezTo>
                      <a:cubicBezTo>
                        <a:pt x="755400" y="970406"/>
                        <a:pt x="739207" y="970406"/>
                        <a:pt x="722062" y="970406"/>
                      </a:cubicBezTo>
                      <a:close/>
                      <a:moveTo>
                        <a:pt x="1127827" y="949450"/>
                      </a:moveTo>
                      <a:cubicBezTo>
                        <a:pt x="1064962" y="959928"/>
                        <a:pt x="1001145" y="963738"/>
                        <a:pt x="937327" y="965643"/>
                      </a:cubicBezTo>
                      <a:cubicBezTo>
                        <a:pt x="902085" y="967548"/>
                        <a:pt x="866842" y="967548"/>
                        <a:pt x="831600" y="968500"/>
                      </a:cubicBezTo>
                      <a:cubicBezTo>
                        <a:pt x="807787" y="816100"/>
                        <a:pt x="786832" y="663700"/>
                        <a:pt x="767782" y="510348"/>
                      </a:cubicBezTo>
                      <a:cubicBezTo>
                        <a:pt x="815407" y="512253"/>
                        <a:pt x="863032" y="515110"/>
                        <a:pt x="911610" y="517968"/>
                      </a:cubicBezTo>
                      <a:cubicBezTo>
                        <a:pt x="985905" y="522730"/>
                        <a:pt x="1060200" y="528445"/>
                        <a:pt x="1134495" y="535113"/>
                      </a:cubicBezTo>
                      <a:cubicBezTo>
                        <a:pt x="1134495" y="674178"/>
                        <a:pt x="1132590" y="812291"/>
                        <a:pt x="1127827" y="949450"/>
                      </a:cubicBezTo>
                      <a:close/>
                    </a:path>
                  </a:pathLst>
                </a:custGeom>
                <a:solidFill>
                  <a:srgbClr val="454E5F"/>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等线" panose="020F0502020204030204"/>
                    <a:ea typeface="+mn-ea"/>
                    <a:cs typeface="+mn-cs"/>
                  </a:endParaRPr>
                </a:p>
              </p:txBody>
            </p:sp>
          </p:grpSp>
        </p:grpSp>
        <p:sp>
          <p:nvSpPr>
            <p:cNvPr id="43" name="TextBox 42">
              <a:extLst>
                <a:ext uri="{FF2B5EF4-FFF2-40B4-BE49-F238E27FC236}">
                  <a16:creationId xmlns:a16="http://schemas.microsoft.com/office/drawing/2014/main" id="{B823A40F-148E-4A47-BDF7-ADCD7974EBA1}"/>
                </a:ext>
              </a:extLst>
            </p:cNvPr>
            <p:cNvSpPr txBox="1"/>
            <p:nvPr/>
          </p:nvSpPr>
          <p:spPr>
            <a:xfrm>
              <a:off x="6037737" y="4234347"/>
              <a:ext cx="4899032" cy="1034293"/>
            </a:xfrm>
            <a:prstGeom prst="rect">
              <a:avLst/>
            </a:prstGeom>
            <a:noFill/>
          </p:spPr>
          <p:txBody>
            <a:bodyPr wrap="square" rtlCol="0">
              <a:spAutoFit/>
            </a:bodyPr>
            <a:lstStyle/>
            <a:p>
              <a:pPr marL="18415" marR="18415" lvl="0" indent="0" algn="ctr" defTabSz="914400" rtl="0" eaLnBrk="1" fontAlgn="auto" latinLnBrk="0" hangingPunct="1">
                <a:lnSpc>
                  <a:spcPct val="110000"/>
                </a:lnSpc>
                <a:spcBef>
                  <a:spcPts val="0"/>
                </a:spcBef>
                <a:spcAft>
                  <a:spcPts val="0"/>
                </a:spcAft>
                <a:buClrTx/>
                <a:buSzTx/>
                <a:buFontTx/>
                <a:buNone/>
                <a:tabLst/>
                <a:defRPr/>
              </a:pPr>
              <a:r>
                <a:rPr kumimoji="0" lang="en-US" sz="3600" b="0" i="0" u="none" strike="noStrike" kern="1200" cap="none" spc="0" normalizeH="0" baseline="0" noProof="0" dirty="0" err="1">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rPr>
                <a:t>Các</a:t>
              </a:r>
              <a:r>
                <a:rPr kumimoji="0" lang="en-US" sz="3600" b="0" i="0"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rPr>
                <a:t> </a:t>
              </a:r>
              <a:r>
                <a:rPr kumimoji="0" lang="en-US" sz="3600" b="0" i="0" u="none" strike="noStrike" kern="1200" cap="none" spc="0" normalizeH="0" baseline="0" noProof="0" dirty="0" err="1">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rPr>
                <a:t>tờ</a:t>
              </a:r>
              <a:r>
                <a:rPr kumimoji="0" lang="en-US" sz="3600" b="0" i="0"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rPr>
                <a:t> </a:t>
              </a:r>
              <a:r>
                <a:rPr kumimoji="0" lang="en-US" sz="3600" b="0" i="0" u="none" strike="noStrike" kern="1200" cap="none" spc="0" normalizeH="0" baseline="0" noProof="0" dirty="0" err="1">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rPr>
                <a:t>tiền</a:t>
              </a:r>
              <a:r>
                <a:rPr kumimoji="0" lang="en-US" sz="3600" b="0" i="0"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rPr>
                <a:t> </a:t>
              </a:r>
              <a:r>
                <a:rPr kumimoji="0" lang="en-US" sz="3600" b="0" i="0" u="none" strike="noStrike" kern="1200" cap="none" spc="0" normalizeH="0" baseline="0" noProof="0" dirty="0" err="1">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rPr>
                <a:t>từ</a:t>
              </a:r>
              <a:r>
                <a:rPr kumimoji="0" lang="en-US" sz="3600" b="0" i="0"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rPr>
                <a:t> 1 000 </a:t>
              </a:r>
              <a:r>
                <a:rPr kumimoji="0" lang="en-US" sz="3600" b="0" i="0" u="none" strike="noStrike" kern="1200" cap="none" spc="0" normalizeH="0" baseline="0" noProof="0" dirty="0" err="1">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rPr>
                <a:t>trở</a:t>
              </a:r>
              <a:r>
                <a:rPr kumimoji="0" lang="en-US" sz="3600" b="0" i="0"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rPr>
                <a:t> </a:t>
              </a:r>
              <a:r>
                <a:rPr kumimoji="0" lang="en-US" sz="3600" b="0" i="0" u="none" strike="noStrike" kern="1200" cap="none" spc="0" normalizeH="0" baseline="0" noProof="0" dirty="0" err="1">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rPr>
                <a:t>lên</a:t>
              </a:r>
              <a:endParaRPr kumimoji="0" lang="en-US" sz="3600" b="0" i="0"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endParaRPr>
            </a:p>
          </p:txBody>
        </p:sp>
      </p:grpSp>
      <p:pic>
        <p:nvPicPr>
          <p:cNvPr id="8" name="Picture 7">
            <a:extLst>
              <a:ext uri="{FF2B5EF4-FFF2-40B4-BE49-F238E27FC236}">
                <a16:creationId xmlns:a16="http://schemas.microsoft.com/office/drawing/2014/main" id="{837D4D2B-D8E4-AFB6-ADC2-263E5DC2483C}"/>
              </a:ext>
            </a:extLst>
          </p:cNvPr>
          <p:cNvPicPr>
            <a:picLocks noChangeAspect="1"/>
          </p:cNvPicPr>
          <p:nvPr/>
        </p:nvPicPr>
        <p:blipFill>
          <a:blip r:embed="rId4"/>
          <a:stretch>
            <a:fillRect/>
          </a:stretch>
        </p:blipFill>
        <p:spPr>
          <a:xfrm>
            <a:off x="146912" y="1880855"/>
            <a:ext cx="3554276" cy="3267739"/>
          </a:xfrm>
          <a:prstGeom prst="rect">
            <a:avLst/>
          </a:prstGeom>
        </p:spPr>
      </p:pic>
      <p:pic>
        <p:nvPicPr>
          <p:cNvPr id="1026" name="Picture 2" descr="3 cô gái 'bí ẩn' trên tờ tiền 2.000 đồng">
            <a:extLst>
              <a:ext uri="{FF2B5EF4-FFF2-40B4-BE49-F238E27FC236}">
                <a16:creationId xmlns:a16="http://schemas.microsoft.com/office/drawing/2014/main" id="{AD7134D1-3E5C-9AED-C4DF-DF49402F9DAB}"/>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781424" y="1818680"/>
            <a:ext cx="3381375" cy="3339108"/>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Tờ 5.000 đồng mua được gì sau 10 năm?">
            <a:extLst>
              <a:ext uri="{FF2B5EF4-FFF2-40B4-BE49-F238E27FC236}">
                <a16:creationId xmlns:a16="http://schemas.microsoft.com/office/drawing/2014/main" id="{F6CAB8AB-942F-AB54-78BB-78AA3C8B9542}"/>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303388" y="1866900"/>
            <a:ext cx="3402712" cy="32718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46274413"/>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withEffect" p14:presetBounceEnd="55000">
                                      <p:stCondLst>
                                        <p:cond delay="0"/>
                                      </p:stCondLst>
                                      <p:childTnLst>
                                        <p:set>
                                          <p:cBhvr>
                                            <p:cTn id="6" dur="1" fill="hold">
                                              <p:stCondLst>
                                                <p:cond delay="0"/>
                                              </p:stCondLst>
                                            </p:cTn>
                                            <p:tgtEl>
                                              <p:spTgt spid="41"/>
                                            </p:tgtEl>
                                            <p:attrNameLst>
                                              <p:attrName>style.visibility</p:attrName>
                                            </p:attrNameLst>
                                          </p:cBhvr>
                                          <p:to>
                                            <p:strVal val="visible"/>
                                          </p:to>
                                        </p:set>
                                        <p:anim calcmode="lin" valueType="num" p14:bounceEnd="55000">
                                          <p:cBhvr additive="base">
                                            <p:cTn id="7" dur="1000" fill="hold"/>
                                            <p:tgtEl>
                                              <p:spTgt spid="41"/>
                                            </p:tgtEl>
                                            <p:attrNameLst>
                                              <p:attrName>ppt_x</p:attrName>
                                            </p:attrNameLst>
                                          </p:cBhvr>
                                          <p:tavLst>
                                            <p:tav tm="0">
                                              <p:val>
                                                <p:strVal val="1+#ppt_w/2"/>
                                              </p:val>
                                            </p:tav>
                                            <p:tav tm="100000">
                                              <p:val>
                                                <p:strVal val="#ppt_x"/>
                                              </p:val>
                                            </p:tav>
                                          </p:tavLst>
                                        </p:anim>
                                        <p:anim calcmode="lin" valueType="num" p14:bounceEnd="55000">
                                          <p:cBhvr additive="base">
                                            <p:cTn id="8" dur="1000" fill="hold"/>
                                            <p:tgtEl>
                                              <p:spTgt spid="41"/>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028"/>
                                            </p:tgtEl>
                                            <p:attrNameLst>
                                              <p:attrName>style.visibility</p:attrName>
                                            </p:attrNameLst>
                                          </p:cBhvr>
                                          <p:to>
                                            <p:strVal val="visible"/>
                                          </p:to>
                                        </p:set>
                                        <p:anim calcmode="lin" valueType="num">
                                          <p:cBhvr additive="base">
                                            <p:cTn id="13" dur="500" fill="hold"/>
                                            <p:tgtEl>
                                              <p:spTgt spid="1028"/>
                                            </p:tgtEl>
                                            <p:attrNameLst>
                                              <p:attrName>ppt_x</p:attrName>
                                            </p:attrNameLst>
                                          </p:cBhvr>
                                          <p:tavLst>
                                            <p:tav tm="0">
                                              <p:val>
                                                <p:strVal val="#ppt_x"/>
                                              </p:val>
                                            </p:tav>
                                            <p:tav tm="100000">
                                              <p:val>
                                                <p:strVal val="#ppt_x"/>
                                              </p:val>
                                            </p:tav>
                                          </p:tavLst>
                                        </p:anim>
                                        <p:anim calcmode="lin" valueType="num">
                                          <p:cBhvr additive="base">
                                            <p:cTn id="14" dur="500" fill="hold"/>
                                            <p:tgtEl>
                                              <p:spTgt spid="1028"/>
                                            </p:tgtEl>
                                            <p:attrNameLst>
                                              <p:attrName>ppt_y</p:attrName>
                                            </p:attrNameLst>
                                          </p:cBhvr>
                                          <p:tavLst>
                                            <p:tav tm="0">
                                              <p:val>
                                                <p:strVal val="1+#ppt_h/2"/>
                                              </p:val>
                                            </p:tav>
                                            <p:tav tm="100000">
                                              <p:val>
                                                <p:strVal val="#ppt_y"/>
                                              </p:val>
                                            </p:tav>
                                          </p:tavLst>
                                        </p:anim>
                                      </p:childTnLst>
                                    </p:cTn>
                                  </p:par>
                                  <p:par>
                                    <p:cTn id="15" presetID="2" presetClass="entr" presetSubtype="4" fill="hold" nodeType="withEffect">
                                      <p:stCondLst>
                                        <p:cond delay="0"/>
                                      </p:stCondLst>
                                      <p:childTnLst>
                                        <p:set>
                                          <p:cBhvr>
                                            <p:cTn id="16" dur="1" fill="hold">
                                              <p:stCondLst>
                                                <p:cond delay="0"/>
                                              </p:stCondLst>
                                            </p:cTn>
                                            <p:tgtEl>
                                              <p:spTgt spid="1026"/>
                                            </p:tgtEl>
                                            <p:attrNameLst>
                                              <p:attrName>style.visibility</p:attrName>
                                            </p:attrNameLst>
                                          </p:cBhvr>
                                          <p:to>
                                            <p:strVal val="visible"/>
                                          </p:to>
                                        </p:set>
                                        <p:anim calcmode="lin" valueType="num">
                                          <p:cBhvr additive="base">
                                            <p:cTn id="17" dur="500" fill="hold"/>
                                            <p:tgtEl>
                                              <p:spTgt spid="1026"/>
                                            </p:tgtEl>
                                            <p:attrNameLst>
                                              <p:attrName>ppt_x</p:attrName>
                                            </p:attrNameLst>
                                          </p:cBhvr>
                                          <p:tavLst>
                                            <p:tav tm="0">
                                              <p:val>
                                                <p:strVal val="#ppt_x"/>
                                              </p:val>
                                            </p:tav>
                                            <p:tav tm="100000">
                                              <p:val>
                                                <p:strVal val="#ppt_x"/>
                                              </p:val>
                                            </p:tav>
                                          </p:tavLst>
                                        </p:anim>
                                        <p:anim calcmode="lin" valueType="num">
                                          <p:cBhvr additive="base">
                                            <p:cTn id="18" dur="500" fill="hold"/>
                                            <p:tgtEl>
                                              <p:spTgt spid="1026"/>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8"/>
                                            </p:tgtEl>
                                            <p:attrNameLst>
                                              <p:attrName>style.visibility</p:attrName>
                                            </p:attrNameLst>
                                          </p:cBhvr>
                                          <p:to>
                                            <p:strVal val="visible"/>
                                          </p:to>
                                        </p:set>
                                        <p:anim calcmode="lin" valueType="num">
                                          <p:cBhvr additive="base">
                                            <p:cTn id="21" dur="500" fill="hold"/>
                                            <p:tgtEl>
                                              <p:spTgt spid="8"/>
                                            </p:tgtEl>
                                            <p:attrNameLst>
                                              <p:attrName>ppt_x</p:attrName>
                                            </p:attrNameLst>
                                          </p:cBhvr>
                                          <p:tavLst>
                                            <p:tav tm="0">
                                              <p:val>
                                                <p:strVal val="#ppt_x"/>
                                              </p:val>
                                            </p:tav>
                                            <p:tav tm="100000">
                                              <p:val>
                                                <p:strVal val="#ppt_x"/>
                                              </p:val>
                                            </p:tav>
                                          </p:tavLst>
                                        </p:anim>
                                        <p:anim calcmode="lin" valueType="num">
                                          <p:cBhvr additive="base">
                                            <p:cTn id="22"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withEffect">
                                      <p:stCondLst>
                                        <p:cond delay="0"/>
                                      </p:stCondLst>
                                      <p:childTnLst>
                                        <p:set>
                                          <p:cBhvr>
                                            <p:cTn id="6" dur="1" fill="hold">
                                              <p:stCondLst>
                                                <p:cond delay="0"/>
                                              </p:stCondLst>
                                            </p:cTn>
                                            <p:tgtEl>
                                              <p:spTgt spid="41"/>
                                            </p:tgtEl>
                                            <p:attrNameLst>
                                              <p:attrName>style.visibility</p:attrName>
                                            </p:attrNameLst>
                                          </p:cBhvr>
                                          <p:to>
                                            <p:strVal val="visible"/>
                                          </p:to>
                                        </p:set>
                                        <p:anim calcmode="lin" valueType="num">
                                          <p:cBhvr additive="base">
                                            <p:cTn id="7" dur="1000" fill="hold"/>
                                            <p:tgtEl>
                                              <p:spTgt spid="41"/>
                                            </p:tgtEl>
                                            <p:attrNameLst>
                                              <p:attrName>ppt_x</p:attrName>
                                            </p:attrNameLst>
                                          </p:cBhvr>
                                          <p:tavLst>
                                            <p:tav tm="0">
                                              <p:val>
                                                <p:strVal val="1+#ppt_w/2"/>
                                              </p:val>
                                            </p:tav>
                                            <p:tav tm="100000">
                                              <p:val>
                                                <p:strVal val="#ppt_x"/>
                                              </p:val>
                                            </p:tav>
                                          </p:tavLst>
                                        </p:anim>
                                        <p:anim calcmode="lin" valueType="num">
                                          <p:cBhvr additive="base">
                                            <p:cTn id="8" dur="1000" fill="hold"/>
                                            <p:tgtEl>
                                              <p:spTgt spid="41"/>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028"/>
                                            </p:tgtEl>
                                            <p:attrNameLst>
                                              <p:attrName>style.visibility</p:attrName>
                                            </p:attrNameLst>
                                          </p:cBhvr>
                                          <p:to>
                                            <p:strVal val="visible"/>
                                          </p:to>
                                        </p:set>
                                        <p:anim calcmode="lin" valueType="num">
                                          <p:cBhvr additive="base">
                                            <p:cTn id="13" dur="500" fill="hold"/>
                                            <p:tgtEl>
                                              <p:spTgt spid="1028"/>
                                            </p:tgtEl>
                                            <p:attrNameLst>
                                              <p:attrName>ppt_x</p:attrName>
                                            </p:attrNameLst>
                                          </p:cBhvr>
                                          <p:tavLst>
                                            <p:tav tm="0">
                                              <p:val>
                                                <p:strVal val="#ppt_x"/>
                                              </p:val>
                                            </p:tav>
                                            <p:tav tm="100000">
                                              <p:val>
                                                <p:strVal val="#ppt_x"/>
                                              </p:val>
                                            </p:tav>
                                          </p:tavLst>
                                        </p:anim>
                                        <p:anim calcmode="lin" valueType="num">
                                          <p:cBhvr additive="base">
                                            <p:cTn id="14" dur="500" fill="hold"/>
                                            <p:tgtEl>
                                              <p:spTgt spid="1028"/>
                                            </p:tgtEl>
                                            <p:attrNameLst>
                                              <p:attrName>ppt_y</p:attrName>
                                            </p:attrNameLst>
                                          </p:cBhvr>
                                          <p:tavLst>
                                            <p:tav tm="0">
                                              <p:val>
                                                <p:strVal val="1+#ppt_h/2"/>
                                              </p:val>
                                            </p:tav>
                                            <p:tav tm="100000">
                                              <p:val>
                                                <p:strVal val="#ppt_y"/>
                                              </p:val>
                                            </p:tav>
                                          </p:tavLst>
                                        </p:anim>
                                      </p:childTnLst>
                                    </p:cTn>
                                  </p:par>
                                  <p:par>
                                    <p:cTn id="15" presetID="2" presetClass="entr" presetSubtype="4" fill="hold" nodeType="withEffect">
                                      <p:stCondLst>
                                        <p:cond delay="0"/>
                                      </p:stCondLst>
                                      <p:childTnLst>
                                        <p:set>
                                          <p:cBhvr>
                                            <p:cTn id="16" dur="1" fill="hold">
                                              <p:stCondLst>
                                                <p:cond delay="0"/>
                                              </p:stCondLst>
                                            </p:cTn>
                                            <p:tgtEl>
                                              <p:spTgt spid="1026"/>
                                            </p:tgtEl>
                                            <p:attrNameLst>
                                              <p:attrName>style.visibility</p:attrName>
                                            </p:attrNameLst>
                                          </p:cBhvr>
                                          <p:to>
                                            <p:strVal val="visible"/>
                                          </p:to>
                                        </p:set>
                                        <p:anim calcmode="lin" valueType="num">
                                          <p:cBhvr additive="base">
                                            <p:cTn id="17" dur="500" fill="hold"/>
                                            <p:tgtEl>
                                              <p:spTgt spid="1026"/>
                                            </p:tgtEl>
                                            <p:attrNameLst>
                                              <p:attrName>ppt_x</p:attrName>
                                            </p:attrNameLst>
                                          </p:cBhvr>
                                          <p:tavLst>
                                            <p:tav tm="0">
                                              <p:val>
                                                <p:strVal val="#ppt_x"/>
                                              </p:val>
                                            </p:tav>
                                            <p:tav tm="100000">
                                              <p:val>
                                                <p:strVal val="#ppt_x"/>
                                              </p:val>
                                            </p:tav>
                                          </p:tavLst>
                                        </p:anim>
                                        <p:anim calcmode="lin" valueType="num">
                                          <p:cBhvr additive="base">
                                            <p:cTn id="18" dur="500" fill="hold"/>
                                            <p:tgtEl>
                                              <p:spTgt spid="1026"/>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8"/>
                                            </p:tgtEl>
                                            <p:attrNameLst>
                                              <p:attrName>style.visibility</p:attrName>
                                            </p:attrNameLst>
                                          </p:cBhvr>
                                          <p:to>
                                            <p:strVal val="visible"/>
                                          </p:to>
                                        </p:set>
                                        <p:anim calcmode="lin" valueType="num">
                                          <p:cBhvr additive="base">
                                            <p:cTn id="21" dur="500" fill="hold"/>
                                            <p:tgtEl>
                                              <p:spTgt spid="8"/>
                                            </p:tgtEl>
                                            <p:attrNameLst>
                                              <p:attrName>ppt_x</p:attrName>
                                            </p:attrNameLst>
                                          </p:cBhvr>
                                          <p:tavLst>
                                            <p:tav tm="0">
                                              <p:val>
                                                <p:strVal val="#ppt_x"/>
                                              </p:val>
                                            </p:tav>
                                            <p:tav tm="100000">
                                              <p:val>
                                                <p:strVal val="#ppt_x"/>
                                              </p:val>
                                            </p:tav>
                                          </p:tavLst>
                                        </p:anim>
                                        <p:anim calcmode="lin" valueType="num">
                                          <p:cBhvr additive="base">
                                            <p:cTn id="22"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84E3F0"/>
        </a:solidFill>
        <a:effectLst/>
      </p:bgPr>
    </p:bg>
    <p:spTree>
      <p:nvGrpSpPr>
        <p:cNvPr id="1" name=""/>
        <p:cNvGrpSpPr/>
        <p:nvPr/>
      </p:nvGrpSpPr>
      <p:grpSpPr>
        <a:xfrm>
          <a:off x="0" y="0"/>
          <a:ext cx="0" cy="0"/>
          <a:chOff x="0" y="0"/>
          <a:chExt cx="0" cy="0"/>
        </a:xfrm>
      </p:grpSpPr>
      <p:pic>
        <p:nvPicPr>
          <p:cNvPr id="16" name="图片 15"/>
          <p:cNvPicPr>
            <a:picLocks noChangeAspect="1"/>
          </p:cNvPicPr>
          <p:nvPr/>
        </p:nvPicPr>
        <p:blipFill>
          <a:blip r:embed="rId3"/>
          <a:stretch>
            <a:fillRect/>
          </a:stretch>
        </p:blipFill>
        <p:spPr>
          <a:xfrm>
            <a:off x="1" y="1"/>
            <a:ext cx="12192000" cy="500912"/>
          </a:xfrm>
          <a:prstGeom prst="rect">
            <a:avLst/>
          </a:prstGeom>
        </p:spPr>
      </p:pic>
      <p:pic>
        <p:nvPicPr>
          <p:cNvPr id="2" name="Picture 1">
            <a:extLst>
              <a:ext uri="{FF2B5EF4-FFF2-40B4-BE49-F238E27FC236}">
                <a16:creationId xmlns:a16="http://schemas.microsoft.com/office/drawing/2014/main" id="{4F2D6342-80D7-5405-CA3E-90FA51FD8F8C}"/>
              </a:ext>
            </a:extLst>
          </p:cNvPr>
          <p:cNvPicPr>
            <a:picLocks noChangeAspect="1"/>
          </p:cNvPicPr>
          <p:nvPr/>
        </p:nvPicPr>
        <p:blipFill rotWithShape="1">
          <a:blip r:embed="rId4">
            <a:extLst>
              <a:ext uri="{28A0092B-C50C-407E-A947-70E740481C1C}">
                <a14:useLocalDpi xmlns:a14="http://schemas.microsoft.com/office/drawing/2010/main" val="0"/>
              </a:ext>
            </a:extLst>
          </a:blip>
          <a:srcRect l="22727" t="6643" r="59836" b="50117"/>
          <a:stretch/>
        </p:blipFill>
        <p:spPr>
          <a:xfrm flipH="1">
            <a:off x="0" y="1479160"/>
            <a:ext cx="3856168" cy="5378840"/>
          </a:xfrm>
          <a:prstGeom prst="rect">
            <a:avLst/>
          </a:prstGeom>
        </p:spPr>
      </p:pic>
      <p:sp>
        <p:nvSpPr>
          <p:cNvPr id="3" name="Oval Callout 5">
            <a:extLst>
              <a:ext uri="{FF2B5EF4-FFF2-40B4-BE49-F238E27FC236}">
                <a16:creationId xmlns:a16="http://schemas.microsoft.com/office/drawing/2014/main" id="{848D4BDF-2B22-8779-8214-7F039DDFA863}"/>
              </a:ext>
            </a:extLst>
          </p:cNvPr>
          <p:cNvSpPr/>
          <p:nvPr/>
        </p:nvSpPr>
        <p:spPr>
          <a:xfrm>
            <a:off x="4128048" y="486621"/>
            <a:ext cx="7952972" cy="3164889"/>
          </a:xfrm>
          <a:prstGeom prst="wedgeEllipseCallout">
            <a:avLst>
              <a:gd name="adj1" fmla="val -60997"/>
              <a:gd name="adj2" fmla="val 34000"/>
            </a:avLst>
          </a:prstGeom>
          <a:solidFill>
            <a:srgbClr val="FFFF00"/>
          </a:solid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r>
              <a:rPr kumimoji="0" lang="en-US" sz="4000" b="1" i="0" u="none" strike="noStrike" kern="0" cap="none" spc="0" normalizeH="0" baseline="0" noProof="0" dirty="0" err="1">
                <a:ln>
                  <a:noFill/>
                </a:ln>
                <a:solidFill>
                  <a:srgbClr val="000000"/>
                </a:solidFill>
                <a:effectLst/>
                <a:uLnTx/>
                <a:uFillTx/>
                <a:latin typeface="Calibri" panose="020F0502020204030204" pitchFamily="34" charset="0"/>
                <a:ea typeface="+mn-ea"/>
                <a:cs typeface="Calibri" panose="020F0502020204030204" pitchFamily="34" charset="0"/>
                <a:sym typeface="Arial"/>
              </a:rPr>
              <a:t>Em</a:t>
            </a:r>
            <a:r>
              <a:rPr kumimoji="0" lang="en-US" sz="4000" b="1" i="0" u="none" strike="noStrike" kern="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sym typeface="Arial"/>
              </a:rPr>
              <a:t> </a:t>
            </a:r>
            <a:r>
              <a:rPr kumimoji="0" lang="en-US" sz="4000" b="1" i="0" u="none" strike="noStrike" kern="0" cap="none" spc="0" normalizeH="0" baseline="0" noProof="0" dirty="0" err="1">
                <a:ln>
                  <a:noFill/>
                </a:ln>
                <a:solidFill>
                  <a:srgbClr val="000000"/>
                </a:solidFill>
                <a:effectLst/>
                <a:uLnTx/>
                <a:uFillTx/>
                <a:latin typeface="Calibri" panose="020F0502020204030204" pitchFamily="34" charset="0"/>
                <a:ea typeface="+mn-ea"/>
                <a:cs typeface="Calibri" panose="020F0502020204030204" pitchFamily="34" charset="0"/>
                <a:sym typeface="Arial"/>
              </a:rPr>
              <a:t>hãy</a:t>
            </a:r>
            <a:r>
              <a:rPr kumimoji="0" lang="en-US" sz="4000" b="1" i="0" u="none" strike="noStrike" kern="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sym typeface="Arial"/>
              </a:rPr>
              <a:t> so </a:t>
            </a:r>
            <a:r>
              <a:rPr kumimoji="0" lang="en-US" sz="4000" b="1" i="0" u="none" strike="noStrike" kern="0" cap="none" spc="0" normalizeH="0" baseline="0" noProof="0" dirty="0" err="1">
                <a:ln>
                  <a:noFill/>
                </a:ln>
                <a:solidFill>
                  <a:srgbClr val="000000"/>
                </a:solidFill>
                <a:effectLst/>
                <a:uLnTx/>
                <a:uFillTx/>
                <a:latin typeface="Calibri" panose="020F0502020204030204" pitchFamily="34" charset="0"/>
                <a:ea typeface="+mn-ea"/>
                <a:cs typeface="Calibri" panose="020F0502020204030204" pitchFamily="34" charset="0"/>
                <a:sym typeface="Arial"/>
              </a:rPr>
              <a:t>sánh</a:t>
            </a:r>
            <a:r>
              <a:rPr kumimoji="0" lang="en-US" sz="4000" b="1" i="0" u="none" strike="noStrike" kern="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sym typeface="Arial"/>
              </a:rPr>
              <a:t> </a:t>
            </a:r>
            <a:r>
              <a:rPr kumimoji="0" lang="en-US" sz="4000" b="1" i="0" u="none" strike="noStrike" kern="0" cap="none" spc="0" normalizeH="0" baseline="0" noProof="0" dirty="0" err="1">
                <a:ln>
                  <a:noFill/>
                </a:ln>
                <a:solidFill>
                  <a:srgbClr val="000000"/>
                </a:solidFill>
                <a:effectLst/>
                <a:uLnTx/>
                <a:uFillTx/>
                <a:latin typeface="Calibri" panose="020F0502020204030204" pitchFamily="34" charset="0"/>
                <a:ea typeface="+mn-ea"/>
                <a:cs typeface="Calibri" panose="020F0502020204030204" pitchFamily="34" charset="0"/>
                <a:sym typeface="Arial"/>
              </a:rPr>
              <a:t>sự</a:t>
            </a:r>
            <a:r>
              <a:rPr kumimoji="0" lang="en-US" sz="4000" b="1" i="0" u="none" strike="noStrike" kern="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sym typeface="Arial"/>
              </a:rPr>
              <a:t> </a:t>
            </a:r>
            <a:r>
              <a:rPr kumimoji="0" lang="en-US" sz="4000" b="1" i="0" u="none" strike="noStrike" kern="0" cap="none" spc="0" normalizeH="0" baseline="0" noProof="0" dirty="0" err="1">
                <a:ln>
                  <a:noFill/>
                </a:ln>
                <a:solidFill>
                  <a:srgbClr val="000000"/>
                </a:solidFill>
                <a:effectLst/>
                <a:uLnTx/>
                <a:uFillTx/>
                <a:latin typeface="Calibri" panose="020F0502020204030204" pitchFamily="34" charset="0"/>
                <a:ea typeface="+mn-ea"/>
                <a:cs typeface="Calibri" panose="020F0502020204030204" pitchFamily="34" charset="0"/>
                <a:sym typeface="Arial"/>
              </a:rPr>
              <a:t>giống</a:t>
            </a:r>
            <a:r>
              <a:rPr kumimoji="0" lang="en-US" sz="4000" b="1" i="0" u="none" strike="noStrike" kern="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sym typeface="Arial"/>
              </a:rPr>
              <a:t> </a:t>
            </a:r>
            <a:r>
              <a:rPr kumimoji="0" lang="en-US" sz="4000" b="1" i="0" u="none" strike="noStrike" kern="0" cap="none" spc="0" normalizeH="0" baseline="0" noProof="0" dirty="0" err="1">
                <a:ln>
                  <a:noFill/>
                </a:ln>
                <a:solidFill>
                  <a:srgbClr val="000000"/>
                </a:solidFill>
                <a:effectLst/>
                <a:uLnTx/>
                <a:uFillTx/>
                <a:latin typeface="Calibri" panose="020F0502020204030204" pitchFamily="34" charset="0"/>
                <a:ea typeface="+mn-ea"/>
                <a:cs typeface="Calibri" panose="020F0502020204030204" pitchFamily="34" charset="0"/>
                <a:sym typeface="Arial"/>
              </a:rPr>
              <a:t>và</a:t>
            </a:r>
            <a:r>
              <a:rPr kumimoji="0" lang="en-US" sz="4000" b="1" i="0" u="none" strike="noStrike" kern="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sym typeface="Arial"/>
              </a:rPr>
              <a:t> </a:t>
            </a:r>
            <a:r>
              <a:rPr kumimoji="0" lang="en-US" sz="4000" b="1" i="0" u="none" strike="noStrike" kern="0" cap="none" spc="0" normalizeH="0" baseline="0" noProof="0" dirty="0" err="1">
                <a:ln>
                  <a:noFill/>
                </a:ln>
                <a:solidFill>
                  <a:srgbClr val="000000"/>
                </a:solidFill>
                <a:effectLst/>
                <a:uLnTx/>
                <a:uFillTx/>
                <a:latin typeface="Calibri" panose="020F0502020204030204" pitchFamily="34" charset="0"/>
                <a:ea typeface="+mn-ea"/>
                <a:cs typeface="Calibri" panose="020F0502020204030204" pitchFamily="34" charset="0"/>
                <a:sym typeface="Arial"/>
              </a:rPr>
              <a:t>khác</a:t>
            </a:r>
            <a:r>
              <a:rPr kumimoji="0" lang="en-US" sz="4000" b="1" i="0" u="none" strike="noStrike" kern="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sym typeface="Arial"/>
              </a:rPr>
              <a:t> </a:t>
            </a:r>
            <a:r>
              <a:rPr kumimoji="0" lang="en-US" sz="4000" b="1" i="0" u="none" strike="noStrike" kern="0" cap="none" spc="0" normalizeH="0" baseline="0" noProof="0" dirty="0" err="1">
                <a:ln>
                  <a:noFill/>
                </a:ln>
                <a:solidFill>
                  <a:srgbClr val="000000"/>
                </a:solidFill>
                <a:effectLst/>
                <a:uLnTx/>
                <a:uFillTx/>
                <a:latin typeface="Calibri" panose="020F0502020204030204" pitchFamily="34" charset="0"/>
                <a:ea typeface="+mn-ea"/>
                <a:cs typeface="Calibri" panose="020F0502020204030204" pitchFamily="34" charset="0"/>
                <a:sym typeface="Arial"/>
              </a:rPr>
              <a:t>nhau</a:t>
            </a:r>
            <a:r>
              <a:rPr kumimoji="0" lang="en-US" sz="4000" b="1" i="0" u="none" strike="noStrike" kern="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sym typeface="Arial"/>
              </a:rPr>
              <a:t> </a:t>
            </a:r>
            <a:r>
              <a:rPr kumimoji="0" lang="en-US" sz="4000" b="1" i="0" u="none" strike="noStrike" kern="0" cap="none" spc="0" normalizeH="0" baseline="0" noProof="0" dirty="0" err="1">
                <a:ln>
                  <a:noFill/>
                </a:ln>
                <a:solidFill>
                  <a:srgbClr val="000000"/>
                </a:solidFill>
                <a:effectLst/>
                <a:uLnTx/>
                <a:uFillTx/>
                <a:latin typeface="Calibri" panose="020F0502020204030204" pitchFamily="34" charset="0"/>
                <a:ea typeface="+mn-ea"/>
                <a:cs typeface="Calibri" panose="020F0502020204030204" pitchFamily="34" charset="0"/>
                <a:sym typeface="Arial"/>
              </a:rPr>
              <a:t>giữa</a:t>
            </a:r>
            <a:r>
              <a:rPr kumimoji="0" lang="en-US" sz="4000" b="1" i="0" u="none" strike="noStrike" kern="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sym typeface="Arial"/>
              </a:rPr>
              <a:t> </a:t>
            </a:r>
            <a:r>
              <a:rPr kumimoji="0" lang="en-US" sz="4000" b="1" i="0" u="none" strike="noStrike" kern="0" cap="none" spc="0" normalizeH="0" baseline="0" noProof="0" dirty="0" err="1">
                <a:ln>
                  <a:noFill/>
                </a:ln>
                <a:solidFill>
                  <a:srgbClr val="000000"/>
                </a:solidFill>
                <a:effectLst/>
                <a:uLnTx/>
                <a:uFillTx/>
                <a:latin typeface="Calibri" panose="020F0502020204030204" pitchFamily="34" charset="0"/>
                <a:ea typeface="+mn-ea"/>
                <a:cs typeface="Calibri" panose="020F0502020204030204" pitchFamily="34" charset="0"/>
                <a:sym typeface="Arial"/>
              </a:rPr>
              <a:t>các</a:t>
            </a:r>
            <a:r>
              <a:rPr kumimoji="0" lang="en-US" sz="4000" b="1" i="0" u="none" strike="noStrike" kern="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sym typeface="Arial"/>
              </a:rPr>
              <a:t> </a:t>
            </a:r>
            <a:r>
              <a:rPr kumimoji="0" lang="en-US" sz="4000" b="1" i="0" u="none" strike="noStrike" kern="0" cap="none" spc="0" normalizeH="0" baseline="0" noProof="0" dirty="0" err="1">
                <a:ln>
                  <a:noFill/>
                </a:ln>
                <a:solidFill>
                  <a:srgbClr val="000000"/>
                </a:solidFill>
                <a:effectLst/>
                <a:uLnTx/>
                <a:uFillTx/>
                <a:latin typeface="Calibri" panose="020F0502020204030204" pitchFamily="34" charset="0"/>
                <a:ea typeface="+mn-ea"/>
                <a:cs typeface="Calibri" panose="020F0502020204030204" pitchFamily="34" charset="0"/>
                <a:sym typeface="Arial"/>
              </a:rPr>
              <a:t>tờ</a:t>
            </a:r>
            <a:r>
              <a:rPr kumimoji="0" lang="en-US" sz="4000" b="1" i="0" u="none" strike="noStrike" kern="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sym typeface="Arial"/>
              </a:rPr>
              <a:t> </a:t>
            </a:r>
            <a:r>
              <a:rPr kumimoji="0" lang="en-US" sz="4000" b="1" i="0" u="none" strike="noStrike" kern="0" cap="none" spc="0" normalizeH="0" baseline="0" noProof="0" dirty="0" err="1">
                <a:ln>
                  <a:noFill/>
                </a:ln>
                <a:solidFill>
                  <a:srgbClr val="000000"/>
                </a:solidFill>
                <a:effectLst/>
                <a:uLnTx/>
                <a:uFillTx/>
                <a:latin typeface="Calibri" panose="020F0502020204030204" pitchFamily="34" charset="0"/>
                <a:ea typeface="+mn-ea"/>
                <a:cs typeface="Calibri" panose="020F0502020204030204" pitchFamily="34" charset="0"/>
                <a:sym typeface="Arial"/>
              </a:rPr>
              <a:t>tiền</a:t>
            </a:r>
            <a:r>
              <a:rPr kumimoji="0" lang="en-US" sz="4000" b="1" i="0" u="none" strike="noStrike" kern="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sym typeface="Arial"/>
              </a:rPr>
              <a:t> </a:t>
            </a:r>
            <a:r>
              <a:rPr kumimoji="0" lang="en-US" sz="4000" b="1" i="0" u="none" strike="noStrike" kern="0" cap="none" spc="0" normalizeH="0" baseline="0" noProof="0" dirty="0" err="1">
                <a:ln>
                  <a:noFill/>
                </a:ln>
                <a:solidFill>
                  <a:srgbClr val="000000"/>
                </a:solidFill>
                <a:effectLst/>
                <a:uLnTx/>
                <a:uFillTx/>
                <a:latin typeface="Calibri" panose="020F0502020204030204" pitchFamily="34" charset="0"/>
                <a:ea typeface="+mn-ea"/>
                <a:cs typeface="Calibri" panose="020F0502020204030204" pitchFamily="34" charset="0"/>
                <a:sym typeface="Arial"/>
              </a:rPr>
              <a:t>có</a:t>
            </a:r>
            <a:r>
              <a:rPr kumimoji="0" lang="en-US" sz="4000" b="1" i="0" u="none" strike="noStrike" kern="0" cap="none" spc="0" normalizeH="0" noProof="0" dirty="0">
                <a:ln>
                  <a:noFill/>
                </a:ln>
                <a:solidFill>
                  <a:srgbClr val="000000"/>
                </a:solidFill>
                <a:effectLst/>
                <a:uLnTx/>
                <a:uFillTx/>
                <a:latin typeface="Calibri" panose="020F0502020204030204" pitchFamily="34" charset="0"/>
                <a:ea typeface="+mn-ea"/>
                <a:cs typeface="Calibri" panose="020F0502020204030204" pitchFamily="34" charset="0"/>
                <a:sym typeface="Arial"/>
              </a:rPr>
              <a:t> </a:t>
            </a:r>
            <a:r>
              <a:rPr kumimoji="0" lang="en-US" sz="4000" b="1" i="0" u="none" strike="noStrike" kern="0" cap="none" spc="0" normalizeH="0" noProof="0" dirty="0" err="1">
                <a:ln>
                  <a:noFill/>
                </a:ln>
                <a:solidFill>
                  <a:srgbClr val="000000"/>
                </a:solidFill>
                <a:effectLst/>
                <a:uLnTx/>
                <a:uFillTx/>
                <a:latin typeface="Calibri" panose="020F0502020204030204" pitchFamily="34" charset="0"/>
                <a:ea typeface="+mn-ea"/>
                <a:cs typeface="Calibri" panose="020F0502020204030204" pitchFamily="34" charset="0"/>
                <a:sym typeface="Arial"/>
              </a:rPr>
              <a:t>mệnh</a:t>
            </a:r>
            <a:r>
              <a:rPr kumimoji="0" lang="en-US" sz="4000" b="1" i="0" u="none" strike="noStrike" kern="0" cap="none" spc="0" normalizeH="0" noProof="0" dirty="0">
                <a:ln>
                  <a:noFill/>
                </a:ln>
                <a:solidFill>
                  <a:srgbClr val="000000"/>
                </a:solidFill>
                <a:effectLst/>
                <a:uLnTx/>
                <a:uFillTx/>
                <a:latin typeface="Calibri" panose="020F0502020204030204" pitchFamily="34" charset="0"/>
                <a:ea typeface="+mn-ea"/>
                <a:cs typeface="Calibri" panose="020F0502020204030204" pitchFamily="34" charset="0"/>
                <a:sym typeface="Arial"/>
              </a:rPr>
              <a:t> </a:t>
            </a:r>
            <a:r>
              <a:rPr kumimoji="0" lang="en-US" sz="4000" b="1" i="0" u="none" strike="noStrike" kern="0" cap="none" spc="0" normalizeH="0" noProof="0" dirty="0" err="1">
                <a:ln>
                  <a:noFill/>
                </a:ln>
                <a:solidFill>
                  <a:srgbClr val="000000"/>
                </a:solidFill>
                <a:effectLst/>
                <a:uLnTx/>
                <a:uFillTx/>
                <a:latin typeface="Calibri" panose="020F0502020204030204" pitchFamily="34" charset="0"/>
                <a:ea typeface="+mn-ea"/>
                <a:cs typeface="Calibri" panose="020F0502020204030204" pitchFamily="34" charset="0"/>
                <a:sym typeface="Arial"/>
              </a:rPr>
              <a:t>giá</a:t>
            </a:r>
            <a:r>
              <a:rPr kumimoji="0" lang="en-US" sz="4000" b="1" i="0" u="none" strike="noStrike" kern="0" cap="none" spc="0" normalizeH="0" noProof="0" dirty="0">
                <a:ln>
                  <a:noFill/>
                </a:ln>
                <a:solidFill>
                  <a:srgbClr val="000000"/>
                </a:solidFill>
                <a:effectLst/>
                <a:uLnTx/>
                <a:uFillTx/>
                <a:latin typeface="Calibri" panose="020F0502020204030204" pitchFamily="34" charset="0"/>
                <a:ea typeface="+mn-ea"/>
                <a:cs typeface="Calibri" panose="020F0502020204030204" pitchFamily="34" charset="0"/>
                <a:sym typeface="Arial"/>
              </a:rPr>
              <a:t> </a:t>
            </a:r>
            <a:r>
              <a:rPr kumimoji="0" lang="en-US" sz="4000" b="1" i="0" u="none" strike="noStrike" kern="0" cap="none" spc="0" normalizeH="0" noProof="0" dirty="0" err="1">
                <a:ln>
                  <a:noFill/>
                </a:ln>
                <a:solidFill>
                  <a:srgbClr val="000000"/>
                </a:solidFill>
                <a:effectLst/>
                <a:uLnTx/>
                <a:uFillTx/>
                <a:latin typeface="Calibri" panose="020F0502020204030204" pitchFamily="34" charset="0"/>
                <a:ea typeface="+mn-ea"/>
                <a:cs typeface="Calibri" panose="020F0502020204030204" pitchFamily="34" charset="0"/>
                <a:sym typeface="Arial"/>
              </a:rPr>
              <a:t>từ</a:t>
            </a:r>
            <a:r>
              <a:rPr kumimoji="0" lang="en-US" sz="4000" b="1" i="0" u="none" strike="noStrike" kern="0" cap="none" spc="0" normalizeH="0" noProof="0" dirty="0">
                <a:ln>
                  <a:noFill/>
                </a:ln>
                <a:solidFill>
                  <a:srgbClr val="000000"/>
                </a:solidFill>
                <a:effectLst/>
                <a:uLnTx/>
                <a:uFillTx/>
                <a:latin typeface="Calibri" panose="020F0502020204030204" pitchFamily="34" charset="0"/>
                <a:ea typeface="+mn-ea"/>
                <a:cs typeface="Calibri" panose="020F0502020204030204" pitchFamily="34" charset="0"/>
                <a:sym typeface="Arial"/>
              </a:rPr>
              <a:t> 1 000 </a:t>
            </a:r>
            <a:r>
              <a:rPr kumimoji="0" lang="en-US" sz="4000" b="1" i="0" u="none" strike="noStrike" kern="0" cap="none" spc="0" normalizeH="0" noProof="0" dirty="0" err="1">
                <a:ln>
                  <a:noFill/>
                </a:ln>
                <a:solidFill>
                  <a:srgbClr val="000000"/>
                </a:solidFill>
                <a:effectLst/>
                <a:uLnTx/>
                <a:uFillTx/>
                <a:latin typeface="Calibri" panose="020F0502020204030204" pitchFamily="34" charset="0"/>
                <a:ea typeface="+mn-ea"/>
                <a:cs typeface="Calibri" panose="020F0502020204030204" pitchFamily="34" charset="0"/>
                <a:sym typeface="Arial"/>
              </a:rPr>
              <a:t>đồng</a:t>
            </a:r>
            <a:r>
              <a:rPr kumimoji="0" lang="en-US" sz="4000" b="1" i="0" u="none" strike="noStrike" kern="0" cap="none" spc="0" normalizeH="0" noProof="0" dirty="0">
                <a:ln>
                  <a:noFill/>
                </a:ln>
                <a:solidFill>
                  <a:srgbClr val="000000"/>
                </a:solidFill>
                <a:effectLst/>
                <a:uLnTx/>
                <a:uFillTx/>
                <a:latin typeface="Calibri" panose="020F0502020204030204" pitchFamily="34" charset="0"/>
                <a:ea typeface="+mn-ea"/>
                <a:cs typeface="Calibri" panose="020F0502020204030204" pitchFamily="34" charset="0"/>
                <a:sym typeface="Arial"/>
              </a:rPr>
              <a:t> </a:t>
            </a:r>
            <a:r>
              <a:rPr kumimoji="0" lang="en-US" sz="4000" b="1" i="0" u="none" strike="noStrike" kern="0" cap="none" spc="0" normalizeH="0" noProof="0" dirty="0" err="1">
                <a:ln>
                  <a:noFill/>
                </a:ln>
                <a:solidFill>
                  <a:srgbClr val="000000"/>
                </a:solidFill>
                <a:effectLst/>
                <a:uLnTx/>
                <a:uFillTx/>
                <a:latin typeface="Calibri" panose="020F0502020204030204" pitchFamily="34" charset="0"/>
                <a:ea typeface="+mn-ea"/>
                <a:cs typeface="Calibri" panose="020F0502020204030204" pitchFamily="34" charset="0"/>
                <a:sym typeface="Arial"/>
              </a:rPr>
              <a:t>đến</a:t>
            </a:r>
            <a:r>
              <a:rPr kumimoji="0" lang="en-US" sz="4000" b="1" i="0" u="none" strike="noStrike" kern="0" cap="none" spc="0" normalizeH="0" noProof="0" dirty="0">
                <a:ln>
                  <a:noFill/>
                </a:ln>
                <a:solidFill>
                  <a:srgbClr val="000000"/>
                </a:solidFill>
                <a:effectLst/>
                <a:uLnTx/>
                <a:uFillTx/>
                <a:latin typeface="Calibri" panose="020F0502020204030204" pitchFamily="34" charset="0"/>
                <a:ea typeface="+mn-ea"/>
                <a:cs typeface="Calibri" panose="020F0502020204030204" pitchFamily="34" charset="0"/>
                <a:sym typeface="Arial"/>
              </a:rPr>
              <a:t> 5 000 </a:t>
            </a:r>
            <a:r>
              <a:rPr kumimoji="0" lang="en-US" sz="4000" b="1" i="0" u="none" strike="noStrike" kern="0" cap="none" spc="0" normalizeH="0" noProof="0" dirty="0" err="1">
                <a:ln>
                  <a:noFill/>
                </a:ln>
                <a:solidFill>
                  <a:srgbClr val="000000"/>
                </a:solidFill>
                <a:effectLst/>
                <a:uLnTx/>
                <a:uFillTx/>
                <a:latin typeface="Calibri" panose="020F0502020204030204" pitchFamily="34" charset="0"/>
                <a:ea typeface="+mn-ea"/>
                <a:cs typeface="Calibri" panose="020F0502020204030204" pitchFamily="34" charset="0"/>
                <a:sym typeface="Arial"/>
              </a:rPr>
              <a:t>đồng</a:t>
            </a:r>
            <a:endParaRPr kumimoji="0" lang="en-US" sz="4000" b="1" i="0" u="none" strike="noStrike" kern="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sym typeface="Arial"/>
            </a:endParaRPr>
          </a:p>
        </p:txBody>
      </p:sp>
    </p:spTree>
    <p:extLst>
      <p:ext uri="{BB962C8B-B14F-4D97-AF65-F5344CB8AC3E}">
        <p14:creationId xmlns:p14="http://schemas.microsoft.com/office/powerpoint/2010/main" val="137007926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par>
                                <p:cTn id="9" presetID="22" presetClass="entr" presetSubtype="4" fill="hold" grpId="0" nodeType="with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wipe(down)">
                                      <p:cBhvr>
                                        <p:cTn id="11"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84E3F0"/>
        </a:solidFill>
        <a:effectLst/>
      </p:bgPr>
    </p:bg>
    <p:spTree>
      <p:nvGrpSpPr>
        <p:cNvPr id="1" name=""/>
        <p:cNvGrpSpPr/>
        <p:nvPr/>
      </p:nvGrpSpPr>
      <p:grpSpPr>
        <a:xfrm>
          <a:off x="0" y="0"/>
          <a:ext cx="0" cy="0"/>
          <a:chOff x="0" y="0"/>
          <a:chExt cx="0" cy="0"/>
        </a:xfrm>
      </p:grpSpPr>
      <p:pic>
        <p:nvPicPr>
          <p:cNvPr id="16" name="图片 15"/>
          <p:cNvPicPr>
            <a:picLocks noChangeAspect="1"/>
          </p:cNvPicPr>
          <p:nvPr/>
        </p:nvPicPr>
        <p:blipFill>
          <a:blip r:embed="rId3"/>
          <a:stretch>
            <a:fillRect/>
          </a:stretch>
        </p:blipFill>
        <p:spPr>
          <a:xfrm>
            <a:off x="1" y="1"/>
            <a:ext cx="12192000" cy="500912"/>
          </a:xfrm>
          <a:prstGeom prst="rect">
            <a:avLst/>
          </a:prstGeom>
        </p:spPr>
      </p:pic>
      <p:sp>
        <p:nvSpPr>
          <p:cNvPr id="2" name="Rectangle: Rounded Corners 1">
            <a:extLst>
              <a:ext uri="{FF2B5EF4-FFF2-40B4-BE49-F238E27FC236}">
                <a16:creationId xmlns:a16="http://schemas.microsoft.com/office/drawing/2014/main" id="{DF1C27BF-EF73-2C05-F04D-17DF3DF5AF30}"/>
              </a:ext>
            </a:extLst>
          </p:cNvPr>
          <p:cNvSpPr/>
          <p:nvPr/>
        </p:nvSpPr>
        <p:spPr>
          <a:xfrm>
            <a:off x="323850" y="466725"/>
            <a:ext cx="11553825" cy="6048375"/>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pitchFamily="34" charset="0"/>
              <a:ea typeface="+mn-ea"/>
              <a:cs typeface="Calibri" panose="020F0502020204030204" pitchFamily="34" charset="0"/>
            </a:endParaRPr>
          </a:p>
        </p:txBody>
      </p:sp>
      <p:sp>
        <p:nvSpPr>
          <p:cNvPr id="3" name="TextBox 2">
            <a:extLst>
              <a:ext uri="{FF2B5EF4-FFF2-40B4-BE49-F238E27FC236}">
                <a16:creationId xmlns:a16="http://schemas.microsoft.com/office/drawing/2014/main" id="{6BB53A5C-7C66-CF4C-9AAD-8ED9E02B5251}"/>
              </a:ext>
            </a:extLst>
          </p:cNvPr>
          <p:cNvSpPr txBox="1"/>
          <p:nvPr/>
        </p:nvSpPr>
        <p:spPr>
          <a:xfrm>
            <a:off x="2153530" y="476227"/>
            <a:ext cx="8524025" cy="58477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err="1">
                <a:ln>
                  <a:noFill/>
                </a:ln>
                <a:solidFill>
                  <a:prstClr val="black"/>
                </a:solidFill>
                <a:effectLst/>
                <a:uLnTx/>
                <a:uFillTx/>
                <a:latin typeface="Calibri" panose="020F0502020204030204" pitchFamily="34" charset="0"/>
                <a:ea typeface="+mn-ea"/>
                <a:cs typeface="Calibri" panose="020F0502020204030204" pitchFamily="34" charset="0"/>
              </a:rPr>
              <a:t>Sự</a:t>
            </a:r>
            <a:r>
              <a:rPr kumimoji="0" lang="en-US" sz="32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a:t>
            </a:r>
            <a:r>
              <a:rPr kumimoji="0" lang="en-US" sz="3200" b="1" i="0" u="none" strike="noStrike" kern="1200" cap="none" spc="0" normalizeH="0" baseline="0" noProof="0" dirty="0" err="1">
                <a:ln>
                  <a:noFill/>
                </a:ln>
                <a:solidFill>
                  <a:prstClr val="black"/>
                </a:solidFill>
                <a:effectLst/>
                <a:uLnTx/>
                <a:uFillTx/>
                <a:latin typeface="Calibri" panose="020F0502020204030204" pitchFamily="34" charset="0"/>
                <a:ea typeface="+mn-ea"/>
                <a:cs typeface="Calibri" panose="020F0502020204030204" pitchFamily="34" charset="0"/>
              </a:rPr>
              <a:t>giống</a:t>
            </a:r>
            <a:r>
              <a:rPr kumimoji="0" lang="en-US" sz="32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a:t>
            </a:r>
            <a:r>
              <a:rPr kumimoji="0" lang="en-US" sz="3200" b="1" i="0" u="none" strike="noStrike" kern="1200" cap="none" spc="0" normalizeH="0" baseline="0" noProof="0" dirty="0" err="1">
                <a:ln>
                  <a:noFill/>
                </a:ln>
                <a:solidFill>
                  <a:prstClr val="black"/>
                </a:solidFill>
                <a:effectLst/>
                <a:uLnTx/>
                <a:uFillTx/>
                <a:latin typeface="Calibri" panose="020F0502020204030204" pitchFamily="34" charset="0"/>
                <a:ea typeface="+mn-ea"/>
                <a:cs typeface="Calibri" panose="020F0502020204030204" pitchFamily="34" charset="0"/>
              </a:rPr>
              <a:t>nhau</a:t>
            </a:r>
            <a:r>
              <a:rPr kumimoji="0" lang="en-US" sz="32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a:t>
            </a:r>
            <a:r>
              <a:rPr kumimoji="0" lang="en-US" sz="3200" b="1" i="0" u="none" strike="noStrike" kern="1200" cap="none" spc="0" normalizeH="0" baseline="0" noProof="0" dirty="0" err="1">
                <a:ln>
                  <a:noFill/>
                </a:ln>
                <a:solidFill>
                  <a:prstClr val="black"/>
                </a:solidFill>
                <a:effectLst/>
                <a:uLnTx/>
                <a:uFillTx/>
                <a:latin typeface="Calibri" panose="020F0502020204030204" pitchFamily="34" charset="0"/>
                <a:ea typeface="+mn-ea"/>
                <a:cs typeface="Calibri" panose="020F0502020204030204" pitchFamily="34" charset="0"/>
              </a:rPr>
              <a:t>và</a:t>
            </a:r>
            <a:r>
              <a:rPr kumimoji="0" lang="en-US" sz="32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a:t>
            </a:r>
            <a:r>
              <a:rPr kumimoji="0" lang="en-US" sz="3200" b="1" i="0" u="none" strike="noStrike" kern="1200" cap="none" spc="0" normalizeH="0" baseline="0" noProof="0" dirty="0" err="1">
                <a:ln>
                  <a:noFill/>
                </a:ln>
                <a:solidFill>
                  <a:prstClr val="black"/>
                </a:solidFill>
                <a:effectLst/>
                <a:uLnTx/>
                <a:uFillTx/>
                <a:latin typeface="Calibri" panose="020F0502020204030204" pitchFamily="34" charset="0"/>
                <a:ea typeface="+mn-ea"/>
                <a:cs typeface="Calibri" panose="020F0502020204030204" pitchFamily="34" charset="0"/>
              </a:rPr>
              <a:t>khác</a:t>
            </a:r>
            <a:r>
              <a:rPr kumimoji="0" lang="en-US" sz="32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a:t>
            </a:r>
            <a:r>
              <a:rPr kumimoji="0" lang="en-US" sz="3200" b="1" i="0" u="none" strike="noStrike" kern="1200" cap="none" spc="0" normalizeH="0" baseline="0" noProof="0" dirty="0" err="1">
                <a:ln>
                  <a:noFill/>
                </a:ln>
                <a:solidFill>
                  <a:prstClr val="black"/>
                </a:solidFill>
                <a:effectLst/>
                <a:uLnTx/>
                <a:uFillTx/>
                <a:latin typeface="Calibri" panose="020F0502020204030204" pitchFamily="34" charset="0"/>
                <a:ea typeface="+mn-ea"/>
                <a:cs typeface="Calibri" panose="020F0502020204030204" pitchFamily="34" charset="0"/>
              </a:rPr>
              <a:t>nhau</a:t>
            </a:r>
            <a:r>
              <a:rPr kumimoji="0" lang="en-US" sz="32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a:t>
            </a:r>
            <a:r>
              <a:rPr kumimoji="0" lang="en-US" sz="3200" b="1" i="0" u="none" strike="noStrike" kern="1200" cap="none" spc="0" normalizeH="0" baseline="0" noProof="0" dirty="0" err="1">
                <a:ln>
                  <a:noFill/>
                </a:ln>
                <a:solidFill>
                  <a:prstClr val="black"/>
                </a:solidFill>
                <a:effectLst/>
                <a:uLnTx/>
                <a:uFillTx/>
                <a:latin typeface="Calibri" panose="020F0502020204030204" pitchFamily="34" charset="0"/>
                <a:ea typeface="+mn-ea"/>
                <a:cs typeface="Calibri" panose="020F0502020204030204" pitchFamily="34" charset="0"/>
              </a:rPr>
              <a:t>của</a:t>
            </a:r>
            <a:r>
              <a:rPr kumimoji="0" lang="en-US" sz="32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a:t>
            </a:r>
            <a:r>
              <a:rPr kumimoji="0" lang="en-US" sz="3200" b="1" i="0" u="none" strike="noStrike" kern="1200" cap="none" spc="0" normalizeH="0" baseline="0" noProof="0" dirty="0" err="1">
                <a:ln>
                  <a:noFill/>
                </a:ln>
                <a:solidFill>
                  <a:prstClr val="black"/>
                </a:solidFill>
                <a:effectLst/>
                <a:uLnTx/>
                <a:uFillTx/>
                <a:latin typeface="Calibri" panose="020F0502020204030204" pitchFamily="34" charset="0"/>
                <a:ea typeface="+mn-ea"/>
                <a:cs typeface="Calibri" panose="020F0502020204030204" pitchFamily="34" charset="0"/>
              </a:rPr>
              <a:t>các</a:t>
            </a:r>
            <a:r>
              <a:rPr kumimoji="0" lang="en-US" sz="32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a:t>
            </a:r>
            <a:r>
              <a:rPr kumimoji="0" lang="en-US" sz="3200" b="1" i="0" u="none" strike="noStrike" kern="1200" cap="none" spc="0" normalizeH="0" baseline="0" noProof="0" dirty="0" err="1">
                <a:ln>
                  <a:noFill/>
                </a:ln>
                <a:solidFill>
                  <a:prstClr val="black"/>
                </a:solidFill>
                <a:effectLst/>
                <a:uLnTx/>
                <a:uFillTx/>
                <a:latin typeface="Calibri" panose="020F0502020204030204" pitchFamily="34" charset="0"/>
                <a:ea typeface="+mn-ea"/>
                <a:cs typeface="Calibri" panose="020F0502020204030204" pitchFamily="34" charset="0"/>
              </a:rPr>
              <a:t>tờ</a:t>
            </a:r>
            <a:r>
              <a:rPr kumimoji="0" lang="en-US" sz="32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a:t>
            </a:r>
            <a:r>
              <a:rPr kumimoji="0" lang="en-US" sz="3200" b="1" i="0" u="none" strike="noStrike" kern="1200" cap="none" spc="0" normalizeH="0" baseline="0" noProof="0" dirty="0" err="1">
                <a:ln>
                  <a:noFill/>
                </a:ln>
                <a:solidFill>
                  <a:prstClr val="black"/>
                </a:solidFill>
                <a:effectLst/>
                <a:uLnTx/>
                <a:uFillTx/>
                <a:latin typeface="Calibri" panose="020F0502020204030204" pitchFamily="34" charset="0"/>
                <a:ea typeface="+mn-ea"/>
                <a:cs typeface="Calibri" panose="020F0502020204030204" pitchFamily="34" charset="0"/>
              </a:rPr>
              <a:t>tiền</a:t>
            </a:r>
            <a:endParaRPr kumimoji="0" lang="en-US" sz="32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p:txBody>
      </p:sp>
      <p:sp>
        <p:nvSpPr>
          <p:cNvPr id="6" name="TextBox 5">
            <a:extLst>
              <a:ext uri="{FF2B5EF4-FFF2-40B4-BE49-F238E27FC236}">
                <a16:creationId xmlns:a16="http://schemas.microsoft.com/office/drawing/2014/main" id="{F64A9B7C-04EA-C307-6F23-3787A821BD71}"/>
              </a:ext>
            </a:extLst>
          </p:cNvPr>
          <p:cNvSpPr txBox="1"/>
          <p:nvPr/>
        </p:nvSpPr>
        <p:spPr>
          <a:xfrm>
            <a:off x="723350" y="881044"/>
            <a:ext cx="2667718" cy="58477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1" i="1" u="none" strike="noStrike" kern="1200" cap="none" spc="0" normalizeH="0" baseline="0" noProof="0" dirty="0">
                <a:ln>
                  <a:noFill/>
                </a:ln>
                <a:solidFill>
                  <a:srgbClr val="FF0000"/>
                </a:solidFill>
                <a:effectLst/>
                <a:uLnTx/>
                <a:uFillTx/>
                <a:latin typeface="Calibri" panose="020F0502020204030204" pitchFamily="34" charset="0"/>
                <a:ea typeface="+mn-ea"/>
                <a:cs typeface="Calibri" panose="020F0502020204030204" pitchFamily="34" charset="0"/>
              </a:rPr>
              <a:t>* </a:t>
            </a:r>
            <a:r>
              <a:rPr kumimoji="0" lang="en-US" sz="3200" b="1" i="1" u="none" strike="noStrike" kern="1200" cap="none" spc="0" normalizeH="0" baseline="0" noProof="0" dirty="0" err="1">
                <a:ln>
                  <a:noFill/>
                </a:ln>
                <a:solidFill>
                  <a:srgbClr val="FF0000"/>
                </a:solidFill>
                <a:effectLst/>
                <a:uLnTx/>
                <a:uFillTx/>
                <a:latin typeface="Calibri" panose="020F0502020204030204" pitchFamily="34" charset="0"/>
                <a:ea typeface="+mn-ea"/>
                <a:cs typeface="Calibri" panose="020F0502020204030204" pitchFamily="34" charset="0"/>
              </a:rPr>
              <a:t>Giống</a:t>
            </a:r>
            <a:r>
              <a:rPr kumimoji="0" lang="en-US" sz="3200" b="1" i="1" u="none" strike="noStrike" kern="1200" cap="none" spc="0" normalizeH="0" baseline="0" noProof="0" dirty="0">
                <a:ln>
                  <a:noFill/>
                </a:ln>
                <a:solidFill>
                  <a:srgbClr val="FF0000"/>
                </a:solidFill>
                <a:effectLst/>
                <a:uLnTx/>
                <a:uFillTx/>
                <a:latin typeface="Calibri" panose="020F0502020204030204" pitchFamily="34" charset="0"/>
                <a:ea typeface="+mn-ea"/>
                <a:cs typeface="Calibri" panose="020F0502020204030204" pitchFamily="34" charset="0"/>
              </a:rPr>
              <a:t> </a:t>
            </a:r>
            <a:r>
              <a:rPr kumimoji="0" lang="en-US" sz="3200" b="1" i="1" u="none" strike="noStrike" kern="1200" cap="none" spc="0" normalizeH="0" baseline="0" noProof="0" dirty="0" err="1">
                <a:ln>
                  <a:noFill/>
                </a:ln>
                <a:solidFill>
                  <a:srgbClr val="FF0000"/>
                </a:solidFill>
                <a:effectLst/>
                <a:uLnTx/>
                <a:uFillTx/>
                <a:latin typeface="Calibri" panose="020F0502020204030204" pitchFamily="34" charset="0"/>
                <a:ea typeface="+mn-ea"/>
                <a:cs typeface="Calibri" panose="020F0502020204030204" pitchFamily="34" charset="0"/>
              </a:rPr>
              <a:t>nhau</a:t>
            </a:r>
            <a:r>
              <a:rPr kumimoji="0" lang="en-US" sz="3200" b="1" i="1" u="none" strike="noStrike" kern="1200" cap="none" spc="0" normalizeH="0" baseline="0" noProof="0" dirty="0">
                <a:ln>
                  <a:noFill/>
                </a:ln>
                <a:solidFill>
                  <a:srgbClr val="FF0000"/>
                </a:solidFill>
                <a:effectLst/>
                <a:uLnTx/>
                <a:uFillTx/>
                <a:latin typeface="Calibri" panose="020F0502020204030204" pitchFamily="34" charset="0"/>
                <a:ea typeface="+mn-ea"/>
                <a:cs typeface="Calibri" panose="020F0502020204030204" pitchFamily="34" charset="0"/>
              </a:rPr>
              <a:t>:</a:t>
            </a:r>
          </a:p>
        </p:txBody>
      </p:sp>
      <p:sp>
        <p:nvSpPr>
          <p:cNvPr id="8" name="TextBox 7">
            <a:extLst>
              <a:ext uri="{FF2B5EF4-FFF2-40B4-BE49-F238E27FC236}">
                <a16:creationId xmlns:a16="http://schemas.microsoft.com/office/drawing/2014/main" id="{27CE6CFA-972D-2912-A3EA-B5CB063A160D}"/>
              </a:ext>
            </a:extLst>
          </p:cNvPr>
          <p:cNvSpPr txBox="1"/>
          <p:nvPr/>
        </p:nvSpPr>
        <p:spPr>
          <a:xfrm>
            <a:off x="438150" y="3081334"/>
            <a:ext cx="11630025" cy="954107"/>
          </a:xfrm>
          <a:prstGeom prst="rect">
            <a:avLst/>
          </a:prstGeom>
          <a:noFill/>
        </p:spPr>
        <p:txBody>
          <a:bodyPr wrap="square" rtlCol="0">
            <a:spAutoFit/>
          </a:bodyPr>
          <a:lstStyle/>
          <a:p>
            <a:pPr lvl="0"/>
            <a:r>
              <a:rPr lang="vi-VN" sz="2800" b="1" dirty="0">
                <a:solidFill>
                  <a:prstClr val="black"/>
                </a:solidFill>
                <a:latin typeface="Calibri" panose="020F0502020204030204" pitchFamily="34" charset="0"/>
                <a:cs typeface="Calibri" panose="020F0502020204030204" pitchFamily="34" charset="0"/>
              </a:rPr>
              <a:t>Mặt </a:t>
            </a:r>
            <a:r>
              <a:rPr lang="en-US" sz="2800" b="1" dirty="0" err="1">
                <a:solidFill>
                  <a:prstClr val="black"/>
                </a:solidFill>
                <a:latin typeface="Calibri" panose="020F0502020204030204" pitchFamily="34" charset="0"/>
                <a:cs typeface="Calibri" panose="020F0502020204030204" pitchFamily="34" charset="0"/>
              </a:rPr>
              <a:t>phải</a:t>
            </a:r>
            <a:r>
              <a:rPr lang="vi-VN" sz="2800" b="1" dirty="0">
                <a:solidFill>
                  <a:prstClr val="black"/>
                </a:solidFill>
                <a:latin typeface="Calibri" panose="020F0502020204030204" pitchFamily="34" charset="0"/>
                <a:cs typeface="Calibri" panose="020F0502020204030204" pitchFamily="34" charset="0"/>
              </a:rPr>
              <a:t> đều có ảnh Bác Hồ, có dòng chữ Cộng hòa xã hội chủ nghĩa Việt Nam, có hình quốc huy nước Việt Nam, có số mệnh giá của tờ bạc, có số sêri. </a:t>
            </a:r>
            <a:endParaRPr kumimoji="0" lang="en-US" sz="28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p:txBody>
      </p:sp>
      <p:sp>
        <p:nvSpPr>
          <p:cNvPr id="10" name="TextBox 9">
            <a:extLst>
              <a:ext uri="{FF2B5EF4-FFF2-40B4-BE49-F238E27FC236}">
                <a16:creationId xmlns:a16="http://schemas.microsoft.com/office/drawing/2014/main" id="{3C487CF0-6903-7746-55D6-C04903A0F068}"/>
              </a:ext>
            </a:extLst>
          </p:cNvPr>
          <p:cNvSpPr txBox="1"/>
          <p:nvPr/>
        </p:nvSpPr>
        <p:spPr>
          <a:xfrm>
            <a:off x="2281206" y="5810268"/>
            <a:ext cx="8458790" cy="523220"/>
          </a:xfrm>
          <a:prstGeom prst="rect">
            <a:avLst/>
          </a:prstGeom>
          <a:noFill/>
        </p:spPr>
        <p:txBody>
          <a:bodyPr wrap="non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a:t>
            </a:r>
            <a:r>
              <a:rPr kumimoji="0" lang="en-US" sz="2800" b="1" i="0" u="none" strike="noStrike" kern="1200" cap="none" spc="0" normalizeH="0" baseline="0" noProof="0" dirty="0" err="1">
                <a:ln>
                  <a:noFill/>
                </a:ln>
                <a:solidFill>
                  <a:prstClr val="black"/>
                </a:solidFill>
                <a:effectLst/>
                <a:uLnTx/>
                <a:uFillTx/>
                <a:latin typeface="Calibri" panose="020F0502020204030204" pitchFamily="34" charset="0"/>
                <a:ea typeface="+mn-ea"/>
                <a:cs typeface="Calibri" panose="020F0502020204030204" pitchFamily="34" charset="0"/>
              </a:rPr>
              <a:t>Mặt</a:t>
            </a:r>
            <a:r>
              <a:rPr kumimoji="0" lang="en-US" sz="28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a:t>
            </a:r>
            <a:r>
              <a:rPr kumimoji="0" lang="en-US" sz="2800" b="1" i="0" u="none" strike="noStrike" kern="1200" cap="none" spc="0" normalizeH="0" baseline="0" noProof="0" dirty="0" err="1">
                <a:ln>
                  <a:noFill/>
                </a:ln>
                <a:solidFill>
                  <a:prstClr val="black"/>
                </a:solidFill>
                <a:effectLst/>
                <a:uLnTx/>
                <a:uFillTx/>
                <a:latin typeface="Calibri" panose="020F0502020204030204" pitchFamily="34" charset="0"/>
                <a:ea typeface="+mn-ea"/>
                <a:cs typeface="Calibri" panose="020F0502020204030204" pitchFamily="34" charset="0"/>
              </a:rPr>
              <a:t>trái</a:t>
            </a:r>
            <a:r>
              <a:rPr kumimoji="0" lang="en-US" sz="28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a:t>
            </a:r>
            <a:r>
              <a:rPr kumimoji="0" lang="en-US" sz="2800" b="1" i="0" u="none" strike="noStrike" kern="1200" cap="none" spc="0" normalizeH="0" baseline="0" noProof="0" dirty="0" err="1">
                <a:ln>
                  <a:noFill/>
                </a:ln>
                <a:solidFill>
                  <a:prstClr val="black"/>
                </a:solidFill>
                <a:effectLst/>
                <a:uLnTx/>
                <a:uFillTx/>
                <a:latin typeface="Calibri" panose="020F0502020204030204" pitchFamily="34" charset="0"/>
                <a:ea typeface="+mn-ea"/>
                <a:cs typeface="Calibri" panose="020F0502020204030204" pitchFamily="34" charset="0"/>
              </a:rPr>
              <a:t>có</a:t>
            </a:r>
            <a:r>
              <a:rPr kumimoji="0" lang="en-US" sz="28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a:t>
            </a:r>
            <a:r>
              <a:rPr kumimoji="0" lang="en-US" sz="2800" b="1" i="0" u="none" strike="noStrike" kern="1200" cap="none" spc="0" normalizeH="0" baseline="0" noProof="0" dirty="0" err="1">
                <a:ln>
                  <a:noFill/>
                </a:ln>
                <a:solidFill>
                  <a:prstClr val="black"/>
                </a:solidFill>
                <a:effectLst/>
                <a:uLnTx/>
                <a:uFillTx/>
                <a:latin typeface="Calibri" panose="020F0502020204030204" pitchFamily="34" charset="0"/>
                <a:ea typeface="+mn-ea"/>
                <a:cs typeface="Calibri" panose="020F0502020204030204" pitchFamily="34" charset="0"/>
              </a:rPr>
              <a:t>dòng</a:t>
            </a:r>
            <a:r>
              <a:rPr kumimoji="0" lang="en-US" sz="28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a:t>
            </a:r>
            <a:r>
              <a:rPr kumimoji="0" lang="en-US" sz="2800" b="1" i="0" u="none" strike="noStrike" kern="1200" cap="none" spc="0" normalizeH="0" baseline="0" noProof="0" dirty="0" err="1">
                <a:ln>
                  <a:noFill/>
                </a:ln>
                <a:solidFill>
                  <a:prstClr val="black"/>
                </a:solidFill>
                <a:effectLst/>
                <a:uLnTx/>
                <a:uFillTx/>
                <a:latin typeface="Calibri" panose="020F0502020204030204" pitchFamily="34" charset="0"/>
                <a:ea typeface="+mn-ea"/>
                <a:cs typeface="Calibri" panose="020F0502020204030204" pitchFamily="34" charset="0"/>
              </a:rPr>
              <a:t>chữ</a:t>
            </a:r>
            <a:r>
              <a:rPr kumimoji="0" lang="en-US" sz="28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a:t>
            </a:r>
            <a:r>
              <a:rPr kumimoji="0" lang="en-US" sz="2800" b="1" i="0" u="none" strike="noStrike" kern="1200" cap="none" spc="0" normalizeH="0" baseline="0" noProof="0" dirty="0" err="1">
                <a:ln>
                  <a:noFill/>
                </a:ln>
                <a:solidFill>
                  <a:prstClr val="black"/>
                </a:solidFill>
                <a:effectLst/>
                <a:uLnTx/>
                <a:uFillTx/>
                <a:latin typeface="Calibri" panose="020F0502020204030204" pitchFamily="34" charset="0"/>
                <a:ea typeface="+mn-ea"/>
                <a:cs typeface="Calibri" panose="020F0502020204030204" pitchFamily="34" charset="0"/>
              </a:rPr>
              <a:t>Ngân</a:t>
            </a:r>
            <a:r>
              <a:rPr kumimoji="0" lang="en-US" sz="28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a:t>
            </a:r>
            <a:r>
              <a:rPr kumimoji="0" lang="en-US" sz="2800" b="1" i="0" u="none" strike="noStrike" kern="1200" cap="none" spc="0" normalizeH="0" baseline="0" noProof="0" dirty="0" err="1">
                <a:ln>
                  <a:noFill/>
                </a:ln>
                <a:solidFill>
                  <a:prstClr val="black"/>
                </a:solidFill>
                <a:effectLst/>
                <a:uLnTx/>
                <a:uFillTx/>
                <a:latin typeface="Calibri" panose="020F0502020204030204" pitchFamily="34" charset="0"/>
                <a:ea typeface="+mn-ea"/>
                <a:cs typeface="Calibri" panose="020F0502020204030204" pitchFamily="34" charset="0"/>
              </a:rPr>
              <a:t>hàng</a:t>
            </a:r>
            <a:r>
              <a:rPr kumimoji="0" lang="en-US" sz="28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a:t>
            </a:r>
            <a:r>
              <a:rPr kumimoji="0" lang="en-US" sz="2800" b="1" i="0" u="none" strike="noStrike" kern="1200" cap="none" spc="0" normalizeH="0" baseline="0" noProof="0" dirty="0" err="1">
                <a:ln>
                  <a:noFill/>
                </a:ln>
                <a:solidFill>
                  <a:prstClr val="black"/>
                </a:solidFill>
                <a:effectLst/>
                <a:uLnTx/>
                <a:uFillTx/>
                <a:latin typeface="Calibri" panose="020F0502020204030204" pitchFamily="34" charset="0"/>
                <a:ea typeface="+mn-ea"/>
                <a:cs typeface="Calibri" panose="020F0502020204030204" pitchFamily="34" charset="0"/>
              </a:rPr>
              <a:t>Nhà</a:t>
            </a:r>
            <a:r>
              <a:rPr kumimoji="0" lang="en-US" sz="28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a:t>
            </a:r>
            <a:r>
              <a:rPr kumimoji="0" lang="en-US" sz="2800" b="1" i="0" u="none" strike="noStrike" kern="1200" cap="none" spc="0" normalizeH="0" baseline="0" noProof="0" dirty="0" err="1">
                <a:ln>
                  <a:noFill/>
                </a:ln>
                <a:solidFill>
                  <a:prstClr val="black"/>
                </a:solidFill>
                <a:effectLst/>
                <a:uLnTx/>
                <a:uFillTx/>
                <a:latin typeface="Calibri" panose="020F0502020204030204" pitchFamily="34" charset="0"/>
                <a:ea typeface="+mn-ea"/>
                <a:cs typeface="Calibri" panose="020F0502020204030204" pitchFamily="34" charset="0"/>
              </a:rPr>
              <a:t>nước</a:t>
            </a:r>
            <a:r>
              <a:rPr kumimoji="0" lang="en-US" sz="28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a:t>
            </a:r>
            <a:r>
              <a:rPr kumimoji="0" lang="en-US" sz="2800" b="1" i="0" u="none" strike="noStrike" kern="1200" cap="none" spc="0" normalizeH="0" baseline="0" noProof="0" dirty="0" err="1">
                <a:ln>
                  <a:noFill/>
                </a:ln>
                <a:solidFill>
                  <a:prstClr val="black"/>
                </a:solidFill>
                <a:effectLst/>
                <a:uLnTx/>
                <a:uFillTx/>
                <a:latin typeface="Calibri" panose="020F0502020204030204" pitchFamily="34" charset="0"/>
                <a:ea typeface="+mn-ea"/>
                <a:cs typeface="Calibri" panose="020F0502020204030204" pitchFamily="34" charset="0"/>
              </a:rPr>
              <a:t>Việt</a:t>
            </a:r>
            <a:r>
              <a:rPr kumimoji="0" lang="en-US" sz="28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Nam</a:t>
            </a:r>
            <a:r>
              <a:rPr kumimoji="0" lang="en-US" sz="22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a:t>
            </a:r>
          </a:p>
        </p:txBody>
      </p:sp>
      <p:pic>
        <p:nvPicPr>
          <p:cNvPr id="5" name="Picture 4">
            <a:extLst>
              <a:ext uri="{FF2B5EF4-FFF2-40B4-BE49-F238E27FC236}">
                <a16:creationId xmlns:a16="http://schemas.microsoft.com/office/drawing/2014/main" id="{499F3318-AF4E-ECF7-F74D-6E6564AAD715}"/>
              </a:ext>
            </a:extLst>
          </p:cNvPr>
          <p:cNvPicPr>
            <a:picLocks noChangeAspect="1"/>
          </p:cNvPicPr>
          <p:nvPr/>
        </p:nvPicPr>
        <p:blipFill>
          <a:blip r:embed="rId4"/>
          <a:stretch>
            <a:fillRect/>
          </a:stretch>
        </p:blipFill>
        <p:spPr>
          <a:xfrm>
            <a:off x="857250" y="1409700"/>
            <a:ext cx="10591800" cy="1676400"/>
          </a:xfrm>
          <a:prstGeom prst="rect">
            <a:avLst/>
          </a:prstGeom>
        </p:spPr>
      </p:pic>
      <p:pic>
        <p:nvPicPr>
          <p:cNvPr id="9" name="Picture 8">
            <a:extLst>
              <a:ext uri="{FF2B5EF4-FFF2-40B4-BE49-F238E27FC236}">
                <a16:creationId xmlns:a16="http://schemas.microsoft.com/office/drawing/2014/main" id="{7223198E-9D8C-9005-2EDC-D646CF61A31C}"/>
              </a:ext>
            </a:extLst>
          </p:cNvPr>
          <p:cNvPicPr>
            <a:picLocks noChangeAspect="1"/>
          </p:cNvPicPr>
          <p:nvPr/>
        </p:nvPicPr>
        <p:blipFill>
          <a:blip r:embed="rId5"/>
          <a:stretch>
            <a:fillRect/>
          </a:stretch>
        </p:blipFill>
        <p:spPr>
          <a:xfrm>
            <a:off x="1085850" y="4129087"/>
            <a:ext cx="10458450" cy="1609725"/>
          </a:xfrm>
          <a:prstGeom prst="rect">
            <a:avLst/>
          </a:prstGeom>
        </p:spPr>
      </p:pic>
    </p:spTree>
    <p:extLst>
      <p:ext uri="{BB962C8B-B14F-4D97-AF65-F5344CB8AC3E}">
        <p14:creationId xmlns:p14="http://schemas.microsoft.com/office/powerpoint/2010/main" val="198916387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500" fill="hold"/>
                                        <p:tgtEl>
                                          <p:spTgt spid="6"/>
                                        </p:tgtEl>
                                        <p:attrNameLst>
                                          <p:attrName>ppt_x</p:attrName>
                                        </p:attrNameLst>
                                      </p:cBhvr>
                                      <p:tavLst>
                                        <p:tav tm="0">
                                          <p:val>
                                            <p:strVal val="#ppt_x"/>
                                          </p:val>
                                        </p:tav>
                                        <p:tav tm="100000">
                                          <p:val>
                                            <p:strVal val="#ppt_x"/>
                                          </p:val>
                                        </p:tav>
                                      </p:tavLst>
                                    </p:anim>
                                    <p:anim calcmode="lin" valueType="num">
                                      <p:cBhvr additive="base">
                                        <p:cTn id="14"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nodeType="click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barn(inVertical)">
                                      <p:cBhvr>
                                        <p:cTn id="19" dur="500"/>
                                        <p:tgtEl>
                                          <p:spTgt spid="5"/>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4" fill="hold" grpId="0" nodeType="clickEffect">
                                  <p:stCondLst>
                                    <p:cond delay="0"/>
                                  </p:stCondLst>
                                  <p:childTnLst>
                                    <p:set>
                                      <p:cBhvr>
                                        <p:cTn id="23" dur="1" fill="hold">
                                          <p:stCondLst>
                                            <p:cond delay="0"/>
                                          </p:stCondLst>
                                        </p:cTn>
                                        <p:tgtEl>
                                          <p:spTgt spid="8"/>
                                        </p:tgtEl>
                                        <p:attrNameLst>
                                          <p:attrName>style.visibility</p:attrName>
                                        </p:attrNameLst>
                                      </p:cBhvr>
                                      <p:to>
                                        <p:strVal val="visible"/>
                                      </p:to>
                                    </p:set>
                                    <p:animEffect transition="in" filter="wipe(down)">
                                      <p:cBhvr>
                                        <p:cTn id="24" dur="500"/>
                                        <p:tgtEl>
                                          <p:spTgt spid="8"/>
                                        </p:tgtEl>
                                      </p:cBhvr>
                                    </p:animEffect>
                                  </p:childTnLst>
                                </p:cTn>
                              </p:par>
                            </p:childTnLst>
                          </p:cTn>
                        </p:par>
                      </p:childTnLst>
                    </p:cTn>
                  </p:par>
                  <p:par>
                    <p:cTn id="25" fill="hold">
                      <p:stCondLst>
                        <p:cond delay="indefinite"/>
                      </p:stCondLst>
                      <p:childTnLst>
                        <p:par>
                          <p:cTn id="26" fill="hold">
                            <p:stCondLst>
                              <p:cond delay="0"/>
                            </p:stCondLst>
                            <p:childTnLst>
                              <p:par>
                                <p:cTn id="27" presetID="16" presetClass="entr" presetSubtype="21" fill="hold" nodeType="clickEffect">
                                  <p:stCondLst>
                                    <p:cond delay="0"/>
                                  </p:stCondLst>
                                  <p:childTnLst>
                                    <p:set>
                                      <p:cBhvr>
                                        <p:cTn id="28" dur="1" fill="hold">
                                          <p:stCondLst>
                                            <p:cond delay="0"/>
                                          </p:stCondLst>
                                        </p:cTn>
                                        <p:tgtEl>
                                          <p:spTgt spid="9"/>
                                        </p:tgtEl>
                                        <p:attrNameLst>
                                          <p:attrName>style.visibility</p:attrName>
                                        </p:attrNameLst>
                                      </p:cBhvr>
                                      <p:to>
                                        <p:strVal val="visible"/>
                                      </p:to>
                                    </p:set>
                                    <p:animEffect transition="in" filter="barn(inVertical)">
                                      <p:cBhvr>
                                        <p:cTn id="29" dur="500"/>
                                        <p:tgtEl>
                                          <p:spTgt spid="9"/>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4" fill="hold" grpId="0" nodeType="clickEffect">
                                  <p:stCondLst>
                                    <p:cond delay="0"/>
                                  </p:stCondLst>
                                  <p:childTnLst>
                                    <p:set>
                                      <p:cBhvr>
                                        <p:cTn id="33" dur="1" fill="hold">
                                          <p:stCondLst>
                                            <p:cond delay="0"/>
                                          </p:stCondLst>
                                        </p:cTn>
                                        <p:tgtEl>
                                          <p:spTgt spid="10"/>
                                        </p:tgtEl>
                                        <p:attrNameLst>
                                          <p:attrName>style.visibility</p:attrName>
                                        </p:attrNameLst>
                                      </p:cBhvr>
                                      <p:to>
                                        <p:strVal val="visible"/>
                                      </p:to>
                                    </p:set>
                                    <p:animEffect transition="in" filter="wipe(down)">
                                      <p:cBhvr>
                                        <p:cTn id="34"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6" grpId="0"/>
      <p:bldP spid="8" grpId="0"/>
      <p:bldP spid="10"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84E3F0"/>
        </a:solidFill>
        <a:effectLst/>
      </p:bgPr>
    </p:bg>
    <p:spTree>
      <p:nvGrpSpPr>
        <p:cNvPr id="1" name=""/>
        <p:cNvGrpSpPr/>
        <p:nvPr/>
      </p:nvGrpSpPr>
      <p:grpSpPr>
        <a:xfrm>
          <a:off x="0" y="0"/>
          <a:ext cx="0" cy="0"/>
          <a:chOff x="0" y="0"/>
          <a:chExt cx="0" cy="0"/>
        </a:xfrm>
      </p:grpSpPr>
      <p:pic>
        <p:nvPicPr>
          <p:cNvPr id="16" name="图片 15"/>
          <p:cNvPicPr>
            <a:picLocks noChangeAspect="1"/>
          </p:cNvPicPr>
          <p:nvPr/>
        </p:nvPicPr>
        <p:blipFill>
          <a:blip r:embed="rId3"/>
          <a:stretch>
            <a:fillRect/>
          </a:stretch>
        </p:blipFill>
        <p:spPr>
          <a:xfrm>
            <a:off x="1" y="1"/>
            <a:ext cx="12192000" cy="500912"/>
          </a:xfrm>
          <a:prstGeom prst="rect">
            <a:avLst/>
          </a:prstGeom>
        </p:spPr>
      </p:pic>
      <p:sp>
        <p:nvSpPr>
          <p:cNvPr id="2" name="Rectangle: Rounded Corners 1">
            <a:extLst>
              <a:ext uri="{FF2B5EF4-FFF2-40B4-BE49-F238E27FC236}">
                <a16:creationId xmlns:a16="http://schemas.microsoft.com/office/drawing/2014/main" id="{DF1C27BF-EF73-2C05-F04D-17DF3DF5AF30}"/>
              </a:ext>
            </a:extLst>
          </p:cNvPr>
          <p:cNvSpPr/>
          <p:nvPr/>
        </p:nvSpPr>
        <p:spPr>
          <a:xfrm>
            <a:off x="323850" y="466725"/>
            <a:ext cx="11553825" cy="6048375"/>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pitchFamily="34" charset="0"/>
              <a:ea typeface="+mn-ea"/>
              <a:cs typeface="Calibri" panose="020F0502020204030204" pitchFamily="34" charset="0"/>
            </a:endParaRPr>
          </a:p>
        </p:txBody>
      </p:sp>
      <p:sp>
        <p:nvSpPr>
          <p:cNvPr id="4" name="TextBox 3">
            <a:extLst>
              <a:ext uri="{FF2B5EF4-FFF2-40B4-BE49-F238E27FC236}">
                <a16:creationId xmlns:a16="http://schemas.microsoft.com/office/drawing/2014/main" id="{CB56D881-6217-B804-C297-B20681B0C68D}"/>
              </a:ext>
            </a:extLst>
          </p:cNvPr>
          <p:cNvSpPr txBox="1"/>
          <p:nvPr/>
        </p:nvSpPr>
        <p:spPr>
          <a:xfrm>
            <a:off x="1611107" y="421516"/>
            <a:ext cx="2606804" cy="646331"/>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1" u="none" strike="noStrike" kern="1200" cap="none" spc="0" normalizeH="0" baseline="0" noProof="0" dirty="0">
                <a:ln>
                  <a:noFill/>
                </a:ln>
                <a:solidFill>
                  <a:srgbClr val="FF0000"/>
                </a:solidFill>
                <a:effectLst/>
                <a:uLnTx/>
                <a:uFillTx/>
                <a:latin typeface="Calibri" panose="020F0502020204030204" pitchFamily="34" charset="0"/>
                <a:ea typeface="+mn-ea"/>
                <a:cs typeface="Calibri" panose="020F0502020204030204" pitchFamily="34" charset="0"/>
              </a:rPr>
              <a:t>* </a:t>
            </a:r>
            <a:r>
              <a:rPr kumimoji="0" lang="en-US" sz="3600" b="1" i="1" u="none" strike="noStrike" kern="1200" cap="none" spc="0" normalizeH="0" baseline="0" noProof="0" dirty="0" err="1">
                <a:ln>
                  <a:noFill/>
                </a:ln>
                <a:solidFill>
                  <a:srgbClr val="FF0000"/>
                </a:solidFill>
                <a:effectLst/>
                <a:uLnTx/>
                <a:uFillTx/>
                <a:latin typeface="Calibri" panose="020F0502020204030204" pitchFamily="34" charset="0"/>
                <a:ea typeface="+mn-ea"/>
                <a:cs typeface="Calibri" panose="020F0502020204030204" pitchFamily="34" charset="0"/>
              </a:rPr>
              <a:t>Khác</a:t>
            </a:r>
            <a:r>
              <a:rPr kumimoji="0" lang="en-US" sz="3600" b="1" i="1" u="none" strike="noStrike" kern="1200" cap="none" spc="0" normalizeH="0" baseline="0" noProof="0" dirty="0">
                <a:ln>
                  <a:noFill/>
                </a:ln>
                <a:solidFill>
                  <a:srgbClr val="FF0000"/>
                </a:solidFill>
                <a:effectLst/>
                <a:uLnTx/>
                <a:uFillTx/>
                <a:latin typeface="Calibri" panose="020F0502020204030204" pitchFamily="34" charset="0"/>
                <a:ea typeface="+mn-ea"/>
                <a:cs typeface="Calibri" panose="020F0502020204030204" pitchFamily="34" charset="0"/>
              </a:rPr>
              <a:t> </a:t>
            </a:r>
            <a:r>
              <a:rPr kumimoji="0" lang="en-US" sz="3600" b="1" i="1" u="none" strike="noStrike" kern="1200" cap="none" spc="0" normalizeH="0" baseline="0" noProof="0" dirty="0" err="1">
                <a:ln>
                  <a:noFill/>
                </a:ln>
                <a:solidFill>
                  <a:srgbClr val="FF0000"/>
                </a:solidFill>
                <a:effectLst/>
                <a:uLnTx/>
                <a:uFillTx/>
                <a:latin typeface="Calibri" panose="020F0502020204030204" pitchFamily="34" charset="0"/>
                <a:ea typeface="+mn-ea"/>
                <a:cs typeface="Calibri" panose="020F0502020204030204" pitchFamily="34" charset="0"/>
              </a:rPr>
              <a:t>nhau</a:t>
            </a:r>
            <a:r>
              <a:rPr kumimoji="0" lang="en-US" sz="2200" b="1" i="1" u="none" strike="noStrike" kern="1200" cap="none" spc="0" normalizeH="0" baseline="0" noProof="0" dirty="0">
                <a:ln>
                  <a:noFill/>
                </a:ln>
                <a:solidFill>
                  <a:srgbClr val="FF0000"/>
                </a:solidFill>
                <a:effectLst/>
                <a:uLnTx/>
                <a:uFillTx/>
                <a:latin typeface="Calibri" panose="020F0502020204030204" pitchFamily="34" charset="0"/>
                <a:ea typeface="+mn-ea"/>
                <a:cs typeface="Calibri" panose="020F0502020204030204" pitchFamily="34" charset="0"/>
              </a:rPr>
              <a:t>:</a:t>
            </a:r>
          </a:p>
        </p:txBody>
      </p:sp>
      <p:sp>
        <p:nvSpPr>
          <p:cNvPr id="11" name="TextBox 10">
            <a:extLst>
              <a:ext uri="{FF2B5EF4-FFF2-40B4-BE49-F238E27FC236}">
                <a16:creationId xmlns:a16="http://schemas.microsoft.com/office/drawing/2014/main" id="{932FE8AD-E666-A68A-2158-735252AF2395}"/>
              </a:ext>
            </a:extLst>
          </p:cNvPr>
          <p:cNvSpPr txBox="1"/>
          <p:nvPr/>
        </p:nvSpPr>
        <p:spPr>
          <a:xfrm>
            <a:off x="1000125" y="3096220"/>
            <a:ext cx="3012484" cy="954107"/>
          </a:xfrm>
          <a:prstGeom prst="rect">
            <a:avLst/>
          </a:prstGeom>
          <a:noFill/>
        </p:spPr>
        <p:txBody>
          <a:bodyPr wrap="square" rtlCol="0">
            <a:spAutoFit/>
          </a:bodyPr>
          <a:lstStyle/>
          <a:p>
            <a:pPr lvl="0" algn="ctr"/>
            <a:r>
              <a:rPr lang="en-US" sz="2800" b="1">
                <a:solidFill>
                  <a:prstClr val="black"/>
                </a:solidFill>
                <a:latin typeface="Calibri" panose="020F0502020204030204" pitchFamily="34" charset="0"/>
                <a:cs typeface="Calibri" panose="020F0502020204030204" pitchFamily="34" charset="0"/>
              </a:rPr>
              <a:t>Cảnh khai thác gỗ Tây Nguyên</a:t>
            </a:r>
            <a:endParaRPr kumimoji="0" lang="en-US" sz="28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p:txBody>
      </p:sp>
      <p:pic>
        <p:nvPicPr>
          <p:cNvPr id="3" name="Picture 12" descr="tien 2000 (sau)">
            <a:extLst>
              <a:ext uri="{FF2B5EF4-FFF2-40B4-BE49-F238E27FC236}">
                <a16:creationId xmlns:a16="http://schemas.microsoft.com/office/drawing/2014/main" id="{049460D9-7090-4CF1-7B9B-FEE4896FDC9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l="2560" t="4961" r="2777" b="4068"/>
          <a:stretch>
            <a:fillRect/>
          </a:stretch>
        </p:blipFill>
        <p:spPr bwMode="auto">
          <a:xfrm>
            <a:off x="4229177" y="1387751"/>
            <a:ext cx="3531496" cy="1545950"/>
          </a:xfrm>
          <a:prstGeom prst="rect">
            <a:avLst/>
          </a:prstGeom>
          <a:noFill/>
          <a:ln w="9525">
            <a:solidFill>
              <a:schemeClr val="bg2"/>
            </a:solidFill>
            <a:miter lim="800000"/>
            <a:headEnd/>
            <a:tailEnd/>
          </a:ln>
          <a:extLst>
            <a:ext uri="{909E8E84-426E-40DD-AFC4-6F175D3DCCD1}">
              <a14:hiddenFill xmlns:a14="http://schemas.microsoft.com/office/drawing/2010/main">
                <a:solidFill>
                  <a:srgbClr val="FFFFFF"/>
                </a:solidFill>
              </a14:hiddenFill>
            </a:ext>
          </a:extLst>
        </p:spPr>
      </p:pic>
      <p:pic>
        <p:nvPicPr>
          <p:cNvPr id="8" name="Picture 7">
            <a:extLst>
              <a:ext uri="{FF2B5EF4-FFF2-40B4-BE49-F238E27FC236}">
                <a16:creationId xmlns:a16="http://schemas.microsoft.com/office/drawing/2014/main" id="{5518C898-5FA9-DF6D-9A2C-3A25F15D11EF}"/>
              </a:ext>
            </a:extLst>
          </p:cNvPr>
          <p:cNvPicPr>
            <a:picLocks noChangeAspect="1"/>
          </p:cNvPicPr>
          <p:nvPr/>
        </p:nvPicPr>
        <p:blipFill>
          <a:blip r:embed="rId5"/>
          <a:stretch>
            <a:fillRect/>
          </a:stretch>
        </p:blipFill>
        <p:spPr>
          <a:xfrm>
            <a:off x="395287" y="1400175"/>
            <a:ext cx="3626304" cy="1562100"/>
          </a:xfrm>
          <a:prstGeom prst="rect">
            <a:avLst/>
          </a:prstGeom>
        </p:spPr>
      </p:pic>
      <p:sp>
        <p:nvSpPr>
          <p:cNvPr id="10" name="TextBox 9">
            <a:extLst>
              <a:ext uri="{FF2B5EF4-FFF2-40B4-BE49-F238E27FC236}">
                <a16:creationId xmlns:a16="http://schemas.microsoft.com/office/drawing/2014/main" id="{92B31606-6697-BD46-BCC7-656F6A9EC99A}"/>
              </a:ext>
            </a:extLst>
          </p:cNvPr>
          <p:cNvSpPr txBox="1"/>
          <p:nvPr/>
        </p:nvSpPr>
        <p:spPr>
          <a:xfrm>
            <a:off x="4457699" y="3039070"/>
            <a:ext cx="3203757" cy="954107"/>
          </a:xfrm>
          <a:prstGeom prst="rect">
            <a:avLst/>
          </a:prstGeom>
          <a:noFill/>
        </p:spPr>
        <p:txBody>
          <a:bodyPr wrap="square" rtlCol="0">
            <a:spAutoFit/>
          </a:bodyPr>
          <a:lstStyle/>
          <a:p>
            <a:pPr lvl="0" algn="ctr"/>
            <a:r>
              <a:rPr lang="en-US" sz="2800" b="1" dirty="0" err="1">
                <a:solidFill>
                  <a:prstClr val="black"/>
                </a:solidFill>
                <a:latin typeface="Calibri" panose="020F0502020204030204" pitchFamily="34" charset="0"/>
                <a:cs typeface="Calibri" panose="020F0502020204030204" pitchFamily="34" charset="0"/>
              </a:rPr>
              <a:t>Nhà</a:t>
            </a:r>
            <a:r>
              <a:rPr lang="en-US" sz="2800" b="1" dirty="0">
                <a:solidFill>
                  <a:prstClr val="black"/>
                </a:solidFill>
                <a:latin typeface="Calibri" panose="020F0502020204030204" pitchFamily="34" charset="0"/>
                <a:cs typeface="Calibri" panose="020F0502020204030204" pitchFamily="34" charset="0"/>
              </a:rPr>
              <a:t> </a:t>
            </a:r>
            <a:r>
              <a:rPr lang="en-US" sz="2800" b="1" dirty="0" err="1">
                <a:solidFill>
                  <a:prstClr val="black"/>
                </a:solidFill>
                <a:latin typeface="Calibri" panose="020F0502020204030204" pitchFamily="34" charset="0"/>
                <a:cs typeface="Calibri" panose="020F0502020204030204" pitchFamily="34" charset="0"/>
              </a:rPr>
              <a:t>máy</a:t>
            </a:r>
            <a:r>
              <a:rPr lang="en-US" sz="2800" b="1" dirty="0">
                <a:solidFill>
                  <a:prstClr val="black"/>
                </a:solidFill>
                <a:latin typeface="Calibri" panose="020F0502020204030204" pitchFamily="34" charset="0"/>
                <a:cs typeface="Calibri" panose="020F0502020204030204" pitchFamily="34" charset="0"/>
              </a:rPr>
              <a:t> </a:t>
            </a:r>
            <a:r>
              <a:rPr lang="en-US" sz="2800" b="1" dirty="0" err="1">
                <a:solidFill>
                  <a:prstClr val="black"/>
                </a:solidFill>
                <a:latin typeface="Calibri" panose="020F0502020204030204" pitchFamily="34" charset="0"/>
                <a:cs typeface="Calibri" panose="020F0502020204030204" pitchFamily="34" charset="0"/>
              </a:rPr>
              <a:t>dệt</a:t>
            </a:r>
            <a:r>
              <a:rPr lang="en-US" sz="2800" b="1" dirty="0">
                <a:solidFill>
                  <a:prstClr val="black"/>
                </a:solidFill>
                <a:latin typeface="Calibri" panose="020F0502020204030204" pitchFamily="34" charset="0"/>
                <a:cs typeface="Calibri" panose="020F0502020204030204" pitchFamily="34" charset="0"/>
              </a:rPr>
              <a:t> Nam </a:t>
            </a:r>
            <a:r>
              <a:rPr lang="en-US" sz="2800" b="1" dirty="0" err="1">
                <a:solidFill>
                  <a:prstClr val="black"/>
                </a:solidFill>
                <a:latin typeface="Calibri" panose="020F0502020204030204" pitchFamily="34" charset="0"/>
                <a:cs typeface="Calibri" panose="020F0502020204030204" pitchFamily="34" charset="0"/>
              </a:rPr>
              <a:t>Định</a:t>
            </a:r>
            <a:endParaRPr kumimoji="0" lang="en-US" sz="28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p:txBody>
      </p:sp>
      <p:pic>
        <p:nvPicPr>
          <p:cNvPr id="12" name="Picture 11">
            <a:extLst>
              <a:ext uri="{FF2B5EF4-FFF2-40B4-BE49-F238E27FC236}">
                <a16:creationId xmlns:a16="http://schemas.microsoft.com/office/drawing/2014/main" id="{B93D15FB-5E3F-89B8-91E0-7725530D2A65}"/>
              </a:ext>
            </a:extLst>
          </p:cNvPr>
          <p:cNvPicPr>
            <a:picLocks noChangeAspect="1"/>
          </p:cNvPicPr>
          <p:nvPr/>
        </p:nvPicPr>
        <p:blipFill>
          <a:blip r:embed="rId6"/>
          <a:stretch>
            <a:fillRect/>
          </a:stretch>
        </p:blipFill>
        <p:spPr>
          <a:xfrm>
            <a:off x="8143874" y="723899"/>
            <a:ext cx="3228975" cy="3228975"/>
          </a:xfrm>
          <a:prstGeom prst="rect">
            <a:avLst/>
          </a:prstGeom>
        </p:spPr>
      </p:pic>
      <p:sp>
        <p:nvSpPr>
          <p:cNvPr id="13" name="TextBox 12">
            <a:extLst>
              <a:ext uri="{FF2B5EF4-FFF2-40B4-BE49-F238E27FC236}">
                <a16:creationId xmlns:a16="http://schemas.microsoft.com/office/drawing/2014/main" id="{D3511F18-B6A2-6343-D16E-20A9D21CC34E}"/>
              </a:ext>
            </a:extLst>
          </p:cNvPr>
          <p:cNvSpPr txBox="1"/>
          <p:nvPr/>
        </p:nvSpPr>
        <p:spPr>
          <a:xfrm>
            <a:off x="8181974" y="4039195"/>
            <a:ext cx="3203757" cy="954107"/>
          </a:xfrm>
          <a:prstGeom prst="rect">
            <a:avLst/>
          </a:prstGeom>
          <a:noFill/>
        </p:spPr>
        <p:txBody>
          <a:bodyPr wrap="square" rtlCol="0">
            <a:spAutoFit/>
          </a:bodyPr>
          <a:lstStyle/>
          <a:p>
            <a:pPr lvl="0" algn="ctr"/>
            <a:r>
              <a:rPr lang="en-US" sz="2800" b="1">
                <a:solidFill>
                  <a:prstClr val="black"/>
                </a:solidFill>
                <a:latin typeface="Calibri" panose="020F0502020204030204" pitchFamily="34" charset="0"/>
                <a:cs typeface="Calibri" panose="020F0502020204030204" pitchFamily="34" charset="0"/>
              </a:rPr>
              <a:t>Nhà máy thủy điện Trị An</a:t>
            </a:r>
            <a:endParaRPr kumimoji="0" lang="en-US" sz="28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p:txBody>
      </p:sp>
    </p:spTree>
    <p:extLst>
      <p:ext uri="{BB962C8B-B14F-4D97-AF65-F5344CB8AC3E}">
        <p14:creationId xmlns:p14="http://schemas.microsoft.com/office/powerpoint/2010/main" val="111884535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500" fill="hold"/>
                                        <p:tgtEl>
                                          <p:spTgt spid="11"/>
                                        </p:tgtEl>
                                        <p:attrNameLst>
                                          <p:attrName>ppt_x</p:attrName>
                                        </p:attrNameLst>
                                      </p:cBhvr>
                                      <p:tavLst>
                                        <p:tav tm="0">
                                          <p:val>
                                            <p:strVal val="#ppt_x"/>
                                          </p:val>
                                        </p:tav>
                                        <p:tav tm="100000">
                                          <p:val>
                                            <p:strVal val="#ppt_x"/>
                                          </p:val>
                                        </p:tav>
                                      </p:tavLst>
                                    </p:anim>
                                    <p:anim calcmode="lin" valueType="num">
                                      <p:cBhvr additive="base">
                                        <p:cTn id="12"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additive="base">
                                        <p:cTn id="17" dur="500" fill="hold"/>
                                        <p:tgtEl>
                                          <p:spTgt spid="3"/>
                                        </p:tgtEl>
                                        <p:attrNameLst>
                                          <p:attrName>ppt_x</p:attrName>
                                        </p:attrNameLst>
                                      </p:cBhvr>
                                      <p:tavLst>
                                        <p:tav tm="0">
                                          <p:val>
                                            <p:strVal val="#ppt_x"/>
                                          </p:val>
                                        </p:tav>
                                        <p:tav tm="100000">
                                          <p:val>
                                            <p:strVal val="#ppt_x"/>
                                          </p:val>
                                        </p:tav>
                                      </p:tavLst>
                                    </p:anim>
                                    <p:anim calcmode="lin" valueType="num">
                                      <p:cBhvr additive="base">
                                        <p:cTn id="18" dur="500" fill="hold"/>
                                        <p:tgtEl>
                                          <p:spTgt spid="3"/>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10"/>
                                        </p:tgtEl>
                                        <p:attrNameLst>
                                          <p:attrName>style.visibility</p:attrName>
                                        </p:attrNameLst>
                                      </p:cBhvr>
                                      <p:to>
                                        <p:strVal val="visible"/>
                                      </p:to>
                                    </p:set>
                                    <p:anim calcmode="lin" valueType="num">
                                      <p:cBhvr additive="base">
                                        <p:cTn id="21" dur="500" fill="hold"/>
                                        <p:tgtEl>
                                          <p:spTgt spid="10"/>
                                        </p:tgtEl>
                                        <p:attrNameLst>
                                          <p:attrName>ppt_x</p:attrName>
                                        </p:attrNameLst>
                                      </p:cBhvr>
                                      <p:tavLst>
                                        <p:tav tm="0">
                                          <p:val>
                                            <p:strVal val="#ppt_x"/>
                                          </p:val>
                                        </p:tav>
                                        <p:tav tm="100000">
                                          <p:val>
                                            <p:strVal val="#ppt_x"/>
                                          </p:val>
                                        </p:tav>
                                      </p:tavLst>
                                    </p:anim>
                                    <p:anim calcmode="lin" valueType="num">
                                      <p:cBhvr additive="base">
                                        <p:cTn id="22"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grpId="0" nodeType="clickEffect">
                                  <p:stCondLst>
                                    <p:cond delay="0"/>
                                  </p:stCondLst>
                                  <p:childTnLst>
                                    <p:set>
                                      <p:cBhvr>
                                        <p:cTn id="26" dur="1" fill="hold">
                                          <p:stCondLst>
                                            <p:cond delay="0"/>
                                          </p:stCondLst>
                                        </p:cTn>
                                        <p:tgtEl>
                                          <p:spTgt spid="13"/>
                                        </p:tgtEl>
                                        <p:attrNameLst>
                                          <p:attrName>style.visibility</p:attrName>
                                        </p:attrNameLst>
                                      </p:cBhvr>
                                      <p:to>
                                        <p:strVal val="visible"/>
                                      </p:to>
                                    </p:set>
                                    <p:anim calcmode="lin" valueType="num">
                                      <p:cBhvr additive="base">
                                        <p:cTn id="27" dur="500" fill="hold"/>
                                        <p:tgtEl>
                                          <p:spTgt spid="13"/>
                                        </p:tgtEl>
                                        <p:attrNameLst>
                                          <p:attrName>ppt_x</p:attrName>
                                        </p:attrNameLst>
                                      </p:cBhvr>
                                      <p:tavLst>
                                        <p:tav tm="0">
                                          <p:val>
                                            <p:strVal val="#ppt_x"/>
                                          </p:val>
                                        </p:tav>
                                        <p:tav tm="100000">
                                          <p:val>
                                            <p:strVal val="#ppt_x"/>
                                          </p:val>
                                        </p:tav>
                                      </p:tavLst>
                                    </p:anim>
                                    <p:anim calcmode="lin" valueType="num">
                                      <p:cBhvr additive="base">
                                        <p:cTn id="28" dur="500" fill="hold"/>
                                        <p:tgtEl>
                                          <p:spTgt spid="13"/>
                                        </p:tgtEl>
                                        <p:attrNameLst>
                                          <p:attrName>ppt_y</p:attrName>
                                        </p:attrNameLst>
                                      </p:cBhvr>
                                      <p:tavLst>
                                        <p:tav tm="0">
                                          <p:val>
                                            <p:strVal val="1+#ppt_h/2"/>
                                          </p:val>
                                        </p:tav>
                                        <p:tav tm="100000">
                                          <p:val>
                                            <p:strVal val="#ppt_y"/>
                                          </p:val>
                                        </p:tav>
                                      </p:tavLst>
                                    </p:anim>
                                  </p:childTnLst>
                                </p:cTn>
                              </p:par>
                              <p:par>
                                <p:cTn id="29" presetID="2" presetClass="entr" presetSubtype="4" fill="hold" nodeType="withEffect">
                                  <p:stCondLst>
                                    <p:cond delay="0"/>
                                  </p:stCondLst>
                                  <p:childTnLst>
                                    <p:set>
                                      <p:cBhvr>
                                        <p:cTn id="30" dur="1" fill="hold">
                                          <p:stCondLst>
                                            <p:cond delay="0"/>
                                          </p:stCondLst>
                                        </p:cTn>
                                        <p:tgtEl>
                                          <p:spTgt spid="12"/>
                                        </p:tgtEl>
                                        <p:attrNameLst>
                                          <p:attrName>style.visibility</p:attrName>
                                        </p:attrNameLst>
                                      </p:cBhvr>
                                      <p:to>
                                        <p:strVal val="visible"/>
                                      </p:to>
                                    </p:set>
                                    <p:anim calcmode="lin" valueType="num">
                                      <p:cBhvr additive="base">
                                        <p:cTn id="31" dur="500" fill="hold"/>
                                        <p:tgtEl>
                                          <p:spTgt spid="12"/>
                                        </p:tgtEl>
                                        <p:attrNameLst>
                                          <p:attrName>ppt_x</p:attrName>
                                        </p:attrNameLst>
                                      </p:cBhvr>
                                      <p:tavLst>
                                        <p:tav tm="0">
                                          <p:val>
                                            <p:strVal val="#ppt_x"/>
                                          </p:val>
                                        </p:tav>
                                        <p:tav tm="100000">
                                          <p:val>
                                            <p:strVal val="#ppt_x"/>
                                          </p:val>
                                        </p:tav>
                                      </p:tavLst>
                                    </p:anim>
                                    <p:anim calcmode="lin" valueType="num">
                                      <p:cBhvr additive="base">
                                        <p:cTn id="32"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0" grpId="0"/>
      <p:bldP spid="13"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84E3F0"/>
        </a:solidFill>
        <a:effectLst/>
      </p:bgPr>
    </p:bg>
    <p:spTree>
      <p:nvGrpSpPr>
        <p:cNvPr id="1" name=""/>
        <p:cNvGrpSpPr/>
        <p:nvPr/>
      </p:nvGrpSpPr>
      <p:grpSpPr>
        <a:xfrm>
          <a:off x="0" y="0"/>
          <a:ext cx="0" cy="0"/>
          <a:chOff x="0" y="0"/>
          <a:chExt cx="0" cy="0"/>
        </a:xfrm>
      </p:grpSpPr>
      <p:pic>
        <p:nvPicPr>
          <p:cNvPr id="16" name="图片 15"/>
          <p:cNvPicPr>
            <a:picLocks noChangeAspect="1"/>
          </p:cNvPicPr>
          <p:nvPr/>
        </p:nvPicPr>
        <p:blipFill>
          <a:blip r:embed="rId3"/>
          <a:stretch>
            <a:fillRect/>
          </a:stretch>
        </p:blipFill>
        <p:spPr>
          <a:xfrm>
            <a:off x="1" y="1"/>
            <a:ext cx="12192000" cy="500912"/>
          </a:xfrm>
          <a:prstGeom prst="rect">
            <a:avLst/>
          </a:prstGeom>
        </p:spPr>
      </p:pic>
      <p:grpSp>
        <p:nvGrpSpPr>
          <p:cNvPr id="41" name="Group 40">
            <a:extLst>
              <a:ext uri="{FF2B5EF4-FFF2-40B4-BE49-F238E27FC236}">
                <a16:creationId xmlns:a16="http://schemas.microsoft.com/office/drawing/2014/main" id="{58C5F316-4E64-4990-8C96-22027289CDE6}"/>
              </a:ext>
            </a:extLst>
          </p:cNvPr>
          <p:cNvGrpSpPr/>
          <p:nvPr/>
        </p:nvGrpSpPr>
        <p:grpSpPr>
          <a:xfrm>
            <a:off x="2847383" y="129438"/>
            <a:ext cx="6878233" cy="1385037"/>
            <a:chOff x="5625979" y="3429000"/>
            <a:chExt cx="5736545" cy="2134052"/>
          </a:xfrm>
        </p:grpSpPr>
        <p:grpSp>
          <p:nvGrpSpPr>
            <p:cNvPr id="42" name="Graphic 3">
              <a:extLst>
                <a:ext uri="{FF2B5EF4-FFF2-40B4-BE49-F238E27FC236}">
                  <a16:creationId xmlns:a16="http://schemas.microsoft.com/office/drawing/2014/main" id="{563D44EC-B7B4-4B53-A56D-1294A3C15413}"/>
                </a:ext>
              </a:extLst>
            </p:cNvPr>
            <p:cNvGrpSpPr/>
            <p:nvPr/>
          </p:nvGrpSpPr>
          <p:grpSpPr>
            <a:xfrm>
              <a:off x="5625979" y="3429000"/>
              <a:ext cx="5736545" cy="2134052"/>
              <a:chOff x="3649055" y="2289634"/>
              <a:chExt cx="7931467" cy="3259717"/>
            </a:xfrm>
          </p:grpSpPr>
          <p:sp>
            <p:nvSpPr>
              <p:cNvPr id="44" name="Freeform: Shape 43">
                <a:extLst>
                  <a:ext uri="{FF2B5EF4-FFF2-40B4-BE49-F238E27FC236}">
                    <a16:creationId xmlns:a16="http://schemas.microsoft.com/office/drawing/2014/main" id="{79CD35E1-B480-4D35-919C-B19E9C850257}"/>
                  </a:ext>
                </a:extLst>
              </p:cNvPr>
              <p:cNvSpPr/>
              <p:nvPr/>
            </p:nvSpPr>
            <p:spPr>
              <a:xfrm>
                <a:off x="3649055" y="3090493"/>
                <a:ext cx="7811452" cy="2212267"/>
              </a:xfrm>
              <a:custGeom>
                <a:avLst/>
                <a:gdLst>
                  <a:gd name="connsiteX0" fmla="*/ 7368540 w 7811452"/>
                  <a:gd name="connsiteY0" fmla="*/ 2864168 h 3306184"/>
                  <a:gd name="connsiteX1" fmla="*/ 7608570 w 7811452"/>
                  <a:gd name="connsiteY1" fmla="*/ 3051810 h 3306184"/>
                  <a:gd name="connsiteX2" fmla="*/ 315278 w 7811452"/>
                  <a:gd name="connsiteY2" fmla="*/ 3099435 h 3306184"/>
                  <a:gd name="connsiteX3" fmla="*/ 261938 w 7811452"/>
                  <a:gd name="connsiteY3" fmla="*/ 2593658 h 3306184"/>
                  <a:gd name="connsiteX4" fmla="*/ 120015 w 7811452"/>
                  <a:gd name="connsiteY4" fmla="*/ 2520315 h 3306184"/>
                  <a:gd name="connsiteX5" fmla="*/ 281940 w 7811452"/>
                  <a:gd name="connsiteY5" fmla="*/ 2227898 h 3306184"/>
                  <a:gd name="connsiteX6" fmla="*/ 52388 w 7811452"/>
                  <a:gd name="connsiteY6" fmla="*/ 2022158 h 3306184"/>
                  <a:gd name="connsiteX7" fmla="*/ 320040 w 7811452"/>
                  <a:gd name="connsiteY7" fmla="*/ 1744980 h 3306184"/>
                  <a:gd name="connsiteX8" fmla="*/ 230505 w 7811452"/>
                  <a:gd name="connsiteY8" fmla="*/ 975360 h 3306184"/>
                  <a:gd name="connsiteX9" fmla="*/ 140018 w 7811452"/>
                  <a:gd name="connsiteY9" fmla="*/ 929640 h 3306184"/>
                  <a:gd name="connsiteX10" fmla="*/ 280988 w 7811452"/>
                  <a:gd name="connsiteY10" fmla="*/ 720090 h 3306184"/>
                  <a:gd name="connsiteX11" fmla="*/ 0 w 7811452"/>
                  <a:gd name="connsiteY11" fmla="*/ 532448 h 3306184"/>
                  <a:gd name="connsiteX12" fmla="*/ 187643 w 7811452"/>
                  <a:gd name="connsiteY12" fmla="*/ 318135 h 3306184"/>
                  <a:gd name="connsiteX13" fmla="*/ 35243 w 7811452"/>
                  <a:gd name="connsiteY13" fmla="*/ 76200 h 3306184"/>
                  <a:gd name="connsiteX14" fmla="*/ 7439025 w 7811452"/>
                  <a:gd name="connsiteY14" fmla="*/ 0 h 3306184"/>
                  <a:gd name="connsiteX15" fmla="*/ 7167563 w 7811452"/>
                  <a:gd name="connsiteY15" fmla="*/ 337185 h 3306184"/>
                  <a:gd name="connsiteX16" fmla="*/ 7617143 w 7811452"/>
                  <a:gd name="connsiteY16" fmla="*/ 554355 h 3306184"/>
                  <a:gd name="connsiteX17" fmla="*/ 7167563 w 7811452"/>
                  <a:gd name="connsiteY17" fmla="*/ 630555 h 3306184"/>
                  <a:gd name="connsiteX18" fmla="*/ 7425690 w 7811452"/>
                  <a:gd name="connsiteY18" fmla="*/ 789623 h 3306184"/>
                  <a:gd name="connsiteX19" fmla="*/ 7450455 w 7811452"/>
                  <a:gd name="connsiteY19" fmla="*/ 2069783 h 3306184"/>
                  <a:gd name="connsiteX20" fmla="*/ 7610475 w 7811452"/>
                  <a:gd name="connsiteY20" fmla="*/ 2229803 h 3306184"/>
                  <a:gd name="connsiteX21" fmla="*/ 7454265 w 7811452"/>
                  <a:gd name="connsiteY21" fmla="*/ 2352675 h 3306184"/>
                  <a:gd name="connsiteX22" fmla="*/ 7811453 w 7811452"/>
                  <a:gd name="connsiteY22" fmla="*/ 2592705 h 3306184"/>
                  <a:gd name="connsiteX23" fmla="*/ 7368540 w 7811452"/>
                  <a:gd name="connsiteY23" fmla="*/ 2864168 h 33061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7811452" h="3306184">
                    <a:moveTo>
                      <a:pt x="7368540" y="2864168"/>
                    </a:moveTo>
                    <a:cubicBezTo>
                      <a:pt x="7452360" y="2939415"/>
                      <a:pt x="7524750" y="2976563"/>
                      <a:pt x="7608570" y="3051810"/>
                    </a:cubicBezTo>
                    <a:cubicBezTo>
                      <a:pt x="5187315" y="3376613"/>
                      <a:pt x="2741295" y="3388043"/>
                      <a:pt x="315278" y="3099435"/>
                    </a:cubicBezTo>
                    <a:cubicBezTo>
                      <a:pt x="307658" y="2932748"/>
                      <a:pt x="305753" y="2754630"/>
                      <a:pt x="261938" y="2593658"/>
                    </a:cubicBezTo>
                    <a:cubicBezTo>
                      <a:pt x="209550" y="2567940"/>
                      <a:pt x="172403" y="2546033"/>
                      <a:pt x="120015" y="2520315"/>
                    </a:cubicBezTo>
                    <a:cubicBezTo>
                      <a:pt x="178118" y="2420303"/>
                      <a:pt x="223838" y="2327910"/>
                      <a:pt x="281940" y="2227898"/>
                    </a:cubicBezTo>
                    <a:cubicBezTo>
                      <a:pt x="212408" y="2169795"/>
                      <a:pt x="121920" y="2081213"/>
                      <a:pt x="52388" y="2022158"/>
                    </a:cubicBezTo>
                    <a:cubicBezTo>
                      <a:pt x="135255" y="1945958"/>
                      <a:pt x="237173" y="1821180"/>
                      <a:pt x="320040" y="1744980"/>
                    </a:cubicBezTo>
                    <a:cubicBezTo>
                      <a:pt x="286703" y="1480185"/>
                      <a:pt x="263843" y="1239203"/>
                      <a:pt x="230505" y="975360"/>
                    </a:cubicBezTo>
                    <a:cubicBezTo>
                      <a:pt x="200025" y="957263"/>
                      <a:pt x="171450" y="947738"/>
                      <a:pt x="140018" y="929640"/>
                    </a:cubicBezTo>
                    <a:cubicBezTo>
                      <a:pt x="187643" y="868680"/>
                      <a:pt x="232410" y="782003"/>
                      <a:pt x="280988" y="720090"/>
                    </a:cubicBezTo>
                    <a:cubicBezTo>
                      <a:pt x="187643" y="672465"/>
                      <a:pt x="91440" y="579120"/>
                      <a:pt x="0" y="532448"/>
                    </a:cubicBezTo>
                    <a:cubicBezTo>
                      <a:pt x="61913" y="471488"/>
                      <a:pt x="125730" y="379095"/>
                      <a:pt x="187643" y="318135"/>
                    </a:cubicBezTo>
                    <a:cubicBezTo>
                      <a:pt x="124778" y="243840"/>
                      <a:pt x="97155" y="150495"/>
                      <a:pt x="35243" y="76200"/>
                    </a:cubicBezTo>
                    <a:cubicBezTo>
                      <a:pt x="2501265" y="219075"/>
                      <a:pt x="4976813" y="194310"/>
                      <a:pt x="7439025" y="0"/>
                    </a:cubicBezTo>
                    <a:cubicBezTo>
                      <a:pt x="7332345" y="106680"/>
                      <a:pt x="7275195" y="230505"/>
                      <a:pt x="7167563" y="337185"/>
                    </a:cubicBezTo>
                    <a:cubicBezTo>
                      <a:pt x="7319963" y="406718"/>
                      <a:pt x="7464743" y="483870"/>
                      <a:pt x="7617143" y="554355"/>
                    </a:cubicBezTo>
                    <a:cubicBezTo>
                      <a:pt x="7472363" y="574357"/>
                      <a:pt x="7312343" y="610553"/>
                      <a:pt x="7167563" y="630555"/>
                    </a:cubicBezTo>
                    <a:cubicBezTo>
                      <a:pt x="7275195" y="665798"/>
                      <a:pt x="7318058" y="754380"/>
                      <a:pt x="7425690" y="789623"/>
                    </a:cubicBezTo>
                    <a:cubicBezTo>
                      <a:pt x="7434263" y="1207770"/>
                      <a:pt x="7441883" y="1651635"/>
                      <a:pt x="7450455" y="2069783"/>
                    </a:cubicBezTo>
                    <a:cubicBezTo>
                      <a:pt x="7506653" y="2117408"/>
                      <a:pt x="7554278" y="2182178"/>
                      <a:pt x="7610475" y="2229803"/>
                    </a:cubicBezTo>
                    <a:cubicBezTo>
                      <a:pt x="7557135" y="2277428"/>
                      <a:pt x="7508558" y="2304098"/>
                      <a:pt x="7454265" y="2352675"/>
                    </a:cubicBezTo>
                    <a:cubicBezTo>
                      <a:pt x="7556183" y="2465070"/>
                      <a:pt x="7670483" y="2536508"/>
                      <a:pt x="7811453" y="2592705"/>
                    </a:cubicBezTo>
                    <a:cubicBezTo>
                      <a:pt x="7666673" y="2667953"/>
                      <a:pt x="7514273" y="2788920"/>
                      <a:pt x="7368540" y="2864168"/>
                    </a:cubicBezTo>
                    <a:close/>
                  </a:path>
                </a:pathLst>
              </a:custGeom>
              <a:solidFill>
                <a:schemeClr val="accent4">
                  <a:lumMod val="50000"/>
                </a:schemeClr>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等线" panose="020F0502020204030204"/>
                  <a:ea typeface="+mn-ea"/>
                  <a:cs typeface="+mn-cs"/>
                </a:endParaRPr>
              </a:p>
            </p:txBody>
          </p:sp>
          <p:sp>
            <p:nvSpPr>
              <p:cNvPr id="45" name="Freeform: Shape 44">
                <a:extLst>
                  <a:ext uri="{FF2B5EF4-FFF2-40B4-BE49-F238E27FC236}">
                    <a16:creationId xmlns:a16="http://schemas.microsoft.com/office/drawing/2014/main" id="{1C0C5752-D9BB-48AD-A77F-857C9AFC520B}"/>
                  </a:ext>
                </a:extLst>
              </p:cNvPr>
              <p:cNvSpPr/>
              <p:nvPr/>
            </p:nvSpPr>
            <p:spPr>
              <a:xfrm>
                <a:off x="3743353" y="2777122"/>
                <a:ext cx="7811451" cy="2480804"/>
              </a:xfrm>
              <a:custGeom>
                <a:avLst/>
                <a:gdLst>
                  <a:gd name="connsiteX0" fmla="*/ 7366635 w 7811452"/>
                  <a:gd name="connsiteY0" fmla="*/ 2863215 h 3305231"/>
                  <a:gd name="connsiteX1" fmla="*/ 7606665 w 7811452"/>
                  <a:gd name="connsiteY1" fmla="*/ 3050858 h 3305231"/>
                  <a:gd name="connsiteX2" fmla="*/ 313373 w 7811452"/>
                  <a:gd name="connsiteY2" fmla="*/ 3098483 h 3305231"/>
                  <a:gd name="connsiteX3" fmla="*/ 260033 w 7811452"/>
                  <a:gd name="connsiteY3" fmla="*/ 2592705 h 3305231"/>
                  <a:gd name="connsiteX4" fmla="*/ 118110 w 7811452"/>
                  <a:gd name="connsiteY4" fmla="*/ 2519363 h 3305231"/>
                  <a:gd name="connsiteX5" fmla="*/ 280035 w 7811452"/>
                  <a:gd name="connsiteY5" fmla="*/ 2226945 h 3305231"/>
                  <a:gd name="connsiteX6" fmla="*/ 50483 w 7811452"/>
                  <a:gd name="connsiteY6" fmla="*/ 2021205 h 3305231"/>
                  <a:gd name="connsiteX7" fmla="*/ 318135 w 7811452"/>
                  <a:gd name="connsiteY7" fmla="*/ 1744028 h 3305231"/>
                  <a:gd name="connsiteX8" fmla="*/ 228600 w 7811452"/>
                  <a:gd name="connsiteY8" fmla="*/ 974408 h 3305231"/>
                  <a:gd name="connsiteX9" fmla="*/ 138113 w 7811452"/>
                  <a:gd name="connsiteY9" fmla="*/ 928687 h 3305231"/>
                  <a:gd name="connsiteX10" fmla="*/ 279083 w 7811452"/>
                  <a:gd name="connsiteY10" fmla="*/ 719137 h 3305231"/>
                  <a:gd name="connsiteX11" fmla="*/ 0 w 7811452"/>
                  <a:gd name="connsiteY11" fmla="*/ 532448 h 3305231"/>
                  <a:gd name="connsiteX12" fmla="*/ 187643 w 7811452"/>
                  <a:gd name="connsiteY12" fmla="*/ 318135 h 3305231"/>
                  <a:gd name="connsiteX13" fmla="*/ 35243 w 7811452"/>
                  <a:gd name="connsiteY13" fmla="*/ 76200 h 3305231"/>
                  <a:gd name="connsiteX14" fmla="*/ 7439025 w 7811452"/>
                  <a:gd name="connsiteY14" fmla="*/ 0 h 3305231"/>
                  <a:gd name="connsiteX15" fmla="*/ 7167563 w 7811452"/>
                  <a:gd name="connsiteY15" fmla="*/ 337185 h 3305231"/>
                  <a:gd name="connsiteX16" fmla="*/ 7617143 w 7811452"/>
                  <a:gd name="connsiteY16" fmla="*/ 554355 h 3305231"/>
                  <a:gd name="connsiteX17" fmla="*/ 7167563 w 7811452"/>
                  <a:gd name="connsiteY17" fmla="*/ 630555 h 3305231"/>
                  <a:gd name="connsiteX18" fmla="*/ 7425690 w 7811452"/>
                  <a:gd name="connsiteY18" fmla="*/ 789623 h 3305231"/>
                  <a:gd name="connsiteX19" fmla="*/ 7450455 w 7811452"/>
                  <a:gd name="connsiteY19" fmla="*/ 2069783 h 3305231"/>
                  <a:gd name="connsiteX20" fmla="*/ 7610475 w 7811452"/>
                  <a:gd name="connsiteY20" fmla="*/ 2229803 h 3305231"/>
                  <a:gd name="connsiteX21" fmla="*/ 7454265 w 7811452"/>
                  <a:gd name="connsiteY21" fmla="*/ 2352675 h 3305231"/>
                  <a:gd name="connsiteX22" fmla="*/ 7811453 w 7811452"/>
                  <a:gd name="connsiteY22" fmla="*/ 2592705 h 3305231"/>
                  <a:gd name="connsiteX23" fmla="*/ 7366635 w 7811452"/>
                  <a:gd name="connsiteY23" fmla="*/ 2863215 h 3305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7811452" h="3305231">
                    <a:moveTo>
                      <a:pt x="7366635" y="2863215"/>
                    </a:moveTo>
                    <a:cubicBezTo>
                      <a:pt x="7450455" y="2938463"/>
                      <a:pt x="7522845" y="2975610"/>
                      <a:pt x="7606665" y="3050858"/>
                    </a:cubicBezTo>
                    <a:cubicBezTo>
                      <a:pt x="5185410" y="3375660"/>
                      <a:pt x="2739390" y="3387090"/>
                      <a:pt x="313373" y="3098483"/>
                    </a:cubicBezTo>
                    <a:cubicBezTo>
                      <a:pt x="305753" y="2931795"/>
                      <a:pt x="303848" y="2753678"/>
                      <a:pt x="260033" y="2592705"/>
                    </a:cubicBezTo>
                    <a:cubicBezTo>
                      <a:pt x="207645" y="2566988"/>
                      <a:pt x="170498" y="2545080"/>
                      <a:pt x="118110" y="2519363"/>
                    </a:cubicBezTo>
                    <a:cubicBezTo>
                      <a:pt x="176213" y="2419350"/>
                      <a:pt x="221933" y="2326958"/>
                      <a:pt x="280035" y="2226945"/>
                    </a:cubicBezTo>
                    <a:cubicBezTo>
                      <a:pt x="210503" y="2168843"/>
                      <a:pt x="120015" y="2080260"/>
                      <a:pt x="50483" y="2021205"/>
                    </a:cubicBezTo>
                    <a:cubicBezTo>
                      <a:pt x="133350" y="1945005"/>
                      <a:pt x="235267" y="1820228"/>
                      <a:pt x="318135" y="1744028"/>
                    </a:cubicBezTo>
                    <a:cubicBezTo>
                      <a:pt x="284798" y="1479233"/>
                      <a:pt x="261938" y="1238250"/>
                      <a:pt x="228600" y="974408"/>
                    </a:cubicBezTo>
                    <a:cubicBezTo>
                      <a:pt x="198120" y="956310"/>
                      <a:pt x="169545" y="946785"/>
                      <a:pt x="138113" y="928687"/>
                    </a:cubicBezTo>
                    <a:cubicBezTo>
                      <a:pt x="185738" y="867728"/>
                      <a:pt x="230505" y="781050"/>
                      <a:pt x="279083" y="719137"/>
                    </a:cubicBezTo>
                    <a:cubicBezTo>
                      <a:pt x="187643" y="672465"/>
                      <a:pt x="91440" y="579120"/>
                      <a:pt x="0" y="532448"/>
                    </a:cubicBezTo>
                    <a:cubicBezTo>
                      <a:pt x="61913" y="471487"/>
                      <a:pt x="125730" y="379095"/>
                      <a:pt x="187643" y="318135"/>
                    </a:cubicBezTo>
                    <a:cubicBezTo>
                      <a:pt x="124778" y="243840"/>
                      <a:pt x="97155" y="150495"/>
                      <a:pt x="35243" y="76200"/>
                    </a:cubicBezTo>
                    <a:cubicBezTo>
                      <a:pt x="2501265" y="219075"/>
                      <a:pt x="4976813" y="194310"/>
                      <a:pt x="7439025" y="0"/>
                    </a:cubicBezTo>
                    <a:cubicBezTo>
                      <a:pt x="7332345" y="106680"/>
                      <a:pt x="7275195" y="230505"/>
                      <a:pt x="7167563" y="337185"/>
                    </a:cubicBezTo>
                    <a:cubicBezTo>
                      <a:pt x="7319963" y="406718"/>
                      <a:pt x="7464743" y="483870"/>
                      <a:pt x="7617143" y="554355"/>
                    </a:cubicBezTo>
                    <a:cubicBezTo>
                      <a:pt x="7472363" y="574358"/>
                      <a:pt x="7312343" y="610553"/>
                      <a:pt x="7167563" y="630555"/>
                    </a:cubicBezTo>
                    <a:cubicBezTo>
                      <a:pt x="7275195" y="665798"/>
                      <a:pt x="7318058" y="754380"/>
                      <a:pt x="7425690" y="789623"/>
                    </a:cubicBezTo>
                    <a:cubicBezTo>
                      <a:pt x="7434263" y="1207770"/>
                      <a:pt x="7441883" y="1651635"/>
                      <a:pt x="7450455" y="2069783"/>
                    </a:cubicBezTo>
                    <a:cubicBezTo>
                      <a:pt x="7506653" y="2117408"/>
                      <a:pt x="7554278" y="2182178"/>
                      <a:pt x="7610475" y="2229803"/>
                    </a:cubicBezTo>
                    <a:cubicBezTo>
                      <a:pt x="7557135" y="2277428"/>
                      <a:pt x="7508558" y="2304098"/>
                      <a:pt x="7454265" y="2352675"/>
                    </a:cubicBezTo>
                    <a:cubicBezTo>
                      <a:pt x="7556183" y="2465070"/>
                      <a:pt x="7670483" y="2536508"/>
                      <a:pt x="7811453" y="2592705"/>
                    </a:cubicBezTo>
                    <a:cubicBezTo>
                      <a:pt x="7664768" y="2667000"/>
                      <a:pt x="7512368" y="2787968"/>
                      <a:pt x="7366635" y="2863215"/>
                    </a:cubicBezTo>
                    <a:close/>
                  </a:path>
                </a:pathLst>
              </a:custGeom>
              <a:solidFill>
                <a:srgbClr val="FDF5A0"/>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等线" panose="020F0502020204030204"/>
                  <a:ea typeface="+mn-ea"/>
                  <a:cs typeface="+mn-cs"/>
                </a:endParaRPr>
              </a:p>
            </p:txBody>
          </p:sp>
          <p:sp>
            <p:nvSpPr>
              <p:cNvPr id="46" name="Freeform: Shape 45">
                <a:extLst>
                  <a:ext uri="{FF2B5EF4-FFF2-40B4-BE49-F238E27FC236}">
                    <a16:creationId xmlns:a16="http://schemas.microsoft.com/office/drawing/2014/main" id="{6D139A59-28D6-4B89-A0FF-6B560C75AECD}"/>
                  </a:ext>
                </a:extLst>
              </p:cNvPr>
              <p:cNvSpPr/>
              <p:nvPr/>
            </p:nvSpPr>
            <p:spPr>
              <a:xfrm>
                <a:off x="3720258" y="2754158"/>
                <a:ext cx="7860264" cy="2795193"/>
              </a:xfrm>
              <a:custGeom>
                <a:avLst/>
                <a:gdLst>
                  <a:gd name="connsiteX0" fmla="*/ 3809281 w 7860264"/>
                  <a:gd name="connsiteY0" fmla="*/ 3350999 h 3350998"/>
                  <a:gd name="connsiteX1" fmla="*/ 333609 w 7860264"/>
                  <a:gd name="connsiteY1" fmla="*/ 3144306 h 3350998"/>
                  <a:gd name="connsiteX2" fmla="*/ 313606 w 7860264"/>
                  <a:gd name="connsiteY2" fmla="*/ 3122399 h 3350998"/>
                  <a:gd name="connsiteX3" fmla="*/ 310749 w 7860264"/>
                  <a:gd name="connsiteY3" fmla="*/ 3060486 h 3350998"/>
                  <a:gd name="connsiteX4" fmla="*/ 263124 w 7860264"/>
                  <a:gd name="connsiteY4" fmla="*/ 2631861 h 3350998"/>
                  <a:gd name="connsiteX5" fmla="*/ 201211 w 7860264"/>
                  <a:gd name="connsiteY5" fmla="*/ 2599476 h 3350998"/>
                  <a:gd name="connsiteX6" fmla="*/ 130726 w 7860264"/>
                  <a:gd name="connsiteY6" fmla="*/ 2562328 h 3350998"/>
                  <a:gd name="connsiteX7" fmla="*/ 118344 w 7860264"/>
                  <a:gd name="connsiteY7" fmla="*/ 2548041 h 3350998"/>
                  <a:gd name="connsiteX8" fmla="*/ 120249 w 7860264"/>
                  <a:gd name="connsiteY8" fmla="*/ 2529944 h 3350998"/>
                  <a:gd name="connsiteX9" fmla="*/ 201211 w 7860264"/>
                  <a:gd name="connsiteY9" fmla="*/ 2384211 h 3350998"/>
                  <a:gd name="connsiteX10" fmla="*/ 272649 w 7860264"/>
                  <a:gd name="connsiteY10" fmla="*/ 2254671 h 3350998"/>
                  <a:gd name="connsiteX11" fmla="*/ 172636 w 7860264"/>
                  <a:gd name="connsiteY11" fmla="*/ 2164184 h 3350998"/>
                  <a:gd name="connsiteX12" fmla="*/ 58336 w 7860264"/>
                  <a:gd name="connsiteY12" fmla="*/ 2061314 h 3350998"/>
                  <a:gd name="connsiteX13" fmla="*/ 49764 w 7860264"/>
                  <a:gd name="connsiteY13" fmla="*/ 2044168 h 3350998"/>
                  <a:gd name="connsiteX14" fmla="*/ 57384 w 7860264"/>
                  <a:gd name="connsiteY14" fmla="*/ 2027024 h 3350998"/>
                  <a:gd name="connsiteX15" fmla="*/ 189781 w 7860264"/>
                  <a:gd name="connsiteY15" fmla="*/ 1889864 h 3350998"/>
                  <a:gd name="connsiteX16" fmla="*/ 316464 w 7860264"/>
                  <a:gd name="connsiteY16" fmla="*/ 1757466 h 3350998"/>
                  <a:gd name="connsiteX17" fmla="*/ 273601 w 7860264"/>
                  <a:gd name="connsiteY17" fmla="*/ 1384086 h 3350998"/>
                  <a:gd name="connsiteX18" fmla="*/ 230739 w 7860264"/>
                  <a:gd name="connsiteY18" fmla="*/ 1010706 h 3350998"/>
                  <a:gd name="connsiteX19" fmla="*/ 197401 w 7860264"/>
                  <a:gd name="connsiteY19" fmla="*/ 994513 h 3350998"/>
                  <a:gd name="connsiteX20" fmla="*/ 149776 w 7860264"/>
                  <a:gd name="connsiteY20" fmla="*/ 970701 h 3350998"/>
                  <a:gd name="connsiteX21" fmla="*/ 139299 w 7860264"/>
                  <a:gd name="connsiteY21" fmla="*/ 955461 h 3350998"/>
                  <a:gd name="connsiteX22" fmla="*/ 144061 w 7860264"/>
                  <a:gd name="connsiteY22" fmla="*/ 937363 h 3350998"/>
                  <a:gd name="connsiteX23" fmla="*/ 212641 w 7860264"/>
                  <a:gd name="connsiteY23" fmla="*/ 834493 h 3350998"/>
                  <a:gd name="connsiteX24" fmla="*/ 267886 w 7860264"/>
                  <a:gd name="connsiteY24" fmla="*/ 749721 h 3350998"/>
                  <a:gd name="connsiteX25" fmla="*/ 148824 w 7860264"/>
                  <a:gd name="connsiteY25" fmla="*/ 667806 h 3350998"/>
                  <a:gd name="connsiteX26" fmla="*/ 12616 w 7860264"/>
                  <a:gd name="connsiteY26" fmla="*/ 576366 h 3350998"/>
                  <a:gd name="connsiteX27" fmla="*/ 234 w 7860264"/>
                  <a:gd name="connsiteY27" fmla="*/ 559221 h 3350998"/>
                  <a:gd name="connsiteX28" fmla="*/ 6901 w 7860264"/>
                  <a:gd name="connsiteY28" fmla="*/ 539219 h 3350998"/>
                  <a:gd name="connsiteX29" fmla="*/ 99294 w 7860264"/>
                  <a:gd name="connsiteY29" fmla="*/ 433491 h 3350998"/>
                  <a:gd name="connsiteX30" fmla="*/ 180256 w 7860264"/>
                  <a:gd name="connsiteY30" fmla="*/ 339194 h 3350998"/>
                  <a:gd name="connsiteX31" fmla="*/ 114534 w 7860264"/>
                  <a:gd name="connsiteY31" fmla="*/ 230608 h 3350998"/>
                  <a:gd name="connsiteX32" fmla="*/ 41191 w 7860264"/>
                  <a:gd name="connsiteY32" fmla="*/ 113451 h 3350998"/>
                  <a:gd name="connsiteX33" fmla="*/ 38334 w 7860264"/>
                  <a:gd name="connsiteY33" fmla="*/ 88686 h 3350998"/>
                  <a:gd name="connsiteX34" fmla="*/ 60241 w 7860264"/>
                  <a:gd name="connsiteY34" fmla="*/ 76303 h 3350998"/>
                  <a:gd name="connsiteX35" fmla="*/ 7461167 w 7860264"/>
                  <a:gd name="connsiteY35" fmla="*/ 103 h 3350998"/>
                  <a:gd name="connsiteX36" fmla="*/ 7484027 w 7860264"/>
                  <a:gd name="connsiteY36" fmla="*/ 13438 h 3350998"/>
                  <a:gd name="connsiteX37" fmla="*/ 7479264 w 7860264"/>
                  <a:gd name="connsiteY37" fmla="*/ 39156 h 3350998"/>
                  <a:gd name="connsiteX38" fmla="*/ 7345914 w 7860264"/>
                  <a:gd name="connsiteY38" fmla="*/ 204891 h 3350998"/>
                  <a:gd name="connsiteX39" fmla="*/ 7230661 w 7860264"/>
                  <a:gd name="connsiteY39" fmla="*/ 352529 h 3350998"/>
                  <a:gd name="connsiteX40" fmla="*/ 7425924 w 7860264"/>
                  <a:gd name="connsiteY40" fmla="*/ 447779 h 3350998"/>
                  <a:gd name="connsiteX41" fmla="*/ 7650714 w 7860264"/>
                  <a:gd name="connsiteY41" fmla="*/ 556363 h 3350998"/>
                  <a:gd name="connsiteX42" fmla="*/ 7664049 w 7860264"/>
                  <a:gd name="connsiteY42" fmla="*/ 581129 h 3350998"/>
                  <a:gd name="connsiteX43" fmla="*/ 7644047 w 7860264"/>
                  <a:gd name="connsiteY43" fmla="*/ 600179 h 3350998"/>
                  <a:gd name="connsiteX44" fmla="*/ 7421161 w 7860264"/>
                  <a:gd name="connsiteY44" fmla="*/ 638279 h 3350998"/>
                  <a:gd name="connsiteX45" fmla="*/ 7268761 w 7860264"/>
                  <a:gd name="connsiteY45" fmla="*/ 664949 h 3350998"/>
                  <a:gd name="connsiteX46" fmla="*/ 7335436 w 7860264"/>
                  <a:gd name="connsiteY46" fmla="*/ 714479 h 3350998"/>
                  <a:gd name="connsiteX47" fmla="*/ 7457357 w 7860264"/>
                  <a:gd name="connsiteY47" fmla="*/ 789726 h 3350998"/>
                  <a:gd name="connsiteX48" fmla="*/ 7473549 w 7860264"/>
                  <a:gd name="connsiteY48" fmla="*/ 811634 h 3350998"/>
                  <a:gd name="connsiteX49" fmla="*/ 7484979 w 7860264"/>
                  <a:gd name="connsiteY49" fmla="*/ 1433616 h 3350998"/>
                  <a:gd name="connsiteX50" fmla="*/ 7497361 w 7860264"/>
                  <a:gd name="connsiteY50" fmla="*/ 2081316 h 3350998"/>
                  <a:gd name="connsiteX51" fmla="*/ 7571657 w 7860264"/>
                  <a:gd name="connsiteY51" fmla="*/ 2156564 h 3350998"/>
                  <a:gd name="connsiteX52" fmla="*/ 7649761 w 7860264"/>
                  <a:gd name="connsiteY52" fmla="*/ 2234669 h 3350998"/>
                  <a:gd name="connsiteX53" fmla="*/ 7658334 w 7860264"/>
                  <a:gd name="connsiteY53" fmla="*/ 2251814 h 3350998"/>
                  <a:gd name="connsiteX54" fmla="*/ 7650714 w 7860264"/>
                  <a:gd name="connsiteY54" fmla="*/ 2268959 h 3350998"/>
                  <a:gd name="connsiteX55" fmla="*/ 7570704 w 7860264"/>
                  <a:gd name="connsiteY55" fmla="*/ 2331824 h 3350998"/>
                  <a:gd name="connsiteX56" fmla="*/ 7512602 w 7860264"/>
                  <a:gd name="connsiteY56" fmla="*/ 2376591 h 3350998"/>
                  <a:gd name="connsiteX57" fmla="*/ 7845977 w 7860264"/>
                  <a:gd name="connsiteY57" fmla="*/ 2593761 h 3350998"/>
                  <a:gd name="connsiteX58" fmla="*/ 7860264 w 7860264"/>
                  <a:gd name="connsiteY58" fmla="*/ 2613764 h 3350998"/>
                  <a:gd name="connsiteX59" fmla="*/ 7847882 w 7860264"/>
                  <a:gd name="connsiteY59" fmla="*/ 2635671 h 3350998"/>
                  <a:gd name="connsiteX60" fmla="*/ 7627854 w 7860264"/>
                  <a:gd name="connsiteY60" fmla="*/ 2769974 h 3350998"/>
                  <a:gd name="connsiteX61" fmla="*/ 7433544 w 7860264"/>
                  <a:gd name="connsiteY61" fmla="*/ 2890941 h 3350998"/>
                  <a:gd name="connsiteX62" fmla="*/ 7525936 w 7860264"/>
                  <a:gd name="connsiteY62" fmla="*/ 2961426 h 3350998"/>
                  <a:gd name="connsiteX63" fmla="*/ 7647857 w 7860264"/>
                  <a:gd name="connsiteY63" fmla="*/ 3056676 h 3350998"/>
                  <a:gd name="connsiteX64" fmla="*/ 7654524 w 7860264"/>
                  <a:gd name="connsiteY64" fmla="*/ 3080489 h 3350998"/>
                  <a:gd name="connsiteX65" fmla="*/ 7635474 w 7860264"/>
                  <a:gd name="connsiteY65" fmla="*/ 3096681 h 3350998"/>
                  <a:gd name="connsiteX66" fmla="*/ 3809281 w 7860264"/>
                  <a:gd name="connsiteY66" fmla="*/ 3350999 h 3350998"/>
                  <a:gd name="connsiteX67" fmla="*/ 358374 w 7860264"/>
                  <a:gd name="connsiteY67" fmla="*/ 3100491 h 3350998"/>
                  <a:gd name="connsiteX68" fmla="*/ 3809281 w 7860264"/>
                  <a:gd name="connsiteY68" fmla="*/ 3304326 h 3350998"/>
                  <a:gd name="connsiteX69" fmla="*/ 7575467 w 7860264"/>
                  <a:gd name="connsiteY69" fmla="*/ 3057628 h 3350998"/>
                  <a:gd name="connsiteX70" fmla="*/ 7496409 w 7860264"/>
                  <a:gd name="connsiteY70" fmla="*/ 2998574 h 3350998"/>
                  <a:gd name="connsiteX71" fmla="*/ 7374489 w 7860264"/>
                  <a:gd name="connsiteY71" fmla="*/ 2903324 h 3350998"/>
                  <a:gd name="connsiteX72" fmla="*/ 7366869 w 7860264"/>
                  <a:gd name="connsiteY72" fmla="*/ 2883321 h 3350998"/>
                  <a:gd name="connsiteX73" fmla="*/ 7379252 w 7860264"/>
                  <a:gd name="connsiteY73" fmla="*/ 2866176 h 3350998"/>
                  <a:gd name="connsiteX74" fmla="*/ 7599279 w 7860264"/>
                  <a:gd name="connsiteY74" fmla="*/ 2731874 h 3350998"/>
                  <a:gd name="connsiteX75" fmla="*/ 7780254 w 7860264"/>
                  <a:gd name="connsiteY75" fmla="*/ 2618526 h 3350998"/>
                  <a:gd name="connsiteX76" fmla="*/ 7458309 w 7860264"/>
                  <a:gd name="connsiteY76" fmla="*/ 2390878 h 3350998"/>
                  <a:gd name="connsiteX77" fmla="*/ 7452594 w 7860264"/>
                  <a:gd name="connsiteY77" fmla="*/ 2373734 h 3350998"/>
                  <a:gd name="connsiteX78" fmla="*/ 7460214 w 7860264"/>
                  <a:gd name="connsiteY78" fmla="*/ 2357541 h 3350998"/>
                  <a:gd name="connsiteX79" fmla="*/ 7540224 w 7860264"/>
                  <a:gd name="connsiteY79" fmla="*/ 2294676 h 3350998"/>
                  <a:gd name="connsiteX80" fmla="*/ 7596422 w 7860264"/>
                  <a:gd name="connsiteY80" fmla="*/ 2251814 h 3350998"/>
                  <a:gd name="connsiteX81" fmla="*/ 7534509 w 7860264"/>
                  <a:gd name="connsiteY81" fmla="*/ 2187996 h 3350998"/>
                  <a:gd name="connsiteX82" fmla="*/ 7456404 w 7860264"/>
                  <a:gd name="connsiteY82" fmla="*/ 2109891 h 3350998"/>
                  <a:gd name="connsiteX83" fmla="*/ 7448784 w 7860264"/>
                  <a:gd name="connsiteY83" fmla="*/ 2092746 h 3350998"/>
                  <a:gd name="connsiteX84" fmla="*/ 7436402 w 7860264"/>
                  <a:gd name="connsiteY84" fmla="*/ 1434568 h 3350998"/>
                  <a:gd name="connsiteX85" fmla="*/ 7424972 w 7860264"/>
                  <a:gd name="connsiteY85" fmla="*/ 828779 h 3350998"/>
                  <a:gd name="connsiteX86" fmla="*/ 7304004 w 7860264"/>
                  <a:gd name="connsiteY86" fmla="*/ 750674 h 3350998"/>
                  <a:gd name="connsiteX87" fmla="*/ 7182084 w 7860264"/>
                  <a:gd name="connsiteY87" fmla="*/ 675426 h 3350998"/>
                  <a:gd name="connsiteX88" fmla="*/ 7165892 w 7860264"/>
                  <a:gd name="connsiteY88" fmla="*/ 651613 h 3350998"/>
                  <a:gd name="connsiteX89" fmla="*/ 7185894 w 7860264"/>
                  <a:gd name="connsiteY89" fmla="*/ 630659 h 3350998"/>
                  <a:gd name="connsiteX90" fmla="*/ 7409732 w 7860264"/>
                  <a:gd name="connsiteY90" fmla="*/ 592559 h 3350998"/>
                  <a:gd name="connsiteX91" fmla="*/ 7559274 w 7860264"/>
                  <a:gd name="connsiteY91" fmla="*/ 565888 h 3350998"/>
                  <a:gd name="connsiteX92" fmla="*/ 7402111 w 7860264"/>
                  <a:gd name="connsiteY92" fmla="*/ 489688 h 3350998"/>
                  <a:gd name="connsiteX93" fmla="*/ 7178274 w 7860264"/>
                  <a:gd name="connsiteY93" fmla="*/ 382056 h 3350998"/>
                  <a:gd name="connsiteX94" fmla="*/ 7164939 w 7860264"/>
                  <a:gd name="connsiteY94" fmla="*/ 364911 h 3350998"/>
                  <a:gd name="connsiteX95" fmla="*/ 7171607 w 7860264"/>
                  <a:gd name="connsiteY95" fmla="*/ 344909 h 3350998"/>
                  <a:gd name="connsiteX96" fmla="*/ 7304957 w 7860264"/>
                  <a:gd name="connsiteY96" fmla="*/ 179173 h 3350998"/>
                  <a:gd name="connsiteX97" fmla="*/ 7402111 w 7860264"/>
                  <a:gd name="connsiteY97" fmla="*/ 51539 h 3350998"/>
                  <a:gd name="connsiteX98" fmla="*/ 104056 w 7860264"/>
                  <a:gd name="connsiteY98" fmla="*/ 123928 h 3350998"/>
                  <a:gd name="connsiteX99" fmla="*/ 152634 w 7860264"/>
                  <a:gd name="connsiteY99" fmla="*/ 207748 h 3350998"/>
                  <a:gd name="connsiteX100" fmla="*/ 225976 w 7860264"/>
                  <a:gd name="connsiteY100" fmla="*/ 324906 h 3350998"/>
                  <a:gd name="connsiteX101" fmla="*/ 224071 w 7860264"/>
                  <a:gd name="connsiteY101" fmla="*/ 356338 h 3350998"/>
                  <a:gd name="connsiteX102" fmla="*/ 131679 w 7860264"/>
                  <a:gd name="connsiteY102" fmla="*/ 462066 h 3350998"/>
                  <a:gd name="connsiteX103" fmla="*/ 57384 w 7860264"/>
                  <a:gd name="connsiteY103" fmla="*/ 548744 h 3350998"/>
                  <a:gd name="connsiteX104" fmla="*/ 173589 w 7860264"/>
                  <a:gd name="connsiteY104" fmla="*/ 629706 h 3350998"/>
                  <a:gd name="connsiteX105" fmla="*/ 309796 w 7860264"/>
                  <a:gd name="connsiteY105" fmla="*/ 721146 h 3350998"/>
                  <a:gd name="connsiteX106" fmla="*/ 322179 w 7860264"/>
                  <a:gd name="connsiteY106" fmla="*/ 736386 h 3350998"/>
                  <a:gd name="connsiteX107" fmla="*/ 317416 w 7860264"/>
                  <a:gd name="connsiteY107" fmla="*/ 755436 h 3350998"/>
                  <a:gd name="connsiteX108" fmla="*/ 248836 w 7860264"/>
                  <a:gd name="connsiteY108" fmla="*/ 858306 h 3350998"/>
                  <a:gd name="connsiteX109" fmla="*/ 193591 w 7860264"/>
                  <a:gd name="connsiteY109" fmla="*/ 943079 h 3350998"/>
                  <a:gd name="connsiteX110" fmla="*/ 213594 w 7860264"/>
                  <a:gd name="connsiteY110" fmla="*/ 952604 h 3350998"/>
                  <a:gd name="connsiteX111" fmla="*/ 261219 w 7860264"/>
                  <a:gd name="connsiteY111" fmla="*/ 976416 h 3350998"/>
                  <a:gd name="connsiteX112" fmla="*/ 272649 w 7860264"/>
                  <a:gd name="connsiteY112" fmla="*/ 993561 h 3350998"/>
                  <a:gd name="connsiteX113" fmla="*/ 317416 w 7860264"/>
                  <a:gd name="connsiteY113" fmla="*/ 1378371 h 3350998"/>
                  <a:gd name="connsiteX114" fmla="*/ 362184 w 7860264"/>
                  <a:gd name="connsiteY114" fmla="*/ 1763181 h 3350998"/>
                  <a:gd name="connsiteX115" fmla="*/ 354564 w 7860264"/>
                  <a:gd name="connsiteY115" fmla="*/ 1783184 h 3350998"/>
                  <a:gd name="connsiteX116" fmla="*/ 222166 w 7860264"/>
                  <a:gd name="connsiteY116" fmla="*/ 1920343 h 3350998"/>
                  <a:gd name="connsiteX117" fmla="*/ 105961 w 7860264"/>
                  <a:gd name="connsiteY117" fmla="*/ 2042264 h 3350998"/>
                  <a:gd name="connsiteX118" fmla="*/ 202164 w 7860264"/>
                  <a:gd name="connsiteY118" fmla="*/ 2128941 h 3350998"/>
                  <a:gd name="connsiteX119" fmla="*/ 315511 w 7860264"/>
                  <a:gd name="connsiteY119" fmla="*/ 2230859 h 3350998"/>
                  <a:gd name="connsiteX120" fmla="*/ 320274 w 7860264"/>
                  <a:gd name="connsiteY120" fmla="*/ 2260386 h 3350998"/>
                  <a:gd name="connsiteX121" fmla="*/ 240264 w 7860264"/>
                  <a:gd name="connsiteY121" fmla="*/ 2405166 h 3350998"/>
                  <a:gd name="connsiteX122" fmla="*/ 170731 w 7860264"/>
                  <a:gd name="connsiteY122" fmla="*/ 2530896 h 3350998"/>
                  <a:gd name="connsiteX123" fmla="*/ 221214 w 7860264"/>
                  <a:gd name="connsiteY123" fmla="*/ 2557566 h 3350998"/>
                  <a:gd name="connsiteX124" fmla="*/ 291699 w 7860264"/>
                  <a:gd name="connsiteY124" fmla="*/ 2593761 h 3350998"/>
                  <a:gd name="connsiteX125" fmla="*/ 304081 w 7860264"/>
                  <a:gd name="connsiteY125" fmla="*/ 2608049 h 3350998"/>
                  <a:gd name="connsiteX126" fmla="*/ 356469 w 7860264"/>
                  <a:gd name="connsiteY126" fmla="*/ 3056676 h 3350998"/>
                  <a:gd name="connsiteX127" fmla="*/ 358374 w 7860264"/>
                  <a:gd name="connsiteY127" fmla="*/ 3100491 h 3350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Lst>
                <a:rect l="l" t="t" r="r" b="b"/>
                <a:pathLst>
                  <a:path w="7860264" h="3350998">
                    <a:moveTo>
                      <a:pt x="3809281" y="3350999"/>
                    </a:moveTo>
                    <a:cubicBezTo>
                      <a:pt x="2651994" y="3350999"/>
                      <a:pt x="1491849" y="3282419"/>
                      <a:pt x="333609" y="3144306"/>
                    </a:cubicBezTo>
                    <a:cubicBezTo>
                      <a:pt x="322179" y="3143353"/>
                      <a:pt x="313606" y="3133828"/>
                      <a:pt x="313606" y="3122399"/>
                    </a:cubicBezTo>
                    <a:cubicBezTo>
                      <a:pt x="312654" y="3101444"/>
                      <a:pt x="311701" y="3081441"/>
                      <a:pt x="310749" y="3060486"/>
                    </a:cubicBezTo>
                    <a:cubicBezTo>
                      <a:pt x="305034" y="2916659"/>
                      <a:pt x="299319" y="2767116"/>
                      <a:pt x="263124" y="2631861"/>
                    </a:cubicBezTo>
                    <a:cubicBezTo>
                      <a:pt x="240264" y="2620431"/>
                      <a:pt x="220261" y="2609953"/>
                      <a:pt x="201211" y="2599476"/>
                    </a:cubicBezTo>
                    <a:cubicBezTo>
                      <a:pt x="179304" y="2588046"/>
                      <a:pt x="156444" y="2575664"/>
                      <a:pt x="130726" y="2562328"/>
                    </a:cubicBezTo>
                    <a:cubicBezTo>
                      <a:pt x="125011" y="2559471"/>
                      <a:pt x="120249" y="2554709"/>
                      <a:pt x="118344" y="2548041"/>
                    </a:cubicBezTo>
                    <a:cubicBezTo>
                      <a:pt x="116439" y="2542326"/>
                      <a:pt x="117391" y="2535659"/>
                      <a:pt x="120249" y="2529944"/>
                    </a:cubicBezTo>
                    <a:cubicBezTo>
                      <a:pt x="148824" y="2480414"/>
                      <a:pt x="175494" y="2430884"/>
                      <a:pt x="201211" y="2384211"/>
                    </a:cubicBezTo>
                    <a:cubicBezTo>
                      <a:pt x="224071" y="2342301"/>
                      <a:pt x="246931" y="2298486"/>
                      <a:pt x="272649" y="2254671"/>
                    </a:cubicBezTo>
                    <a:cubicBezTo>
                      <a:pt x="241216" y="2228001"/>
                      <a:pt x="205974" y="2195616"/>
                      <a:pt x="172636" y="2164184"/>
                    </a:cubicBezTo>
                    <a:cubicBezTo>
                      <a:pt x="133584" y="2127989"/>
                      <a:pt x="92626" y="2090841"/>
                      <a:pt x="58336" y="2061314"/>
                    </a:cubicBezTo>
                    <a:cubicBezTo>
                      <a:pt x="53574" y="2057503"/>
                      <a:pt x="49764" y="2050836"/>
                      <a:pt x="49764" y="2044168"/>
                    </a:cubicBezTo>
                    <a:cubicBezTo>
                      <a:pt x="49764" y="2037501"/>
                      <a:pt x="52621" y="2030834"/>
                      <a:pt x="57384" y="2027024"/>
                    </a:cubicBezTo>
                    <a:cubicBezTo>
                      <a:pt x="98341" y="1989876"/>
                      <a:pt x="145014" y="1938441"/>
                      <a:pt x="189781" y="1889864"/>
                    </a:cubicBezTo>
                    <a:cubicBezTo>
                      <a:pt x="232644" y="1843191"/>
                      <a:pt x="276459" y="1795566"/>
                      <a:pt x="316464" y="1757466"/>
                    </a:cubicBezTo>
                    <a:cubicBezTo>
                      <a:pt x="300271" y="1628879"/>
                      <a:pt x="286936" y="1504101"/>
                      <a:pt x="273601" y="1384086"/>
                    </a:cubicBezTo>
                    <a:cubicBezTo>
                      <a:pt x="260266" y="1263118"/>
                      <a:pt x="245979" y="1139293"/>
                      <a:pt x="230739" y="1010706"/>
                    </a:cubicBezTo>
                    <a:cubicBezTo>
                      <a:pt x="219309" y="1004991"/>
                      <a:pt x="208831" y="999276"/>
                      <a:pt x="197401" y="994513"/>
                    </a:cubicBezTo>
                    <a:cubicBezTo>
                      <a:pt x="182161" y="987846"/>
                      <a:pt x="166921" y="980226"/>
                      <a:pt x="149776" y="970701"/>
                    </a:cubicBezTo>
                    <a:cubicBezTo>
                      <a:pt x="144061" y="966891"/>
                      <a:pt x="140251" y="961176"/>
                      <a:pt x="139299" y="955461"/>
                    </a:cubicBezTo>
                    <a:cubicBezTo>
                      <a:pt x="138346" y="948793"/>
                      <a:pt x="139299" y="942126"/>
                      <a:pt x="144061" y="937363"/>
                    </a:cubicBezTo>
                    <a:cubicBezTo>
                      <a:pt x="166921" y="907836"/>
                      <a:pt x="190734" y="870688"/>
                      <a:pt x="212641" y="834493"/>
                    </a:cubicBezTo>
                    <a:cubicBezTo>
                      <a:pt x="230739" y="805918"/>
                      <a:pt x="248836" y="776391"/>
                      <a:pt x="267886" y="749721"/>
                    </a:cubicBezTo>
                    <a:cubicBezTo>
                      <a:pt x="227881" y="726861"/>
                      <a:pt x="187876" y="696381"/>
                      <a:pt x="148824" y="667806"/>
                    </a:cubicBezTo>
                    <a:cubicBezTo>
                      <a:pt x="103104" y="633516"/>
                      <a:pt x="56431" y="599226"/>
                      <a:pt x="12616" y="576366"/>
                    </a:cubicBezTo>
                    <a:cubicBezTo>
                      <a:pt x="5949" y="572556"/>
                      <a:pt x="1186" y="566841"/>
                      <a:pt x="234" y="559221"/>
                    </a:cubicBezTo>
                    <a:cubicBezTo>
                      <a:pt x="-719" y="551601"/>
                      <a:pt x="1186" y="544934"/>
                      <a:pt x="6901" y="539219"/>
                    </a:cubicBezTo>
                    <a:cubicBezTo>
                      <a:pt x="37381" y="509691"/>
                      <a:pt x="68814" y="470638"/>
                      <a:pt x="99294" y="433491"/>
                    </a:cubicBezTo>
                    <a:cubicBezTo>
                      <a:pt x="125964" y="401106"/>
                      <a:pt x="152634" y="367769"/>
                      <a:pt x="180256" y="339194"/>
                    </a:cubicBezTo>
                    <a:cubicBezTo>
                      <a:pt x="153586" y="303951"/>
                      <a:pt x="133584" y="266804"/>
                      <a:pt x="114534" y="230608"/>
                    </a:cubicBezTo>
                    <a:cubicBezTo>
                      <a:pt x="91674" y="188698"/>
                      <a:pt x="70719" y="148694"/>
                      <a:pt x="41191" y="113451"/>
                    </a:cubicBezTo>
                    <a:cubicBezTo>
                      <a:pt x="35476" y="106783"/>
                      <a:pt x="34524" y="96306"/>
                      <a:pt x="38334" y="88686"/>
                    </a:cubicBezTo>
                    <a:cubicBezTo>
                      <a:pt x="42144" y="80114"/>
                      <a:pt x="51669" y="75351"/>
                      <a:pt x="60241" y="76303"/>
                    </a:cubicBezTo>
                    <a:cubicBezTo>
                      <a:pt x="2517691" y="219179"/>
                      <a:pt x="5007527" y="193461"/>
                      <a:pt x="7461167" y="103"/>
                    </a:cubicBezTo>
                    <a:cubicBezTo>
                      <a:pt x="7470692" y="-849"/>
                      <a:pt x="7480217" y="4866"/>
                      <a:pt x="7484027" y="13438"/>
                    </a:cubicBezTo>
                    <a:cubicBezTo>
                      <a:pt x="7487836" y="22011"/>
                      <a:pt x="7485932" y="32488"/>
                      <a:pt x="7479264" y="39156"/>
                    </a:cubicBezTo>
                    <a:cubicBezTo>
                      <a:pt x="7426877" y="91544"/>
                      <a:pt x="7385919" y="148694"/>
                      <a:pt x="7345914" y="204891"/>
                    </a:cubicBezTo>
                    <a:cubicBezTo>
                      <a:pt x="7310672" y="254421"/>
                      <a:pt x="7274477" y="304904"/>
                      <a:pt x="7230661" y="352529"/>
                    </a:cubicBezTo>
                    <a:cubicBezTo>
                      <a:pt x="7297336" y="383961"/>
                      <a:pt x="7362107" y="416346"/>
                      <a:pt x="7425924" y="447779"/>
                    </a:cubicBezTo>
                    <a:cubicBezTo>
                      <a:pt x="7499267" y="483973"/>
                      <a:pt x="7574514" y="521121"/>
                      <a:pt x="7650714" y="556363"/>
                    </a:cubicBezTo>
                    <a:cubicBezTo>
                      <a:pt x="7660239" y="560174"/>
                      <a:pt x="7665002" y="570651"/>
                      <a:pt x="7664049" y="581129"/>
                    </a:cubicBezTo>
                    <a:cubicBezTo>
                      <a:pt x="7662144" y="591606"/>
                      <a:pt x="7654524" y="599226"/>
                      <a:pt x="7644047" y="600179"/>
                    </a:cubicBezTo>
                    <a:cubicBezTo>
                      <a:pt x="7572609" y="609704"/>
                      <a:pt x="7495457" y="623991"/>
                      <a:pt x="7421161" y="638279"/>
                    </a:cubicBezTo>
                    <a:cubicBezTo>
                      <a:pt x="7370679" y="647804"/>
                      <a:pt x="7319244" y="657329"/>
                      <a:pt x="7268761" y="664949"/>
                    </a:cubicBezTo>
                    <a:cubicBezTo>
                      <a:pt x="7293527" y="680188"/>
                      <a:pt x="7314482" y="698286"/>
                      <a:pt x="7335436" y="714479"/>
                    </a:cubicBezTo>
                    <a:cubicBezTo>
                      <a:pt x="7372584" y="744959"/>
                      <a:pt x="7407827" y="773534"/>
                      <a:pt x="7457357" y="789726"/>
                    </a:cubicBezTo>
                    <a:cubicBezTo>
                      <a:pt x="7466882" y="792584"/>
                      <a:pt x="7472597" y="801156"/>
                      <a:pt x="7473549" y="811634"/>
                    </a:cubicBezTo>
                    <a:cubicBezTo>
                      <a:pt x="7477359" y="1015468"/>
                      <a:pt x="7481169" y="1224066"/>
                      <a:pt x="7484979" y="1433616"/>
                    </a:cubicBezTo>
                    <a:cubicBezTo>
                      <a:pt x="7488789" y="1647929"/>
                      <a:pt x="7492599" y="1869861"/>
                      <a:pt x="7497361" y="2081316"/>
                    </a:cubicBezTo>
                    <a:cubicBezTo>
                      <a:pt x="7523079" y="2104176"/>
                      <a:pt x="7547844" y="2130846"/>
                      <a:pt x="7571657" y="2156564"/>
                    </a:cubicBezTo>
                    <a:cubicBezTo>
                      <a:pt x="7596422" y="2184186"/>
                      <a:pt x="7623092" y="2211809"/>
                      <a:pt x="7649761" y="2234669"/>
                    </a:cubicBezTo>
                    <a:cubicBezTo>
                      <a:pt x="7654524" y="2239431"/>
                      <a:pt x="7657382" y="2245146"/>
                      <a:pt x="7658334" y="2251814"/>
                    </a:cubicBezTo>
                    <a:cubicBezTo>
                      <a:pt x="7658334" y="2258481"/>
                      <a:pt x="7655477" y="2265149"/>
                      <a:pt x="7650714" y="2268959"/>
                    </a:cubicBezTo>
                    <a:cubicBezTo>
                      <a:pt x="7623092" y="2293724"/>
                      <a:pt x="7596422" y="2312774"/>
                      <a:pt x="7570704" y="2331824"/>
                    </a:cubicBezTo>
                    <a:cubicBezTo>
                      <a:pt x="7550702" y="2346111"/>
                      <a:pt x="7531652" y="2360399"/>
                      <a:pt x="7512602" y="2376591"/>
                    </a:cubicBezTo>
                    <a:cubicBezTo>
                      <a:pt x="7601184" y="2468984"/>
                      <a:pt x="7705007" y="2536611"/>
                      <a:pt x="7845977" y="2593761"/>
                    </a:cubicBezTo>
                    <a:cubicBezTo>
                      <a:pt x="7854549" y="2597571"/>
                      <a:pt x="7860264" y="2605191"/>
                      <a:pt x="7860264" y="2613764"/>
                    </a:cubicBezTo>
                    <a:cubicBezTo>
                      <a:pt x="7860264" y="2622336"/>
                      <a:pt x="7855502" y="2630909"/>
                      <a:pt x="7847882" y="2635671"/>
                    </a:cubicBezTo>
                    <a:cubicBezTo>
                      <a:pt x="7776444" y="2672819"/>
                      <a:pt x="7701197" y="2722349"/>
                      <a:pt x="7627854" y="2769974"/>
                    </a:cubicBezTo>
                    <a:cubicBezTo>
                      <a:pt x="7564036" y="2811884"/>
                      <a:pt x="7498314" y="2855699"/>
                      <a:pt x="7433544" y="2890941"/>
                    </a:cubicBezTo>
                    <a:cubicBezTo>
                      <a:pt x="7465929" y="2917611"/>
                      <a:pt x="7496409" y="2939519"/>
                      <a:pt x="7525936" y="2961426"/>
                    </a:cubicBezTo>
                    <a:cubicBezTo>
                      <a:pt x="7564989" y="2989049"/>
                      <a:pt x="7604994" y="3018576"/>
                      <a:pt x="7647857" y="3056676"/>
                    </a:cubicBezTo>
                    <a:cubicBezTo>
                      <a:pt x="7654524" y="3062391"/>
                      <a:pt x="7657382" y="3071916"/>
                      <a:pt x="7654524" y="3080489"/>
                    </a:cubicBezTo>
                    <a:cubicBezTo>
                      <a:pt x="7651667" y="3089061"/>
                      <a:pt x="7644047" y="3095728"/>
                      <a:pt x="7635474" y="3096681"/>
                    </a:cubicBezTo>
                    <a:cubicBezTo>
                      <a:pt x="6369602" y="3266226"/>
                      <a:pt x="5091347" y="3350999"/>
                      <a:pt x="3809281" y="3350999"/>
                    </a:cubicBezTo>
                    <a:close/>
                    <a:moveTo>
                      <a:pt x="358374" y="3100491"/>
                    </a:moveTo>
                    <a:cubicBezTo>
                      <a:pt x="1508041" y="3236699"/>
                      <a:pt x="2660566" y="3304326"/>
                      <a:pt x="3809281" y="3304326"/>
                    </a:cubicBezTo>
                    <a:cubicBezTo>
                      <a:pt x="5073249" y="3304326"/>
                      <a:pt x="6330549" y="3222411"/>
                      <a:pt x="7575467" y="3057628"/>
                    </a:cubicBezTo>
                    <a:cubicBezTo>
                      <a:pt x="7548797" y="3036674"/>
                      <a:pt x="7523079" y="3017624"/>
                      <a:pt x="7496409" y="2998574"/>
                    </a:cubicBezTo>
                    <a:cubicBezTo>
                      <a:pt x="7457357" y="2970951"/>
                      <a:pt x="7417352" y="2941424"/>
                      <a:pt x="7374489" y="2903324"/>
                    </a:cubicBezTo>
                    <a:cubicBezTo>
                      <a:pt x="7368774" y="2898561"/>
                      <a:pt x="7365917" y="2890941"/>
                      <a:pt x="7366869" y="2883321"/>
                    </a:cubicBezTo>
                    <a:cubicBezTo>
                      <a:pt x="7367822" y="2875701"/>
                      <a:pt x="7372584" y="2869034"/>
                      <a:pt x="7379252" y="2866176"/>
                    </a:cubicBezTo>
                    <a:cubicBezTo>
                      <a:pt x="7451642" y="2829028"/>
                      <a:pt x="7526889" y="2779499"/>
                      <a:pt x="7599279" y="2731874"/>
                    </a:cubicBezTo>
                    <a:cubicBezTo>
                      <a:pt x="7659286" y="2692821"/>
                      <a:pt x="7720247" y="2652816"/>
                      <a:pt x="7780254" y="2618526"/>
                    </a:cubicBezTo>
                    <a:cubicBezTo>
                      <a:pt x="7646904" y="2559471"/>
                      <a:pt x="7545939" y="2488034"/>
                      <a:pt x="7458309" y="2390878"/>
                    </a:cubicBezTo>
                    <a:cubicBezTo>
                      <a:pt x="7454499" y="2386116"/>
                      <a:pt x="7451642" y="2380401"/>
                      <a:pt x="7452594" y="2373734"/>
                    </a:cubicBezTo>
                    <a:cubicBezTo>
                      <a:pt x="7452594" y="2368019"/>
                      <a:pt x="7455452" y="2362303"/>
                      <a:pt x="7460214" y="2357541"/>
                    </a:cubicBezTo>
                    <a:cubicBezTo>
                      <a:pt x="7487836" y="2332776"/>
                      <a:pt x="7514507" y="2313726"/>
                      <a:pt x="7540224" y="2294676"/>
                    </a:cubicBezTo>
                    <a:cubicBezTo>
                      <a:pt x="7559274" y="2280389"/>
                      <a:pt x="7577372" y="2267053"/>
                      <a:pt x="7596422" y="2251814"/>
                    </a:cubicBezTo>
                    <a:cubicBezTo>
                      <a:pt x="7574514" y="2231811"/>
                      <a:pt x="7554511" y="2208951"/>
                      <a:pt x="7534509" y="2187996"/>
                    </a:cubicBezTo>
                    <a:cubicBezTo>
                      <a:pt x="7509744" y="2161326"/>
                      <a:pt x="7483074" y="2132751"/>
                      <a:pt x="7456404" y="2109891"/>
                    </a:cubicBezTo>
                    <a:cubicBezTo>
                      <a:pt x="7451642" y="2106081"/>
                      <a:pt x="7448784" y="2099414"/>
                      <a:pt x="7448784" y="2092746"/>
                    </a:cubicBezTo>
                    <a:cubicBezTo>
                      <a:pt x="7444022" y="1877481"/>
                      <a:pt x="7440211" y="1652691"/>
                      <a:pt x="7436402" y="1434568"/>
                    </a:cubicBezTo>
                    <a:cubicBezTo>
                      <a:pt x="7432592" y="1230734"/>
                      <a:pt x="7428782" y="1026899"/>
                      <a:pt x="7424972" y="828779"/>
                    </a:cubicBezTo>
                    <a:cubicBezTo>
                      <a:pt x="7375442" y="808776"/>
                      <a:pt x="7339247" y="779249"/>
                      <a:pt x="7304004" y="750674"/>
                    </a:cubicBezTo>
                    <a:cubicBezTo>
                      <a:pt x="7266857" y="720194"/>
                      <a:pt x="7231614" y="691619"/>
                      <a:pt x="7182084" y="675426"/>
                    </a:cubicBezTo>
                    <a:cubicBezTo>
                      <a:pt x="7171607" y="671616"/>
                      <a:pt x="7164939" y="662091"/>
                      <a:pt x="7165892" y="651613"/>
                    </a:cubicBezTo>
                    <a:cubicBezTo>
                      <a:pt x="7166844" y="641136"/>
                      <a:pt x="7175417" y="632563"/>
                      <a:pt x="7185894" y="630659"/>
                    </a:cubicBezTo>
                    <a:cubicBezTo>
                      <a:pt x="7258284" y="621134"/>
                      <a:pt x="7335436" y="606846"/>
                      <a:pt x="7409732" y="592559"/>
                    </a:cubicBezTo>
                    <a:cubicBezTo>
                      <a:pt x="7459261" y="583034"/>
                      <a:pt x="7509744" y="574461"/>
                      <a:pt x="7559274" y="565888"/>
                    </a:cubicBezTo>
                    <a:cubicBezTo>
                      <a:pt x="7505934" y="540171"/>
                      <a:pt x="7453547" y="514454"/>
                      <a:pt x="7402111" y="489688"/>
                    </a:cubicBezTo>
                    <a:cubicBezTo>
                      <a:pt x="7329722" y="453494"/>
                      <a:pt x="7254474" y="416346"/>
                      <a:pt x="7178274" y="382056"/>
                    </a:cubicBezTo>
                    <a:cubicBezTo>
                      <a:pt x="7171607" y="379198"/>
                      <a:pt x="7166844" y="372531"/>
                      <a:pt x="7164939" y="364911"/>
                    </a:cubicBezTo>
                    <a:cubicBezTo>
                      <a:pt x="7163986" y="357291"/>
                      <a:pt x="7165892" y="349671"/>
                      <a:pt x="7171607" y="344909"/>
                    </a:cubicBezTo>
                    <a:cubicBezTo>
                      <a:pt x="7223994" y="292521"/>
                      <a:pt x="7264952" y="235371"/>
                      <a:pt x="7304957" y="179173"/>
                    </a:cubicBezTo>
                    <a:cubicBezTo>
                      <a:pt x="7335436" y="136311"/>
                      <a:pt x="7365917" y="93448"/>
                      <a:pt x="7402111" y="51539"/>
                    </a:cubicBezTo>
                    <a:cubicBezTo>
                      <a:pt x="4982761" y="237276"/>
                      <a:pt x="2527216" y="262041"/>
                      <a:pt x="104056" y="123928"/>
                    </a:cubicBezTo>
                    <a:cubicBezTo>
                      <a:pt x="122154" y="151551"/>
                      <a:pt x="137394" y="180126"/>
                      <a:pt x="152634" y="207748"/>
                    </a:cubicBezTo>
                    <a:cubicBezTo>
                      <a:pt x="175494" y="249658"/>
                      <a:pt x="196449" y="289663"/>
                      <a:pt x="225976" y="324906"/>
                    </a:cubicBezTo>
                    <a:cubicBezTo>
                      <a:pt x="233596" y="334431"/>
                      <a:pt x="232644" y="347766"/>
                      <a:pt x="224071" y="356338"/>
                    </a:cubicBezTo>
                    <a:cubicBezTo>
                      <a:pt x="193591" y="385866"/>
                      <a:pt x="162159" y="424919"/>
                      <a:pt x="131679" y="462066"/>
                    </a:cubicBezTo>
                    <a:cubicBezTo>
                      <a:pt x="107866" y="491594"/>
                      <a:pt x="82149" y="522073"/>
                      <a:pt x="57384" y="548744"/>
                    </a:cubicBezTo>
                    <a:cubicBezTo>
                      <a:pt x="96436" y="571604"/>
                      <a:pt x="135489" y="601131"/>
                      <a:pt x="173589" y="629706"/>
                    </a:cubicBezTo>
                    <a:cubicBezTo>
                      <a:pt x="219309" y="663044"/>
                      <a:pt x="265981" y="698286"/>
                      <a:pt x="309796" y="721146"/>
                    </a:cubicBezTo>
                    <a:cubicBezTo>
                      <a:pt x="315511" y="724004"/>
                      <a:pt x="320274" y="729719"/>
                      <a:pt x="322179" y="736386"/>
                    </a:cubicBezTo>
                    <a:cubicBezTo>
                      <a:pt x="324084" y="743054"/>
                      <a:pt x="322179" y="749721"/>
                      <a:pt x="317416" y="755436"/>
                    </a:cubicBezTo>
                    <a:cubicBezTo>
                      <a:pt x="294556" y="784963"/>
                      <a:pt x="270744" y="822111"/>
                      <a:pt x="248836" y="858306"/>
                    </a:cubicBezTo>
                    <a:cubicBezTo>
                      <a:pt x="230739" y="886881"/>
                      <a:pt x="212641" y="916409"/>
                      <a:pt x="193591" y="943079"/>
                    </a:cubicBezTo>
                    <a:cubicBezTo>
                      <a:pt x="200259" y="945936"/>
                      <a:pt x="206926" y="949746"/>
                      <a:pt x="213594" y="952604"/>
                    </a:cubicBezTo>
                    <a:cubicBezTo>
                      <a:pt x="228834" y="959271"/>
                      <a:pt x="245026" y="966891"/>
                      <a:pt x="261219" y="976416"/>
                    </a:cubicBezTo>
                    <a:cubicBezTo>
                      <a:pt x="266934" y="980226"/>
                      <a:pt x="271696" y="985941"/>
                      <a:pt x="272649" y="993561"/>
                    </a:cubicBezTo>
                    <a:cubicBezTo>
                      <a:pt x="288841" y="1125959"/>
                      <a:pt x="303129" y="1254546"/>
                      <a:pt x="317416" y="1378371"/>
                    </a:cubicBezTo>
                    <a:cubicBezTo>
                      <a:pt x="331704" y="1502196"/>
                      <a:pt x="345991" y="1630784"/>
                      <a:pt x="362184" y="1763181"/>
                    </a:cubicBezTo>
                    <a:cubicBezTo>
                      <a:pt x="363136" y="1770801"/>
                      <a:pt x="360279" y="1778421"/>
                      <a:pt x="354564" y="1783184"/>
                    </a:cubicBezTo>
                    <a:cubicBezTo>
                      <a:pt x="313606" y="1820331"/>
                      <a:pt x="266934" y="1871766"/>
                      <a:pt x="222166" y="1920343"/>
                    </a:cubicBezTo>
                    <a:cubicBezTo>
                      <a:pt x="183114" y="1963206"/>
                      <a:pt x="143109" y="2007021"/>
                      <a:pt x="105961" y="2042264"/>
                    </a:cubicBezTo>
                    <a:cubicBezTo>
                      <a:pt x="136441" y="2068934"/>
                      <a:pt x="169779" y="2099414"/>
                      <a:pt x="202164" y="2128941"/>
                    </a:cubicBezTo>
                    <a:cubicBezTo>
                      <a:pt x="241216" y="2165136"/>
                      <a:pt x="281221" y="2201331"/>
                      <a:pt x="315511" y="2230859"/>
                    </a:cubicBezTo>
                    <a:cubicBezTo>
                      <a:pt x="324084" y="2238478"/>
                      <a:pt x="325989" y="2250861"/>
                      <a:pt x="320274" y="2260386"/>
                    </a:cubicBezTo>
                    <a:cubicBezTo>
                      <a:pt x="291699" y="2309916"/>
                      <a:pt x="265029" y="2358494"/>
                      <a:pt x="240264" y="2405166"/>
                    </a:cubicBezTo>
                    <a:cubicBezTo>
                      <a:pt x="218356" y="2446124"/>
                      <a:pt x="195496" y="2488034"/>
                      <a:pt x="170731" y="2530896"/>
                    </a:cubicBezTo>
                    <a:cubicBezTo>
                      <a:pt x="188829" y="2540421"/>
                      <a:pt x="205021" y="2548994"/>
                      <a:pt x="221214" y="2557566"/>
                    </a:cubicBezTo>
                    <a:cubicBezTo>
                      <a:pt x="243121" y="2568996"/>
                      <a:pt x="265029" y="2581378"/>
                      <a:pt x="291699" y="2593761"/>
                    </a:cubicBezTo>
                    <a:cubicBezTo>
                      <a:pt x="297414" y="2596619"/>
                      <a:pt x="302176" y="2602334"/>
                      <a:pt x="304081" y="2608049"/>
                    </a:cubicBezTo>
                    <a:cubicBezTo>
                      <a:pt x="344086" y="2750924"/>
                      <a:pt x="349801" y="2907134"/>
                      <a:pt x="356469" y="3056676"/>
                    </a:cubicBezTo>
                    <a:cubicBezTo>
                      <a:pt x="356469" y="3071916"/>
                      <a:pt x="357421" y="3086203"/>
                      <a:pt x="358374" y="3100491"/>
                    </a:cubicBezTo>
                    <a:close/>
                  </a:path>
                </a:pathLst>
              </a:custGeom>
              <a:solidFill>
                <a:srgbClr val="454E5F"/>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等线" panose="020F0502020204030204"/>
                  <a:ea typeface="+mn-ea"/>
                  <a:cs typeface="+mn-cs"/>
                </a:endParaRPr>
              </a:p>
            </p:txBody>
          </p:sp>
          <p:grpSp>
            <p:nvGrpSpPr>
              <p:cNvPr id="47" name="Graphic 3">
                <a:extLst>
                  <a:ext uri="{FF2B5EF4-FFF2-40B4-BE49-F238E27FC236}">
                    <a16:creationId xmlns:a16="http://schemas.microsoft.com/office/drawing/2014/main" id="{824EC916-A24E-4733-B0F7-BEC2797C7BEC}"/>
                  </a:ext>
                </a:extLst>
              </p:cNvPr>
              <p:cNvGrpSpPr/>
              <p:nvPr/>
            </p:nvGrpSpPr>
            <p:grpSpPr>
              <a:xfrm>
                <a:off x="6960830" y="2289634"/>
                <a:ext cx="1188634" cy="1023983"/>
                <a:chOff x="6960830" y="2289634"/>
                <a:chExt cx="1188634" cy="1023983"/>
              </a:xfrm>
            </p:grpSpPr>
            <p:sp>
              <p:nvSpPr>
                <p:cNvPr id="48" name="Freeform: Shape 47">
                  <a:extLst>
                    <a:ext uri="{FF2B5EF4-FFF2-40B4-BE49-F238E27FC236}">
                      <a16:creationId xmlns:a16="http://schemas.microsoft.com/office/drawing/2014/main" id="{49BD7A58-8B2F-442C-B69D-4C61B4B406AE}"/>
                    </a:ext>
                  </a:extLst>
                </p:cNvPr>
                <p:cNvSpPr/>
                <p:nvPr/>
              </p:nvSpPr>
              <p:spPr>
                <a:xfrm>
                  <a:off x="6961782" y="2753309"/>
                  <a:ext cx="1187682" cy="560308"/>
                </a:xfrm>
                <a:custGeom>
                  <a:avLst/>
                  <a:gdLst>
                    <a:gd name="connsiteX0" fmla="*/ 1177357 w 1187682"/>
                    <a:gd name="connsiteY0" fmla="*/ 34290 h 560308"/>
                    <a:gd name="connsiteX1" fmla="*/ 1090680 w 1187682"/>
                    <a:gd name="connsiteY1" fmla="*/ 19050 h 560308"/>
                    <a:gd name="connsiteX2" fmla="*/ 974475 w 1187682"/>
                    <a:gd name="connsiteY2" fmla="*/ 10477 h 560308"/>
                    <a:gd name="connsiteX3" fmla="*/ 932565 w 1187682"/>
                    <a:gd name="connsiteY3" fmla="*/ 7620 h 560308"/>
                    <a:gd name="connsiteX4" fmla="*/ 155325 w 1187682"/>
                    <a:gd name="connsiteY4" fmla="*/ 7620 h 560308"/>
                    <a:gd name="connsiteX5" fmla="*/ 155325 w 1187682"/>
                    <a:gd name="connsiteY5" fmla="*/ 0 h 560308"/>
                    <a:gd name="connsiteX6" fmla="*/ 47692 w 1187682"/>
                    <a:gd name="connsiteY6" fmla="*/ 6668 h 560308"/>
                    <a:gd name="connsiteX7" fmla="*/ 10545 w 1187682"/>
                    <a:gd name="connsiteY7" fmla="*/ 22860 h 560308"/>
                    <a:gd name="connsiteX8" fmla="*/ 3877 w 1187682"/>
                    <a:gd name="connsiteY8" fmla="*/ 115252 h 560308"/>
                    <a:gd name="connsiteX9" fmla="*/ 8640 w 1187682"/>
                    <a:gd name="connsiteY9" fmla="*/ 231458 h 560308"/>
                    <a:gd name="connsiteX10" fmla="*/ 18165 w 1187682"/>
                    <a:gd name="connsiteY10" fmla="*/ 469583 h 560308"/>
                    <a:gd name="connsiteX11" fmla="*/ 28642 w 1187682"/>
                    <a:gd name="connsiteY11" fmla="*/ 519112 h 560308"/>
                    <a:gd name="connsiteX12" fmla="*/ 84840 w 1187682"/>
                    <a:gd name="connsiteY12" fmla="*/ 541020 h 560308"/>
                    <a:gd name="connsiteX13" fmla="*/ 1122112 w 1187682"/>
                    <a:gd name="connsiteY13" fmla="*/ 541020 h 560308"/>
                    <a:gd name="connsiteX14" fmla="*/ 1166880 w 1187682"/>
                    <a:gd name="connsiteY14" fmla="*/ 525780 h 560308"/>
                    <a:gd name="connsiteX15" fmla="*/ 1177357 w 1187682"/>
                    <a:gd name="connsiteY15" fmla="*/ 475297 h 560308"/>
                    <a:gd name="connsiteX16" fmla="*/ 1184025 w 1187682"/>
                    <a:gd name="connsiteY16" fmla="*/ 138113 h 560308"/>
                    <a:gd name="connsiteX17" fmla="*/ 1186882 w 1187682"/>
                    <a:gd name="connsiteY17" fmla="*/ 57150 h 560308"/>
                    <a:gd name="connsiteX18" fmla="*/ 1177357 w 1187682"/>
                    <a:gd name="connsiteY18" fmla="*/ 34290 h 5603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187682" h="560308">
                      <a:moveTo>
                        <a:pt x="1177357" y="34290"/>
                      </a:moveTo>
                      <a:cubicBezTo>
                        <a:pt x="1162117" y="15240"/>
                        <a:pt x="1112587" y="20002"/>
                        <a:pt x="1090680" y="19050"/>
                      </a:cubicBezTo>
                      <a:cubicBezTo>
                        <a:pt x="1051627" y="16193"/>
                        <a:pt x="1013527" y="13335"/>
                        <a:pt x="974475" y="10477"/>
                      </a:cubicBezTo>
                      <a:cubicBezTo>
                        <a:pt x="960187" y="9525"/>
                        <a:pt x="946852" y="8572"/>
                        <a:pt x="932565" y="7620"/>
                      </a:cubicBezTo>
                      <a:lnTo>
                        <a:pt x="155325" y="7620"/>
                      </a:lnTo>
                      <a:lnTo>
                        <a:pt x="155325" y="0"/>
                      </a:lnTo>
                      <a:cubicBezTo>
                        <a:pt x="119130" y="1905"/>
                        <a:pt x="83887" y="4763"/>
                        <a:pt x="47692" y="6668"/>
                      </a:cubicBezTo>
                      <a:cubicBezTo>
                        <a:pt x="33405" y="7620"/>
                        <a:pt x="19117" y="11430"/>
                        <a:pt x="10545" y="22860"/>
                      </a:cubicBezTo>
                      <a:cubicBezTo>
                        <a:pt x="-7553" y="45720"/>
                        <a:pt x="2925" y="88582"/>
                        <a:pt x="3877" y="115252"/>
                      </a:cubicBezTo>
                      <a:cubicBezTo>
                        <a:pt x="5782" y="154305"/>
                        <a:pt x="6735" y="193358"/>
                        <a:pt x="8640" y="231458"/>
                      </a:cubicBezTo>
                      <a:cubicBezTo>
                        <a:pt x="11497" y="311468"/>
                        <a:pt x="14355" y="390525"/>
                        <a:pt x="18165" y="469583"/>
                      </a:cubicBezTo>
                      <a:cubicBezTo>
                        <a:pt x="19117" y="486728"/>
                        <a:pt x="20070" y="504825"/>
                        <a:pt x="28642" y="519112"/>
                      </a:cubicBezTo>
                      <a:cubicBezTo>
                        <a:pt x="40072" y="538162"/>
                        <a:pt x="64837" y="540068"/>
                        <a:pt x="84840" y="541020"/>
                      </a:cubicBezTo>
                      <a:cubicBezTo>
                        <a:pt x="429645" y="566737"/>
                        <a:pt x="776355" y="566737"/>
                        <a:pt x="1122112" y="541020"/>
                      </a:cubicBezTo>
                      <a:cubicBezTo>
                        <a:pt x="1136400" y="540068"/>
                        <a:pt x="1156402" y="538162"/>
                        <a:pt x="1166880" y="525780"/>
                      </a:cubicBezTo>
                      <a:cubicBezTo>
                        <a:pt x="1178310" y="513397"/>
                        <a:pt x="1176405" y="491490"/>
                        <a:pt x="1177357" y="475297"/>
                      </a:cubicBezTo>
                      <a:cubicBezTo>
                        <a:pt x="1180215" y="362903"/>
                        <a:pt x="1184025" y="250508"/>
                        <a:pt x="1184025" y="138113"/>
                      </a:cubicBezTo>
                      <a:cubicBezTo>
                        <a:pt x="1184025" y="120015"/>
                        <a:pt x="1189740" y="83820"/>
                        <a:pt x="1186882" y="57150"/>
                      </a:cubicBezTo>
                      <a:cubicBezTo>
                        <a:pt x="1184977" y="48577"/>
                        <a:pt x="1182120" y="40005"/>
                        <a:pt x="1177357" y="34290"/>
                      </a:cubicBezTo>
                      <a:close/>
                    </a:path>
                  </a:pathLst>
                </a:custGeom>
                <a:solidFill>
                  <a:srgbClr val="F89192"/>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等线" panose="020F0502020204030204"/>
                    <a:ea typeface="+mn-ea"/>
                    <a:cs typeface="+mn-cs"/>
                  </a:endParaRPr>
                </a:p>
              </p:txBody>
            </p:sp>
            <p:sp>
              <p:nvSpPr>
                <p:cNvPr id="49" name="Freeform: Shape 48">
                  <a:extLst>
                    <a:ext uri="{FF2B5EF4-FFF2-40B4-BE49-F238E27FC236}">
                      <a16:creationId xmlns:a16="http://schemas.microsoft.com/office/drawing/2014/main" id="{DC6277FF-5A59-4B0C-B30C-E8C7387A6A1D}"/>
                    </a:ext>
                  </a:extLst>
                </p:cNvPr>
                <p:cNvSpPr/>
                <p:nvPr/>
              </p:nvSpPr>
              <p:spPr>
                <a:xfrm>
                  <a:off x="6960830" y="2289634"/>
                  <a:ext cx="1187682" cy="1023983"/>
                </a:xfrm>
                <a:custGeom>
                  <a:avLst/>
                  <a:gdLst>
                    <a:gd name="connsiteX0" fmla="*/ 1186882 w 1187682"/>
                    <a:gd name="connsiteY0" fmla="*/ 521778 h 1023983"/>
                    <a:gd name="connsiteX1" fmla="*/ 1179262 w 1187682"/>
                    <a:gd name="connsiteY1" fmla="*/ 497013 h 1023983"/>
                    <a:gd name="connsiteX2" fmla="*/ 1092585 w 1187682"/>
                    <a:gd name="connsiteY2" fmla="*/ 481773 h 1023983"/>
                    <a:gd name="connsiteX3" fmla="*/ 976380 w 1187682"/>
                    <a:gd name="connsiteY3" fmla="*/ 473200 h 1023983"/>
                    <a:gd name="connsiteX4" fmla="*/ 761115 w 1187682"/>
                    <a:gd name="connsiteY4" fmla="*/ 460818 h 1023983"/>
                    <a:gd name="connsiteX5" fmla="*/ 745875 w 1187682"/>
                    <a:gd name="connsiteY5" fmla="*/ 335088 h 1023983"/>
                    <a:gd name="connsiteX6" fmla="*/ 802072 w 1187682"/>
                    <a:gd name="connsiteY6" fmla="*/ 169353 h 1023983"/>
                    <a:gd name="connsiteX7" fmla="*/ 750637 w 1187682"/>
                    <a:gd name="connsiteY7" fmla="*/ 35050 h 1023983"/>
                    <a:gd name="connsiteX8" fmla="*/ 604905 w 1187682"/>
                    <a:gd name="connsiteY8" fmla="*/ 12190 h 1023983"/>
                    <a:gd name="connsiteX9" fmla="*/ 601095 w 1187682"/>
                    <a:gd name="connsiteY9" fmla="*/ 14095 h 1023983"/>
                    <a:gd name="connsiteX10" fmla="*/ 485842 w 1187682"/>
                    <a:gd name="connsiteY10" fmla="*/ 12190 h 1023983"/>
                    <a:gd name="connsiteX11" fmla="*/ 389640 w 1187682"/>
                    <a:gd name="connsiteY11" fmla="*/ 134110 h 1023983"/>
                    <a:gd name="connsiteX12" fmla="*/ 411547 w 1187682"/>
                    <a:gd name="connsiteY12" fmla="*/ 328420 h 1023983"/>
                    <a:gd name="connsiteX13" fmla="*/ 411547 w 1187682"/>
                    <a:gd name="connsiteY13" fmla="*/ 328420 h 1023983"/>
                    <a:gd name="connsiteX14" fmla="*/ 381067 w 1187682"/>
                    <a:gd name="connsiteY14" fmla="*/ 454150 h 1023983"/>
                    <a:gd name="connsiteX15" fmla="*/ 282960 w 1187682"/>
                    <a:gd name="connsiteY15" fmla="*/ 457008 h 1023983"/>
                    <a:gd name="connsiteX16" fmla="*/ 47692 w 1187682"/>
                    <a:gd name="connsiteY16" fmla="*/ 470343 h 1023983"/>
                    <a:gd name="connsiteX17" fmla="*/ 10545 w 1187682"/>
                    <a:gd name="connsiteY17" fmla="*/ 486535 h 1023983"/>
                    <a:gd name="connsiteX18" fmla="*/ 3877 w 1187682"/>
                    <a:gd name="connsiteY18" fmla="*/ 578928 h 1023983"/>
                    <a:gd name="connsiteX19" fmla="*/ 8640 w 1187682"/>
                    <a:gd name="connsiteY19" fmla="*/ 695133 h 1023983"/>
                    <a:gd name="connsiteX20" fmla="*/ 18165 w 1187682"/>
                    <a:gd name="connsiteY20" fmla="*/ 933258 h 1023983"/>
                    <a:gd name="connsiteX21" fmla="*/ 28642 w 1187682"/>
                    <a:gd name="connsiteY21" fmla="*/ 982788 h 1023983"/>
                    <a:gd name="connsiteX22" fmla="*/ 84840 w 1187682"/>
                    <a:gd name="connsiteY22" fmla="*/ 1004695 h 1023983"/>
                    <a:gd name="connsiteX23" fmla="*/ 1122112 w 1187682"/>
                    <a:gd name="connsiteY23" fmla="*/ 1004695 h 1023983"/>
                    <a:gd name="connsiteX24" fmla="*/ 1166880 w 1187682"/>
                    <a:gd name="connsiteY24" fmla="*/ 989456 h 1023983"/>
                    <a:gd name="connsiteX25" fmla="*/ 1177357 w 1187682"/>
                    <a:gd name="connsiteY25" fmla="*/ 938973 h 1023983"/>
                    <a:gd name="connsiteX26" fmla="*/ 1184025 w 1187682"/>
                    <a:gd name="connsiteY26" fmla="*/ 601788 h 1023983"/>
                    <a:gd name="connsiteX27" fmla="*/ 1186882 w 1187682"/>
                    <a:gd name="connsiteY27" fmla="*/ 521778 h 1023983"/>
                    <a:gd name="connsiteX28" fmla="*/ 653482 w 1187682"/>
                    <a:gd name="connsiteY28" fmla="*/ 59815 h 1023983"/>
                    <a:gd name="connsiteX29" fmla="*/ 704917 w 1187682"/>
                    <a:gd name="connsiteY29" fmla="*/ 73150 h 1023983"/>
                    <a:gd name="connsiteX30" fmla="*/ 743970 w 1187682"/>
                    <a:gd name="connsiteY30" fmla="*/ 162685 h 1023983"/>
                    <a:gd name="connsiteX31" fmla="*/ 692535 w 1187682"/>
                    <a:gd name="connsiteY31" fmla="*/ 311275 h 1023983"/>
                    <a:gd name="connsiteX32" fmla="*/ 688725 w 1187682"/>
                    <a:gd name="connsiteY32" fmla="*/ 325563 h 1023983"/>
                    <a:gd name="connsiteX33" fmla="*/ 687772 w 1187682"/>
                    <a:gd name="connsiteY33" fmla="*/ 334135 h 1023983"/>
                    <a:gd name="connsiteX34" fmla="*/ 702060 w 1187682"/>
                    <a:gd name="connsiteY34" fmla="*/ 457960 h 1023983"/>
                    <a:gd name="connsiteX35" fmla="*/ 702060 w 1187682"/>
                    <a:gd name="connsiteY35" fmla="*/ 457960 h 1023983"/>
                    <a:gd name="connsiteX36" fmla="*/ 643005 w 1187682"/>
                    <a:gd name="connsiteY36" fmla="*/ 456055 h 1023983"/>
                    <a:gd name="connsiteX37" fmla="*/ 628717 w 1187682"/>
                    <a:gd name="connsiteY37" fmla="*/ 335088 h 1023983"/>
                    <a:gd name="connsiteX38" fmla="*/ 684915 w 1187682"/>
                    <a:gd name="connsiteY38" fmla="*/ 169353 h 1023983"/>
                    <a:gd name="connsiteX39" fmla="*/ 653482 w 1187682"/>
                    <a:gd name="connsiteY39" fmla="*/ 59815 h 1023983"/>
                    <a:gd name="connsiteX40" fmla="*/ 562995 w 1187682"/>
                    <a:gd name="connsiteY40" fmla="*/ 177925 h 1023983"/>
                    <a:gd name="connsiteX41" fmla="*/ 600142 w 1187682"/>
                    <a:gd name="connsiteY41" fmla="*/ 86485 h 1023983"/>
                    <a:gd name="connsiteX42" fmla="*/ 625860 w 1187682"/>
                    <a:gd name="connsiteY42" fmla="*/ 163638 h 1023983"/>
                    <a:gd name="connsiteX43" fmla="*/ 582997 w 1187682"/>
                    <a:gd name="connsiteY43" fmla="*/ 295083 h 1023983"/>
                    <a:gd name="connsiteX44" fmla="*/ 562995 w 1187682"/>
                    <a:gd name="connsiteY44" fmla="*/ 177925 h 1023983"/>
                    <a:gd name="connsiteX45" fmla="*/ 576330 w 1187682"/>
                    <a:gd name="connsiteY45" fmla="*/ 397000 h 1023983"/>
                    <a:gd name="connsiteX46" fmla="*/ 582997 w 1187682"/>
                    <a:gd name="connsiteY46" fmla="*/ 455103 h 1023983"/>
                    <a:gd name="connsiteX47" fmla="*/ 562995 w 1187682"/>
                    <a:gd name="connsiteY47" fmla="*/ 455103 h 1023983"/>
                    <a:gd name="connsiteX48" fmla="*/ 562995 w 1187682"/>
                    <a:gd name="connsiteY48" fmla="*/ 455103 h 1023983"/>
                    <a:gd name="connsiteX49" fmla="*/ 576330 w 1187682"/>
                    <a:gd name="connsiteY49" fmla="*/ 397000 h 1023983"/>
                    <a:gd name="connsiteX50" fmla="*/ 473460 w 1187682"/>
                    <a:gd name="connsiteY50" fmla="*/ 320800 h 1023983"/>
                    <a:gd name="connsiteX51" fmla="*/ 443932 w 1187682"/>
                    <a:gd name="connsiteY51" fmla="*/ 177925 h 1023983"/>
                    <a:gd name="connsiteX52" fmla="*/ 492510 w 1187682"/>
                    <a:gd name="connsiteY52" fmla="*/ 76008 h 1023983"/>
                    <a:gd name="connsiteX53" fmla="*/ 544897 w 1187682"/>
                    <a:gd name="connsiteY53" fmla="*/ 58863 h 1023983"/>
                    <a:gd name="connsiteX54" fmla="*/ 544897 w 1187682"/>
                    <a:gd name="connsiteY54" fmla="*/ 58863 h 1023983"/>
                    <a:gd name="connsiteX55" fmla="*/ 508702 w 1187682"/>
                    <a:gd name="connsiteY55" fmla="*/ 134110 h 1023983"/>
                    <a:gd name="connsiteX56" fmla="*/ 530610 w 1187682"/>
                    <a:gd name="connsiteY56" fmla="*/ 328420 h 1023983"/>
                    <a:gd name="connsiteX57" fmla="*/ 530610 w 1187682"/>
                    <a:gd name="connsiteY57" fmla="*/ 328420 h 1023983"/>
                    <a:gd name="connsiteX58" fmla="*/ 500130 w 1187682"/>
                    <a:gd name="connsiteY58" fmla="*/ 454150 h 1023983"/>
                    <a:gd name="connsiteX59" fmla="*/ 442980 w 1187682"/>
                    <a:gd name="connsiteY59" fmla="*/ 454150 h 1023983"/>
                    <a:gd name="connsiteX60" fmla="*/ 468697 w 1187682"/>
                    <a:gd name="connsiteY60" fmla="*/ 344613 h 1023983"/>
                    <a:gd name="connsiteX61" fmla="*/ 468697 w 1187682"/>
                    <a:gd name="connsiteY61" fmla="*/ 343660 h 1023983"/>
                    <a:gd name="connsiteX62" fmla="*/ 473460 w 1187682"/>
                    <a:gd name="connsiteY62" fmla="*/ 320800 h 1023983"/>
                    <a:gd name="connsiteX63" fmla="*/ 321060 w 1187682"/>
                    <a:gd name="connsiteY63" fmla="*/ 968500 h 1023983"/>
                    <a:gd name="connsiteX64" fmla="*/ 295342 w 1187682"/>
                    <a:gd name="connsiteY64" fmla="*/ 967548 h 1023983"/>
                    <a:gd name="connsiteX65" fmla="*/ 260100 w 1187682"/>
                    <a:gd name="connsiteY65" fmla="*/ 965643 h 1023983"/>
                    <a:gd name="connsiteX66" fmla="*/ 70552 w 1187682"/>
                    <a:gd name="connsiteY66" fmla="*/ 952308 h 1023983"/>
                    <a:gd name="connsiteX67" fmla="*/ 54360 w 1187682"/>
                    <a:gd name="connsiteY67" fmla="*/ 519873 h 1023983"/>
                    <a:gd name="connsiteX68" fmla="*/ 369637 w 1187682"/>
                    <a:gd name="connsiteY68" fmla="*/ 504633 h 1023983"/>
                    <a:gd name="connsiteX69" fmla="*/ 430597 w 1187682"/>
                    <a:gd name="connsiteY69" fmla="*/ 503680 h 1023983"/>
                    <a:gd name="connsiteX70" fmla="*/ 487747 w 1187682"/>
                    <a:gd name="connsiteY70" fmla="*/ 503680 h 1023983"/>
                    <a:gd name="connsiteX71" fmla="*/ 376305 w 1187682"/>
                    <a:gd name="connsiteY71" fmla="*/ 969453 h 1023983"/>
                    <a:gd name="connsiteX72" fmla="*/ 321060 w 1187682"/>
                    <a:gd name="connsiteY72" fmla="*/ 968500 h 1023983"/>
                    <a:gd name="connsiteX73" fmla="*/ 722062 w 1187682"/>
                    <a:gd name="connsiteY73" fmla="*/ 970406 h 1023983"/>
                    <a:gd name="connsiteX74" fmla="*/ 713490 w 1187682"/>
                    <a:gd name="connsiteY74" fmla="*/ 970406 h 1023983"/>
                    <a:gd name="connsiteX75" fmla="*/ 654435 w 1187682"/>
                    <a:gd name="connsiteY75" fmla="*/ 970406 h 1023983"/>
                    <a:gd name="connsiteX76" fmla="*/ 439170 w 1187682"/>
                    <a:gd name="connsiteY76" fmla="*/ 970406 h 1023983"/>
                    <a:gd name="connsiteX77" fmla="*/ 550612 w 1187682"/>
                    <a:gd name="connsiteY77" fmla="*/ 504633 h 1023983"/>
                    <a:gd name="connsiteX78" fmla="*/ 588712 w 1187682"/>
                    <a:gd name="connsiteY78" fmla="*/ 504633 h 1023983"/>
                    <a:gd name="connsiteX79" fmla="*/ 647767 w 1187682"/>
                    <a:gd name="connsiteY79" fmla="*/ 506538 h 1023983"/>
                    <a:gd name="connsiteX80" fmla="*/ 706822 w 1187682"/>
                    <a:gd name="connsiteY80" fmla="*/ 508443 h 1023983"/>
                    <a:gd name="connsiteX81" fmla="*/ 706822 w 1187682"/>
                    <a:gd name="connsiteY81" fmla="*/ 508443 h 1023983"/>
                    <a:gd name="connsiteX82" fmla="*/ 771592 w 1187682"/>
                    <a:gd name="connsiteY82" fmla="*/ 970406 h 1023983"/>
                    <a:gd name="connsiteX83" fmla="*/ 722062 w 1187682"/>
                    <a:gd name="connsiteY83" fmla="*/ 970406 h 1023983"/>
                    <a:gd name="connsiteX84" fmla="*/ 1127827 w 1187682"/>
                    <a:gd name="connsiteY84" fmla="*/ 949450 h 1023983"/>
                    <a:gd name="connsiteX85" fmla="*/ 937327 w 1187682"/>
                    <a:gd name="connsiteY85" fmla="*/ 965643 h 1023983"/>
                    <a:gd name="connsiteX86" fmla="*/ 831600 w 1187682"/>
                    <a:gd name="connsiteY86" fmla="*/ 968500 h 1023983"/>
                    <a:gd name="connsiteX87" fmla="*/ 767782 w 1187682"/>
                    <a:gd name="connsiteY87" fmla="*/ 510348 h 1023983"/>
                    <a:gd name="connsiteX88" fmla="*/ 911610 w 1187682"/>
                    <a:gd name="connsiteY88" fmla="*/ 517968 h 1023983"/>
                    <a:gd name="connsiteX89" fmla="*/ 1134495 w 1187682"/>
                    <a:gd name="connsiteY89" fmla="*/ 535113 h 1023983"/>
                    <a:gd name="connsiteX90" fmla="*/ 1127827 w 1187682"/>
                    <a:gd name="connsiteY90" fmla="*/ 949450 h 10239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Lst>
                  <a:rect l="l" t="t" r="r" b="b"/>
                  <a:pathLst>
                    <a:path w="1187682" h="1023983">
                      <a:moveTo>
                        <a:pt x="1186882" y="521778"/>
                      </a:moveTo>
                      <a:cubicBezTo>
                        <a:pt x="1185930" y="511300"/>
                        <a:pt x="1183072" y="502728"/>
                        <a:pt x="1179262" y="497013"/>
                      </a:cubicBezTo>
                      <a:cubicBezTo>
                        <a:pt x="1164022" y="477963"/>
                        <a:pt x="1114492" y="482725"/>
                        <a:pt x="1092585" y="481773"/>
                      </a:cubicBezTo>
                      <a:cubicBezTo>
                        <a:pt x="1053532" y="478915"/>
                        <a:pt x="1015432" y="476058"/>
                        <a:pt x="976380" y="473200"/>
                      </a:cubicBezTo>
                      <a:cubicBezTo>
                        <a:pt x="904942" y="468438"/>
                        <a:pt x="832552" y="463675"/>
                        <a:pt x="761115" y="460818"/>
                      </a:cubicBezTo>
                      <a:cubicBezTo>
                        <a:pt x="756352" y="418908"/>
                        <a:pt x="750637" y="376998"/>
                        <a:pt x="745875" y="335088"/>
                      </a:cubicBezTo>
                      <a:cubicBezTo>
                        <a:pt x="773497" y="283653"/>
                        <a:pt x="799215" y="229360"/>
                        <a:pt x="802072" y="169353"/>
                      </a:cubicBezTo>
                      <a:cubicBezTo>
                        <a:pt x="803977" y="120775"/>
                        <a:pt x="785880" y="68388"/>
                        <a:pt x="750637" y="35050"/>
                      </a:cubicBezTo>
                      <a:cubicBezTo>
                        <a:pt x="710632" y="-2097"/>
                        <a:pt x="654435" y="-9717"/>
                        <a:pt x="604905" y="12190"/>
                      </a:cubicBezTo>
                      <a:cubicBezTo>
                        <a:pt x="603952" y="12190"/>
                        <a:pt x="603000" y="13143"/>
                        <a:pt x="601095" y="14095"/>
                      </a:cubicBezTo>
                      <a:cubicBezTo>
                        <a:pt x="565852" y="-4002"/>
                        <a:pt x="523942" y="-4002"/>
                        <a:pt x="485842" y="12190"/>
                      </a:cubicBezTo>
                      <a:cubicBezTo>
                        <a:pt x="435360" y="34098"/>
                        <a:pt x="402022" y="81723"/>
                        <a:pt x="389640" y="134110"/>
                      </a:cubicBezTo>
                      <a:cubicBezTo>
                        <a:pt x="374400" y="199833"/>
                        <a:pt x="390592" y="265555"/>
                        <a:pt x="411547" y="328420"/>
                      </a:cubicBezTo>
                      <a:cubicBezTo>
                        <a:pt x="411547" y="328420"/>
                        <a:pt x="411547" y="328420"/>
                        <a:pt x="411547" y="328420"/>
                      </a:cubicBezTo>
                      <a:cubicBezTo>
                        <a:pt x="401070" y="370330"/>
                        <a:pt x="391545" y="412240"/>
                        <a:pt x="381067" y="454150"/>
                      </a:cubicBezTo>
                      <a:cubicBezTo>
                        <a:pt x="348682" y="455103"/>
                        <a:pt x="315345" y="455103"/>
                        <a:pt x="282960" y="457008"/>
                      </a:cubicBezTo>
                      <a:cubicBezTo>
                        <a:pt x="204855" y="459865"/>
                        <a:pt x="125797" y="465580"/>
                        <a:pt x="47692" y="470343"/>
                      </a:cubicBezTo>
                      <a:cubicBezTo>
                        <a:pt x="33405" y="471295"/>
                        <a:pt x="19117" y="475105"/>
                        <a:pt x="10545" y="486535"/>
                      </a:cubicBezTo>
                      <a:cubicBezTo>
                        <a:pt x="-7553" y="509395"/>
                        <a:pt x="2925" y="552258"/>
                        <a:pt x="3877" y="578928"/>
                      </a:cubicBezTo>
                      <a:cubicBezTo>
                        <a:pt x="5782" y="617981"/>
                        <a:pt x="6735" y="657033"/>
                        <a:pt x="8640" y="695133"/>
                      </a:cubicBezTo>
                      <a:cubicBezTo>
                        <a:pt x="11497" y="775143"/>
                        <a:pt x="14355" y="854200"/>
                        <a:pt x="18165" y="933258"/>
                      </a:cubicBezTo>
                      <a:cubicBezTo>
                        <a:pt x="19117" y="950403"/>
                        <a:pt x="20070" y="968500"/>
                        <a:pt x="28642" y="982788"/>
                      </a:cubicBezTo>
                      <a:cubicBezTo>
                        <a:pt x="40072" y="1001838"/>
                        <a:pt x="64837" y="1003743"/>
                        <a:pt x="84840" y="1004695"/>
                      </a:cubicBezTo>
                      <a:cubicBezTo>
                        <a:pt x="429645" y="1030413"/>
                        <a:pt x="776355" y="1030413"/>
                        <a:pt x="1122112" y="1004695"/>
                      </a:cubicBezTo>
                      <a:cubicBezTo>
                        <a:pt x="1136400" y="1003743"/>
                        <a:pt x="1156402" y="1001838"/>
                        <a:pt x="1166880" y="989456"/>
                      </a:cubicBezTo>
                      <a:cubicBezTo>
                        <a:pt x="1178310" y="977073"/>
                        <a:pt x="1176405" y="955166"/>
                        <a:pt x="1177357" y="938973"/>
                      </a:cubicBezTo>
                      <a:cubicBezTo>
                        <a:pt x="1180215" y="826578"/>
                        <a:pt x="1184025" y="714183"/>
                        <a:pt x="1184025" y="601788"/>
                      </a:cubicBezTo>
                      <a:cubicBezTo>
                        <a:pt x="1184025" y="585595"/>
                        <a:pt x="1189740" y="548448"/>
                        <a:pt x="1186882" y="521778"/>
                      </a:cubicBezTo>
                      <a:close/>
                      <a:moveTo>
                        <a:pt x="653482" y="59815"/>
                      </a:moveTo>
                      <a:cubicBezTo>
                        <a:pt x="671580" y="57910"/>
                        <a:pt x="689677" y="61720"/>
                        <a:pt x="704917" y="73150"/>
                      </a:cubicBezTo>
                      <a:cubicBezTo>
                        <a:pt x="731587" y="94105"/>
                        <a:pt x="743970" y="130300"/>
                        <a:pt x="743970" y="162685"/>
                      </a:cubicBezTo>
                      <a:cubicBezTo>
                        <a:pt x="743970" y="216025"/>
                        <a:pt x="717300" y="265555"/>
                        <a:pt x="692535" y="311275"/>
                      </a:cubicBezTo>
                      <a:cubicBezTo>
                        <a:pt x="689677" y="316038"/>
                        <a:pt x="688725" y="320800"/>
                        <a:pt x="688725" y="325563"/>
                      </a:cubicBezTo>
                      <a:cubicBezTo>
                        <a:pt x="687772" y="328420"/>
                        <a:pt x="687772" y="331278"/>
                        <a:pt x="687772" y="334135"/>
                      </a:cubicBezTo>
                      <a:cubicBezTo>
                        <a:pt x="692535" y="375093"/>
                        <a:pt x="697297" y="416050"/>
                        <a:pt x="702060" y="457960"/>
                      </a:cubicBezTo>
                      <a:cubicBezTo>
                        <a:pt x="702060" y="457960"/>
                        <a:pt x="702060" y="457960"/>
                        <a:pt x="702060" y="457960"/>
                      </a:cubicBezTo>
                      <a:cubicBezTo>
                        <a:pt x="682057" y="457008"/>
                        <a:pt x="663007" y="456055"/>
                        <a:pt x="643005" y="456055"/>
                      </a:cubicBezTo>
                      <a:cubicBezTo>
                        <a:pt x="638242" y="416050"/>
                        <a:pt x="633480" y="375093"/>
                        <a:pt x="628717" y="335088"/>
                      </a:cubicBezTo>
                      <a:cubicBezTo>
                        <a:pt x="656340" y="283653"/>
                        <a:pt x="682057" y="229360"/>
                        <a:pt x="684915" y="169353"/>
                      </a:cubicBezTo>
                      <a:cubicBezTo>
                        <a:pt x="685867" y="131253"/>
                        <a:pt x="675390" y="91248"/>
                        <a:pt x="653482" y="59815"/>
                      </a:cubicBezTo>
                      <a:close/>
                      <a:moveTo>
                        <a:pt x="562995" y="177925"/>
                      </a:moveTo>
                      <a:cubicBezTo>
                        <a:pt x="564900" y="144588"/>
                        <a:pt x="576330" y="109345"/>
                        <a:pt x="600142" y="86485"/>
                      </a:cubicBezTo>
                      <a:cubicBezTo>
                        <a:pt x="617287" y="107440"/>
                        <a:pt x="625860" y="136968"/>
                        <a:pt x="625860" y="163638"/>
                      </a:cubicBezTo>
                      <a:cubicBezTo>
                        <a:pt x="625860" y="210310"/>
                        <a:pt x="604905" y="254125"/>
                        <a:pt x="582997" y="295083"/>
                      </a:cubicBezTo>
                      <a:cubicBezTo>
                        <a:pt x="570615" y="256983"/>
                        <a:pt x="560137" y="217930"/>
                        <a:pt x="562995" y="177925"/>
                      </a:cubicBezTo>
                      <a:close/>
                      <a:moveTo>
                        <a:pt x="576330" y="397000"/>
                      </a:moveTo>
                      <a:cubicBezTo>
                        <a:pt x="578235" y="416050"/>
                        <a:pt x="581092" y="435100"/>
                        <a:pt x="582997" y="455103"/>
                      </a:cubicBezTo>
                      <a:cubicBezTo>
                        <a:pt x="576330" y="455103"/>
                        <a:pt x="569662" y="455103"/>
                        <a:pt x="562995" y="455103"/>
                      </a:cubicBezTo>
                      <a:lnTo>
                        <a:pt x="562995" y="455103"/>
                      </a:lnTo>
                      <a:cubicBezTo>
                        <a:pt x="566805" y="435100"/>
                        <a:pt x="571567" y="416050"/>
                        <a:pt x="576330" y="397000"/>
                      </a:cubicBezTo>
                      <a:close/>
                      <a:moveTo>
                        <a:pt x="473460" y="320800"/>
                      </a:moveTo>
                      <a:cubicBezTo>
                        <a:pt x="457267" y="275080"/>
                        <a:pt x="442027" y="226503"/>
                        <a:pt x="443932" y="177925"/>
                      </a:cubicBezTo>
                      <a:cubicBezTo>
                        <a:pt x="445837" y="139825"/>
                        <a:pt x="460125" y="98868"/>
                        <a:pt x="492510" y="76008"/>
                      </a:cubicBezTo>
                      <a:cubicBezTo>
                        <a:pt x="507750" y="65530"/>
                        <a:pt x="526800" y="58863"/>
                        <a:pt x="544897" y="58863"/>
                      </a:cubicBezTo>
                      <a:cubicBezTo>
                        <a:pt x="544897" y="58863"/>
                        <a:pt x="544897" y="58863"/>
                        <a:pt x="544897" y="58863"/>
                      </a:cubicBezTo>
                      <a:cubicBezTo>
                        <a:pt x="527752" y="80770"/>
                        <a:pt x="515370" y="106488"/>
                        <a:pt x="508702" y="134110"/>
                      </a:cubicBezTo>
                      <a:cubicBezTo>
                        <a:pt x="493462" y="199833"/>
                        <a:pt x="509655" y="265555"/>
                        <a:pt x="530610" y="328420"/>
                      </a:cubicBezTo>
                      <a:cubicBezTo>
                        <a:pt x="530610" y="328420"/>
                        <a:pt x="530610" y="328420"/>
                        <a:pt x="530610" y="328420"/>
                      </a:cubicBezTo>
                      <a:cubicBezTo>
                        <a:pt x="520132" y="370330"/>
                        <a:pt x="510607" y="412240"/>
                        <a:pt x="500130" y="454150"/>
                      </a:cubicBezTo>
                      <a:cubicBezTo>
                        <a:pt x="481080" y="454150"/>
                        <a:pt x="462030" y="454150"/>
                        <a:pt x="442980" y="454150"/>
                      </a:cubicBezTo>
                      <a:cubicBezTo>
                        <a:pt x="451552" y="417955"/>
                        <a:pt x="460125" y="380808"/>
                        <a:pt x="468697" y="344613"/>
                      </a:cubicBezTo>
                      <a:cubicBezTo>
                        <a:pt x="468697" y="344613"/>
                        <a:pt x="468697" y="344613"/>
                        <a:pt x="468697" y="343660"/>
                      </a:cubicBezTo>
                      <a:cubicBezTo>
                        <a:pt x="474412" y="336993"/>
                        <a:pt x="476317" y="328420"/>
                        <a:pt x="473460" y="320800"/>
                      </a:cubicBezTo>
                      <a:close/>
                      <a:moveTo>
                        <a:pt x="321060" y="968500"/>
                      </a:moveTo>
                      <a:cubicBezTo>
                        <a:pt x="312487" y="968500"/>
                        <a:pt x="303915" y="968500"/>
                        <a:pt x="295342" y="967548"/>
                      </a:cubicBezTo>
                      <a:cubicBezTo>
                        <a:pt x="283912" y="967548"/>
                        <a:pt x="272482" y="966595"/>
                        <a:pt x="260100" y="965643"/>
                      </a:cubicBezTo>
                      <a:cubicBezTo>
                        <a:pt x="197235" y="962785"/>
                        <a:pt x="133417" y="958023"/>
                        <a:pt x="70552" y="952308"/>
                      </a:cubicBezTo>
                      <a:cubicBezTo>
                        <a:pt x="63885" y="808481"/>
                        <a:pt x="58170" y="664653"/>
                        <a:pt x="54360" y="519873"/>
                      </a:cubicBezTo>
                      <a:cubicBezTo>
                        <a:pt x="159135" y="511300"/>
                        <a:pt x="264862" y="506538"/>
                        <a:pt x="369637" y="504633"/>
                      </a:cubicBezTo>
                      <a:cubicBezTo>
                        <a:pt x="389640" y="504633"/>
                        <a:pt x="410595" y="503680"/>
                        <a:pt x="430597" y="503680"/>
                      </a:cubicBezTo>
                      <a:cubicBezTo>
                        <a:pt x="449647" y="503680"/>
                        <a:pt x="468697" y="503680"/>
                        <a:pt x="487747" y="503680"/>
                      </a:cubicBezTo>
                      <a:cubicBezTo>
                        <a:pt x="450600" y="658938"/>
                        <a:pt x="413452" y="814195"/>
                        <a:pt x="376305" y="969453"/>
                      </a:cubicBezTo>
                      <a:cubicBezTo>
                        <a:pt x="359160" y="969453"/>
                        <a:pt x="340110" y="969453"/>
                        <a:pt x="321060" y="968500"/>
                      </a:cubicBezTo>
                      <a:close/>
                      <a:moveTo>
                        <a:pt x="722062" y="970406"/>
                      </a:moveTo>
                      <a:cubicBezTo>
                        <a:pt x="719205" y="970406"/>
                        <a:pt x="716347" y="970406"/>
                        <a:pt x="713490" y="970406"/>
                      </a:cubicBezTo>
                      <a:cubicBezTo>
                        <a:pt x="693487" y="970406"/>
                        <a:pt x="673485" y="970406"/>
                        <a:pt x="654435" y="970406"/>
                      </a:cubicBezTo>
                      <a:cubicBezTo>
                        <a:pt x="582997" y="971358"/>
                        <a:pt x="511560" y="971358"/>
                        <a:pt x="439170" y="970406"/>
                      </a:cubicBezTo>
                      <a:cubicBezTo>
                        <a:pt x="476317" y="815148"/>
                        <a:pt x="513465" y="659891"/>
                        <a:pt x="550612" y="504633"/>
                      </a:cubicBezTo>
                      <a:cubicBezTo>
                        <a:pt x="562995" y="504633"/>
                        <a:pt x="576330" y="504633"/>
                        <a:pt x="588712" y="504633"/>
                      </a:cubicBezTo>
                      <a:cubicBezTo>
                        <a:pt x="608715" y="504633"/>
                        <a:pt x="628717" y="505585"/>
                        <a:pt x="647767" y="506538"/>
                      </a:cubicBezTo>
                      <a:cubicBezTo>
                        <a:pt x="667770" y="507490"/>
                        <a:pt x="686820" y="507490"/>
                        <a:pt x="706822" y="508443"/>
                      </a:cubicBezTo>
                      <a:lnTo>
                        <a:pt x="706822" y="508443"/>
                      </a:lnTo>
                      <a:cubicBezTo>
                        <a:pt x="725872" y="662748"/>
                        <a:pt x="747780" y="816100"/>
                        <a:pt x="771592" y="970406"/>
                      </a:cubicBezTo>
                      <a:cubicBezTo>
                        <a:pt x="755400" y="970406"/>
                        <a:pt x="739207" y="970406"/>
                        <a:pt x="722062" y="970406"/>
                      </a:cubicBezTo>
                      <a:close/>
                      <a:moveTo>
                        <a:pt x="1127827" y="949450"/>
                      </a:moveTo>
                      <a:cubicBezTo>
                        <a:pt x="1064962" y="959928"/>
                        <a:pt x="1001145" y="963738"/>
                        <a:pt x="937327" y="965643"/>
                      </a:cubicBezTo>
                      <a:cubicBezTo>
                        <a:pt x="902085" y="967548"/>
                        <a:pt x="866842" y="967548"/>
                        <a:pt x="831600" y="968500"/>
                      </a:cubicBezTo>
                      <a:cubicBezTo>
                        <a:pt x="807787" y="816100"/>
                        <a:pt x="786832" y="663700"/>
                        <a:pt x="767782" y="510348"/>
                      </a:cubicBezTo>
                      <a:cubicBezTo>
                        <a:pt x="815407" y="512253"/>
                        <a:pt x="863032" y="515110"/>
                        <a:pt x="911610" y="517968"/>
                      </a:cubicBezTo>
                      <a:cubicBezTo>
                        <a:pt x="985905" y="522730"/>
                        <a:pt x="1060200" y="528445"/>
                        <a:pt x="1134495" y="535113"/>
                      </a:cubicBezTo>
                      <a:cubicBezTo>
                        <a:pt x="1134495" y="674178"/>
                        <a:pt x="1132590" y="812291"/>
                        <a:pt x="1127827" y="949450"/>
                      </a:cubicBezTo>
                      <a:close/>
                    </a:path>
                  </a:pathLst>
                </a:custGeom>
                <a:solidFill>
                  <a:srgbClr val="454E5F"/>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等线" panose="020F0502020204030204"/>
                    <a:ea typeface="+mn-ea"/>
                    <a:cs typeface="+mn-cs"/>
                  </a:endParaRPr>
                </a:p>
              </p:txBody>
            </p:sp>
          </p:grpSp>
        </p:grpSp>
        <p:sp>
          <p:nvSpPr>
            <p:cNvPr id="43" name="TextBox 42">
              <a:extLst>
                <a:ext uri="{FF2B5EF4-FFF2-40B4-BE49-F238E27FC236}">
                  <a16:creationId xmlns:a16="http://schemas.microsoft.com/office/drawing/2014/main" id="{B823A40F-148E-4A47-BDF7-ADCD7974EBA1}"/>
                </a:ext>
              </a:extLst>
            </p:cNvPr>
            <p:cNvSpPr txBox="1"/>
            <p:nvPr/>
          </p:nvSpPr>
          <p:spPr>
            <a:xfrm>
              <a:off x="6037737" y="4234347"/>
              <a:ext cx="4899032" cy="1034293"/>
            </a:xfrm>
            <a:prstGeom prst="rect">
              <a:avLst/>
            </a:prstGeom>
            <a:noFill/>
          </p:spPr>
          <p:txBody>
            <a:bodyPr wrap="square" rtlCol="0">
              <a:spAutoFit/>
            </a:bodyPr>
            <a:lstStyle/>
            <a:p>
              <a:pPr marL="18415" marR="18415" lvl="0" indent="0" algn="ctr" defTabSz="914400" rtl="0" eaLnBrk="1" fontAlgn="auto" latinLnBrk="0" hangingPunct="1">
                <a:lnSpc>
                  <a:spcPct val="110000"/>
                </a:lnSpc>
                <a:spcBef>
                  <a:spcPts val="0"/>
                </a:spcBef>
                <a:spcAft>
                  <a:spcPts val="0"/>
                </a:spcAft>
                <a:buClrTx/>
                <a:buSzTx/>
                <a:buFontTx/>
                <a:buNone/>
                <a:tabLst/>
                <a:defRPr/>
              </a:pPr>
              <a:r>
                <a:rPr kumimoji="0" lang="en-US" sz="3600" b="0" i="0" u="none" strike="noStrike" kern="1200" cap="none" spc="0" normalizeH="0" baseline="0" noProof="0" dirty="0" err="1">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rPr>
                <a:t>Các</a:t>
              </a:r>
              <a:r>
                <a:rPr kumimoji="0" lang="en-US" sz="3600" b="0" i="0"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rPr>
                <a:t> </a:t>
              </a:r>
              <a:r>
                <a:rPr kumimoji="0" lang="en-US" sz="3600" b="0" i="0" u="none" strike="noStrike" kern="1200" cap="none" spc="0" normalizeH="0" baseline="0" noProof="0" dirty="0" err="1">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rPr>
                <a:t>tờ</a:t>
              </a:r>
              <a:r>
                <a:rPr kumimoji="0" lang="en-US" sz="3600" b="0" i="0"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rPr>
                <a:t> </a:t>
              </a:r>
              <a:r>
                <a:rPr kumimoji="0" lang="en-US" sz="3600" b="0" i="0" u="none" strike="noStrike" kern="1200" cap="none" spc="0" normalizeH="0" baseline="0" noProof="0" dirty="0" err="1">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rPr>
                <a:t>tiền</a:t>
              </a:r>
              <a:r>
                <a:rPr kumimoji="0" lang="en-US" sz="3600" b="0" i="0"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rPr>
                <a:t> </a:t>
              </a:r>
              <a:r>
                <a:rPr kumimoji="0" lang="en-US" sz="3600" b="0" i="0" u="none" strike="noStrike" kern="1200" cap="none" spc="0" normalizeH="0" baseline="0" noProof="0" dirty="0" err="1">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rPr>
                <a:t>từ</a:t>
              </a:r>
              <a:r>
                <a:rPr kumimoji="0" lang="en-US" sz="3600" b="0" i="0"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rPr>
                <a:t> 1 000 </a:t>
              </a:r>
              <a:r>
                <a:rPr kumimoji="0" lang="en-US" sz="3600" b="0" i="0" u="none" strike="noStrike" kern="1200" cap="none" spc="0" normalizeH="0" baseline="0" noProof="0" dirty="0" err="1">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rPr>
                <a:t>trở</a:t>
              </a:r>
              <a:r>
                <a:rPr kumimoji="0" lang="en-US" sz="3600" b="0" i="0"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rPr>
                <a:t> </a:t>
              </a:r>
              <a:r>
                <a:rPr kumimoji="0" lang="en-US" sz="3600" b="0" i="0" u="none" strike="noStrike" kern="1200" cap="none" spc="0" normalizeH="0" baseline="0" noProof="0" dirty="0" err="1">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rPr>
                <a:t>lên</a:t>
              </a:r>
              <a:endParaRPr kumimoji="0" lang="en-US" sz="3600" b="0" i="0"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endParaRPr>
            </a:p>
          </p:txBody>
        </p:sp>
      </p:grpSp>
      <p:pic>
        <p:nvPicPr>
          <p:cNvPr id="2052" name="Picture 4" descr="Tìm hiểu về hình ảnh tiền Việt Nam hiện nay - Tạ Đình Phong">
            <a:extLst>
              <a:ext uri="{FF2B5EF4-FFF2-40B4-BE49-F238E27FC236}">
                <a16:creationId xmlns:a16="http://schemas.microsoft.com/office/drawing/2014/main" id="{AD501057-754F-3F84-3518-1F13536476F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33375" y="1913105"/>
            <a:ext cx="4058062" cy="3687595"/>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20k polymer seri 456789 , chất lượng... - Tài - Tiền May Mắn | Facebook">
            <a:extLst>
              <a:ext uri="{FF2B5EF4-FFF2-40B4-BE49-F238E27FC236}">
                <a16:creationId xmlns:a16="http://schemas.microsoft.com/office/drawing/2014/main" id="{EC56F31F-8DAB-918C-A17E-C8F86706AC2C}"/>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586288" y="1919288"/>
            <a:ext cx="3652837" cy="3652837"/>
          </a:xfrm>
          <a:prstGeom prst="rect">
            <a:avLst/>
          </a:prstGeom>
          <a:noFill/>
          <a:extLst>
            <a:ext uri="{909E8E84-426E-40DD-AFC4-6F175D3DCCD1}">
              <a14:hiddenFill xmlns:a14="http://schemas.microsoft.com/office/drawing/2010/main">
                <a:solidFill>
                  <a:srgbClr val="FFFFFF"/>
                </a:solidFill>
              </a14:hiddenFill>
            </a:ext>
          </a:extLst>
        </p:spPr>
      </p:pic>
      <p:pic>
        <p:nvPicPr>
          <p:cNvPr id="2056" name="Picture 8" descr="50 000 Đồng - Vietnam – Numista">
            <a:extLst>
              <a:ext uri="{FF2B5EF4-FFF2-40B4-BE49-F238E27FC236}">
                <a16:creationId xmlns:a16="http://schemas.microsoft.com/office/drawing/2014/main" id="{4A2ACCBC-CDFB-E1D0-6D61-82C44ED2EF68}"/>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380639" y="2009775"/>
            <a:ext cx="3735161" cy="34861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0900547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withEffect" p14:presetBounceEnd="55000">
                                      <p:stCondLst>
                                        <p:cond delay="0"/>
                                      </p:stCondLst>
                                      <p:childTnLst>
                                        <p:set>
                                          <p:cBhvr>
                                            <p:cTn id="6" dur="1" fill="hold">
                                              <p:stCondLst>
                                                <p:cond delay="0"/>
                                              </p:stCondLst>
                                            </p:cTn>
                                            <p:tgtEl>
                                              <p:spTgt spid="41"/>
                                            </p:tgtEl>
                                            <p:attrNameLst>
                                              <p:attrName>style.visibility</p:attrName>
                                            </p:attrNameLst>
                                          </p:cBhvr>
                                          <p:to>
                                            <p:strVal val="visible"/>
                                          </p:to>
                                        </p:set>
                                        <p:anim calcmode="lin" valueType="num" p14:bounceEnd="55000">
                                          <p:cBhvr additive="base">
                                            <p:cTn id="7" dur="1000" fill="hold"/>
                                            <p:tgtEl>
                                              <p:spTgt spid="41"/>
                                            </p:tgtEl>
                                            <p:attrNameLst>
                                              <p:attrName>ppt_x</p:attrName>
                                            </p:attrNameLst>
                                          </p:cBhvr>
                                          <p:tavLst>
                                            <p:tav tm="0">
                                              <p:val>
                                                <p:strVal val="1+#ppt_w/2"/>
                                              </p:val>
                                            </p:tav>
                                            <p:tav tm="100000">
                                              <p:val>
                                                <p:strVal val="#ppt_x"/>
                                              </p:val>
                                            </p:tav>
                                          </p:tavLst>
                                        </p:anim>
                                        <p:anim calcmode="lin" valueType="num" p14:bounceEnd="55000">
                                          <p:cBhvr additive="base">
                                            <p:cTn id="8" dur="1000" fill="hold"/>
                                            <p:tgtEl>
                                              <p:spTgt spid="41"/>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2052"/>
                                            </p:tgtEl>
                                            <p:attrNameLst>
                                              <p:attrName>style.visibility</p:attrName>
                                            </p:attrNameLst>
                                          </p:cBhvr>
                                          <p:to>
                                            <p:strVal val="visible"/>
                                          </p:to>
                                        </p:set>
                                        <p:anim calcmode="lin" valueType="num">
                                          <p:cBhvr additive="base">
                                            <p:cTn id="13" dur="500" fill="hold"/>
                                            <p:tgtEl>
                                              <p:spTgt spid="2052"/>
                                            </p:tgtEl>
                                            <p:attrNameLst>
                                              <p:attrName>ppt_x</p:attrName>
                                            </p:attrNameLst>
                                          </p:cBhvr>
                                          <p:tavLst>
                                            <p:tav tm="0">
                                              <p:val>
                                                <p:strVal val="#ppt_x"/>
                                              </p:val>
                                            </p:tav>
                                            <p:tav tm="100000">
                                              <p:val>
                                                <p:strVal val="#ppt_x"/>
                                              </p:val>
                                            </p:tav>
                                          </p:tavLst>
                                        </p:anim>
                                        <p:anim calcmode="lin" valueType="num">
                                          <p:cBhvr additive="base">
                                            <p:cTn id="14" dur="500" fill="hold"/>
                                            <p:tgtEl>
                                              <p:spTgt spid="2052"/>
                                            </p:tgtEl>
                                            <p:attrNameLst>
                                              <p:attrName>ppt_y</p:attrName>
                                            </p:attrNameLst>
                                          </p:cBhvr>
                                          <p:tavLst>
                                            <p:tav tm="0">
                                              <p:val>
                                                <p:strVal val="1+#ppt_h/2"/>
                                              </p:val>
                                            </p:tav>
                                            <p:tav tm="100000">
                                              <p:val>
                                                <p:strVal val="#ppt_y"/>
                                              </p:val>
                                            </p:tav>
                                          </p:tavLst>
                                        </p:anim>
                                      </p:childTnLst>
                                    </p:cTn>
                                  </p:par>
                                  <p:par>
                                    <p:cTn id="15" presetID="2" presetClass="entr" presetSubtype="4" fill="hold" nodeType="withEffect">
                                      <p:stCondLst>
                                        <p:cond delay="0"/>
                                      </p:stCondLst>
                                      <p:childTnLst>
                                        <p:set>
                                          <p:cBhvr>
                                            <p:cTn id="16" dur="1" fill="hold">
                                              <p:stCondLst>
                                                <p:cond delay="0"/>
                                              </p:stCondLst>
                                            </p:cTn>
                                            <p:tgtEl>
                                              <p:spTgt spid="2054"/>
                                            </p:tgtEl>
                                            <p:attrNameLst>
                                              <p:attrName>style.visibility</p:attrName>
                                            </p:attrNameLst>
                                          </p:cBhvr>
                                          <p:to>
                                            <p:strVal val="visible"/>
                                          </p:to>
                                        </p:set>
                                        <p:anim calcmode="lin" valueType="num">
                                          <p:cBhvr additive="base">
                                            <p:cTn id="17" dur="500" fill="hold"/>
                                            <p:tgtEl>
                                              <p:spTgt spid="2054"/>
                                            </p:tgtEl>
                                            <p:attrNameLst>
                                              <p:attrName>ppt_x</p:attrName>
                                            </p:attrNameLst>
                                          </p:cBhvr>
                                          <p:tavLst>
                                            <p:tav tm="0">
                                              <p:val>
                                                <p:strVal val="#ppt_x"/>
                                              </p:val>
                                            </p:tav>
                                            <p:tav tm="100000">
                                              <p:val>
                                                <p:strVal val="#ppt_x"/>
                                              </p:val>
                                            </p:tav>
                                          </p:tavLst>
                                        </p:anim>
                                        <p:anim calcmode="lin" valueType="num">
                                          <p:cBhvr additive="base">
                                            <p:cTn id="18" dur="500" fill="hold"/>
                                            <p:tgtEl>
                                              <p:spTgt spid="2054"/>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2056"/>
                                            </p:tgtEl>
                                            <p:attrNameLst>
                                              <p:attrName>style.visibility</p:attrName>
                                            </p:attrNameLst>
                                          </p:cBhvr>
                                          <p:to>
                                            <p:strVal val="visible"/>
                                          </p:to>
                                        </p:set>
                                        <p:anim calcmode="lin" valueType="num">
                                          <p:cBhvr additive="base">
                                            <p:cTn id="21" dur="500" fill="hold"/>
                                            <p:tgtEl>
                                              <p:spTgt spid="2056"/>
                                            </p:tgtEl>
                                            <p:attrNameLst>
                                              <p:attrName>ppt_x</p:attrName>
                                            </p:attrNameLst>
                                          </p:cBhvr>
                                          <p:tavLst>
                                            <p:tav tm="0">
                                              <p:val>
                                                <p:strVal val="#ppt_x"/>
                                              </p:val>
                                            </p:tav>
                                            <p:tav tm="100000">
                                              <p:val>
                                                <p:strVal val="#ppt_x"/>
                                              </p:val>
                                            </p:tav>
                                          </p:tavLst>
                                        </p:anim>
                                        <p:anim calcmode="lin" valueType="num">
                                          <p:cBhvr additive="base">
                                            <p:cTn id="22" dur="500" fill="hold"/>
                                            <p:tgtEl>
                                              <p:spTgt spid="205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withEffect">
                                      <p:stCondLst>
                                        <p:cond delay="0"/>
                                      </p:stCondLst>
                                      <p:childTnLst>
                                        <p:set>
                                          <p:cBhvr>
                                            <p:cTn id="6" dur="1" fill="hold">
                                              <p:stCondLst>
                                                <p:cond delay="0"/>
                                              </p:stCondLst>
                                            </p:cTn>
                                            <p:tgtEl>
                                              <p:spTgt spid="41"/>
                                            </p:tgtEl>
                                            <p:attrNameLst>
                                              <p:attrName>style.visibility</p:attrName>
                                            </p:attrNameLst>
                                          </p:cBhvr>
                                          <p:to>
                                            <p:strVal val="visible"/>
                                          </p:to>
                                        </p:set>
                                        <p:anim calcmode="lin" valueType="num">
                                          <p:cBhvr additive="base">
                                            <p:cTn id="7" dur="1000" fill="hold"/>
                                            <p:tgtEl>
                                              <p:spTgt spid="41"/>
                                            </p:tgtEl>
                                            <p:attrNameLst>
                                              <p:attrName>ppt_x</p:attrName>
                                            </p:attrNameLst>
                                          </p:cBhvr>
                                          <p:tavLst>
                                            <p:tav tm="0">
                                              <p:val>
                                                <p:strVal val="1+#ppt_w/2"/>
                                              </p:val>
                                            </p:tav>
                                            <p:tav tm="100000">
                                              <p:val>
                                                <p:strVal val="#ppt_x"/>
                                              </p:val>
                                            </p:tav>
                                          </p:tavLst>
                                        </p:anim>
                                        <p:anim calcmode="lin" valueType="num">
                                          <p:cBhvr additive="base">
                                            <p:cTn id="8" dur="1000" fill="hold"/>
                                            <p:tgtEl>
                                              <p:spTgt spid="41"/>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2052"/>
                                            </p:tgtEl>
                                            <p:attrNameLst>
                                              <p:attrName>style.visibility</p:attrName>
                                            </p:attrNameLst>
                                          </p:cBhvr>
                                          <p:to>
                                            <p:strVal val="visible"/>
                                          </p:to>
                                        </p:set>
                                        <p:anim calcmode="lin" valueType="num">
                                          <p:cBhvr additive="base">
                                            <p:cTn id="13" dur="500" fill="hold"/>
                                            <p:tgtEl>
                                              <p:spTgt spid="2052"/>
                                            </p:tgtEl>
                                            <p:attrNameLst>
                                              <p:attrName>ppt_x</p:attrName>
                                            </p:attrNameLst>
                                          </p:cBhvr>
                                          <p:tavLst>
                                            <p:tav tm="0">
                                              <p:val>
                                                <p:strVal val="#ppt_x"/>
                                              </p:val>
                                            </p:tav>
                                            <p:tav tm="100000">
                                              <p:val>
                                                <p:strVal val="#ppt_x"/>
                                              </p:val>
                                            </p:tav>
                                          </p:tavLst>
                                        </p:anim>
                                        <p:anim calcmode="lin" valueType="num">
                                          <p:cBhvr additive="base">
                                            <p:cTn id="14" dur="500" fill="hold"/>
                                            <p:tgtEl>
                                              <p:spTgt spid="2052"/>
                                            </p:tgtEl>
                                            <p:attrNameLst>
                                              <p:attrName>ppt_y</p:attrName>
                                            </p:attrNameLst>
                                          </p:cBhvr>
                                          <p:tavLst>
                                            <p:tav tm="0">
                                              <p:val>
                                                <p:strVal val="1+#ppt_h/2"/>
                                              </p:val>
                                            </p:tav>
                                            <p:tav tm="100000">
                                              <p:val>
                                                <p:strVal val="#ppt_y"/>
                                              </p:val>
                                            </p:tav>
                                          </p:tavLst>
                                        </p:anim>
                                      </p:childTnLst>
                                    </p:cTn>
                                  </p:par>
                                  <p:par>
                                    <p:cTn id="15" presetID="2" presetClass="entr" presetSubtype="4" fill="hold" nodeType="withEffect">
                                      <p:stCondLst>
                                        <p:cond delay="0"/>
                                      </p:stCondLst>
                                      <p:childTnLst>
                                        <p:set>
                                          <p:cBhvr>
                                            <p:cTn id="16" dur="1" fill="hold">
                                              <p:stCondLst>
                                                <p:cond delay="0"/>
                                              </p:stCondLst>
                                            </p:cTn>
                                            <p:tgtEl>
                                              <p:spTgt spid="2054"/>
                                            </p:tgtEl>
                                            <p:attrNameLst>
                                              <p:attrName>style.visibility</p:attrName>
                                            </p:attrNameLst>
                                          </p:cBhvr>
                                          <p:to>
                                            <p:strVal val="visible"/>
                                          </p:to>
                                        </p:set>
                                        <p:anim calcmode="lin" valueType="num">
                                          <p:cBhvr additive="base">
                                            <p:cTn id="17" dur="500" fill="hold"/>
                                            <p:tgtEl>
                                              <p:spTgt spid="2054"/>
                                            </p:tgtEl>
                                            <p:attrNameLst>
                                              <p:attrName>ppt_x</p:attrName>
                                            </p:attrNameLst>
                                          </p:cBhvr>
                                          <p:tavLst>
                                            <p:tav tm="0">
                                              <p:val>
                                                <p:strVal val="#ppt_x"/>
                                              </p:val>
                                            </p:tav>
                                            <p:tav tm="100000">
                                              <p:val>
                                                <p:strVal val="#ppt_x"/>
                                              </p:val>
                                            </p:tav>
                                          </p:tavLst>
                                        </p:anim>
                                        <p:anim calcmode="lin" valueType="num">
                                          <p:cBhvr additive="base">
                                            <p:cTn id="18" dur="500" fill="hold"/>
                                            <p:tgtEl>
                                              <p:spTgt spid="2054"/>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2056"/>
                                            </p:tgtEl>
                                            <p:attrNameLst>
                                              <p:attrName>style.visibility</p:attrName>
                                            </p:attrNameLst>
                                          </p:cBhvr>
                                          <p:to>
                                            <p:strVal val="visible"/>
                                          </p:to>
                                        </p:set>
                                        <p:anim calcmode="lin" valueType="num">
                                          <p:cBhvr additive="base">
                                            <p:cTn id="21" dur="500" fill="hold"/>
                                            <p:tgtEl>
                                              <p:spTgt spid="2056"/>
                                            </p:tgtEl>
                                            <p:attrNameLst>
                                              <p:attrName>ppt_x</p:attrName>
                                            </p:attrNameLst>
                                          </p:cBhvr>
                                          <p:tavLst>
                                            <p:tav tm="0">
                                              <p:val>
                                                <p:strVal val="#ppt_x"/>
                                              </p:val>
                                            </p:tav>
                                            <p:tav tm="100000">
                                              <p:val>
                                                <p:strVal val="#ppt_x"/>
                                              </p:val>
                                            </p:tav>
                                          </p:tavLst>
                                        </p:anim>
                                        <p:anim calcmode="lin" valueType="num">
                                          <p:cBhvr additive="base">
                                            <p:cTn id="22" dur="500" fill="hold"/>
                                            <p:tgtEl>
                                              <p:spTgt spid="205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84E3F0"/>
        </a:solidFill>
        <a:effectLst/>
      </p:bgPr>
    </p:bg>
    <p:spTree>
      <p:nvGrpSpPr>
        <p:cNvPr id="1" name=""/>
        <p:cNvGrpSpPr/>
        <p:nvPr/>
      </p:nvGrpSpPr>
      <p:grpSpPr>
        <a:xfrm>
          <a:off x="0" y="0"/>
          <a:ext cx="0" cy="0"/>
          <a:chOff x="0" y="0"/>
          <a:chExt cx="0" cy="0"/>
        </a:xfrm>
      </p:grpSpPr>
      <p:pic>
        <p:nvPicPr>
          <p:cNvPr id="16" name="图片 15"/>
          <p:cNvPicPr>
            <a:picLocks noChangeAspect="1"/>
          </p:cNvPicPr>
          <p:nvPr/>
        </p:nvPicPr>
        <p:blipFill>
          <a:blip r:embed="rId3"/>
          <a:stretch>
            <a:fillRect/>
          </a:stretch>
        </p:blipFill>
        <p:spPr>
          <a:xfrm>
            <a:off x="1" y="1"/>
            <a:ext cx="12192000" cy="500912"/>
          </a:xfrm>
          <a:prstGeom prst="rect">
            <a:avLst/>
          </a:prstGeom>
        </p:spPr>
      </p:pic>
      <p:grpSp>
        <p:nvGrpSpPr>
          <p:cNvPr id="41" name="Group 40">
            <a:extLst>
              <a:ext uri="{FF2B5EF4-FFF2-40B4-BE49-F238E27FC236}">
                <a16:creationId xmlns:a16="http://schemas.microsoft.com/office/drawing/2014/main" id="{58C5F316-4E64-4990-8C96-22027289CDE6}"/>
              </a:ext>
            </a:extLst>
          </p:cNvPr>
          <p:cNvGrpSpPr/>
          <p:nvPr/>
        </p:nvGrpSpPr>
        <p:grpSpPr>
          <a:xfrm>
            <a:off x="2847383" y="129438"/>
            <a:ext cx="6878233" cy="1385037"/>
            <a:chOff x="5625979" y="3429000"/>
            <a:chExt cx="5736545" cy="2134052"/>
          </a:xfrm>
        </p:grpSpPr>
        <p:grpSp>
          <p:nvGrpSpPr>
            <p:cNvPr id="42" name="Graphic 3">
              <a:extLst>
                <a:ext uri="{FF2B5EF4-FFF2-40B4-BE49-F238E27FC236}">
                  <a16:creationId xmlns:a16="http://schemas.microsoft.com/office/drawing/2014/main" id="{563D44EC-B7B4-4B53-A56D-1294A3C15413}"/>
                </a:ext>
              </a:extLst>
            </p:cNvPr>
            <p:cNvGrpSpPr/>
            <p:nvPr/>
          </p:nvGrpSpPr>
          <p:grpSpPr>
            <a:xfrm>
              <a:off x="5625979" y="3429000"/>
              <a:ext cx="5736545" cy="2134052"/>
              <a:chOff x="3649055" y="2289634"/>
              <a:chExt cx="7931467" cy="3259717"/>
            </a:xfrm>
          </p:grpSpPr>
          <p:sp>
            <p:nvSpPr>
              <p:cNvPr id="44" name="Freeform: Shape 43">
                <a:extLst>
                  <a:ext uri="{FF2B5EF4-FFF2-40B4-BE49-F238E27FC236}">
                    <a16:creationId xmlns:a16="http://schemas.microsoft.com/office/drawing/2014/main" id="{79CD35E1-B480-4D35-919C-B19E9C850257}"/>
                  </a:ext>
                </a:extLst>
              </p:cNvPr>
              <p:cNvSpPr/>
              <p:nvPr/>
            </p:nvSpPr>
            <p:spPr>
              <a:xfrm>
                <a:off x="3649055" y="3090493"/>
                <a:ext cx="7811452" cy="2212267"/>
              </a:xfrm>
              <a:custGeom>
                <a:avLst/>
                <a:gdLst>
                  <a:gd name="connsiteX0" fmla="*/ 7368540 w 7811452"/>
                  <a:gd name="connsiteY0" fmla="*/ 2864168 h 3306184"/>
                  <a:gd name="connsiteX1" fmla="*/ 7608570 w 7811452"/>
                  <a:gd name="connsiteY1" fmla="*/ 3051810 h 3306184"/>
                  <a:gd name="connsiteX2" fmla="*/ 315278 w 7811452"/>
                  <a:gd name="connsiteY2" fmla="*/ 3099435 h 3306184"/>
                  <a:gd name="connsiteX3" fmla="*/ 261938 w 7811452"/>
                  <a:gd name="connsiteY3" fmla="*/ 2593658 h 3306184"/>
                  <a:gd name="connsiteX4" fmla="*/ 120015 w 7811452"/>
                  <a:gd name="connsiteY4" fmla="*/ 2520315 h 3306184"/>
                  <a:gd name="connsiteX5" fmla="*/ 281940 w 7811452"/>
                  <a:gd name="connsiteY5" fmla="*/ 2227898 h 3306184"/>
                  <a:gd name="connsiteX6" fmla="*/ 52388 w 7811452"/>
                  <a:gd name="connsiteY6" fmla="*/ 2022158 h 3306184"/>
                  <a:gd name="connsiteX7" fmla="*/ 320040 w 7811452"/>
                  <a:gd name="connsiteY7" fmla="*/ 1744980 h 3306184"/>
                  <a:gd name="connsiteX8" fmla="*/ 230505 w 7811452"/>
                  <a:gd name="connsiteY8" fmla="*/ 975360 h 3306184"/>
                  <a:gd name="connsiteX9" fmla="*/ 140018 w 7811452"/>
                  <a:gd name="connsiteY9" fmla="*/ 929640 h 3306184"/>
                  <a:gd name="connsiteX10" fmla="*/ 280988 w 7811452"/>
                  <a:gd name="connsiteY10" fmla="*/ 720090 h 3306184"/>
                  <a:gd name="connsiteX11" fmla="*/ 0 w 7811452"/>
                  <a:gd name="connsiteY11" fmla="*/ 532448 h 3306184"/>
                  <a:gd name="connsiteX12" fmla="*/ 187643 w 7811452"/>
                  <a:gd name="connsiteY12" fmla="*/ 318135 h 3306184"/>
                  <a:gd name="connsiteX13" fmla="*/ 35243 w 7811452"/>
                  <a:gd name="connsiteY13" fmla="*/ 76200 h 3306184"/>
                  <a:gd name="connsiteX14" fmla="*/ 7439025 w 7811452"/>
                  <a:gd name="connsiteY14" fmla="*/ 0 h 3306184"/>
                  <a:gd name="connsiteX15" fmla="*/ 7167563 w 7811452"/>
                  <a:gd name="connsiteY15" fmla="*/ 337185 h 3306184"/>
                  <a:gd name="connsiteX16" fmla="*/ 7617143 w 7811452"/>
                  <a:gd name="connsiteY16" fmla="*/ 554355 h 3306184"/>
                  <a:gd name="connsiteX17" fmla="*/ 7167563 w 7811452"/>
                  <a:gd name="connsiteY17" fmla="*/ 630555 h 3306184"/>
                  <a:gd name="connsiteX18" fmla="*/ 7425690 w 7811452"/>
                  <a:gd name="connsiteY18" fmla="*/ 789623 h 3306184"/>
                  <a:gd name="connsiteX19" fmla="*/ 7450455 w 7811452"/>
                  <a:gd name="connsiteY19" fmla="*/ 2069783 h 3306184"/>
                  <a:gd name="connsiteX20" fmla="*/ 7610475 w 7811452"/>
                  <a:gd name="connsiteY20" fmla="*/ 2229803 h 3306184"/>
                  <a:gd name="connsiteX21" fmla="*/ 7454265 w 7811452"/>
                  <a:gd name="connsiteY21" fmla="*/ 2352675 h 3306184"/>
                  <a:gd name="connsiteX22" fmla="*/ 7811453 w 7811452"/>
                  <a:gd name="connsiteY22" fmla="*/ 2592705 h 3306184"/>
                  <a:gd name="connsiteX23" fmla="*/ 7368540 w 7811452"/>
                  <a:gd name="connsiteY23" fmla="*/ 2864168 h 33061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7811452" h="3306184">
                    <a:moveTo>
                      <a:pt x="7368540" y="2864168"/>
                    </a:moveTo>
                    <a:cubicBezTo>
                      <a:pt x="7452360" y="2939415"/>
                      <a:pt x="7524750" y="2976563"/>
                      <a:pt x="7608570" y="3051810"/>
                    </a:cubicBezTo>
                    <a:cubicBezTo>
                      <a:pt x="5187315" y="3376613"/>
                      <a:pt x="2741295" y="3388043"/>
                      <a:pt x="315278" y="3099435"/>
                    </a:cubicBezTo>
                    <a:cubicBezTo>
                      <a:pt x="307658" y="2932748"/>
                      <a:pt x="305753" y="2754630"/>
                      <a:pt x="261938" y="2593658"/>
                    </a:cubicBezTo>
                    <a:cubicBezTo>
                      <a:pt x="209550" y="2567940"/>
                      <a:pt x="172403" y="2546033"/>
                      <a:pt x="120015" y="2520315"/>
                    </a:cubicBezTo>
                    <a:cubicBezTo>
                      <a:pt x="178118" y="2420303"/>
                      <a:pt x="223838" y="2327910"/>
                      <a:pt x="281940" y="2227898"/>
                    </a:cubicBezTo>
                    <a:cubicBezTo>
                      <a:pt x="212408" y="2169795"/>
                      <a:pt x="121920" y="2081213"/>
                      <a:pt x="52388" y="2022158"/>
                    </a:cubicBezTo>
                    <a:cubicBezTo>
                      <a:pt x="135255" y="1945958"/>
                      <a:pt x="237173" y="1821180"/>
                      <a:pt x="320040" y="1744980"/>
                    </a:cubicBezTo>
                    <a:cubicBezTo>
                      <a:pt x="286703" y="1480185"/>
                      <a:pt x="263843" y="1239203"/>
                      <a:pt x="230505" y="975360"/>
                    </a:cubicBezTo>
                    <a:cubicBezTo>
                      <a:pt x="200025" y="957263"/>
                      <a:pt x="171450" y="947738"/>
                      <a:pt x="140018" y="929640"/>
                    </a:cubicBezTo>
                    <a:cubicBezTo>
                      <a:pt x="187643" y="868680"/>
                      <a:pt x="232410" y="782003"/>
                      <a:pt x="280988" y="720090"/>
                    </a:cubicBezTo>
                    <a:cubicBezTo>
                      <a:pt x="187643" y="672465"/>
                      <a:pt x="91440" y="579120"/>
                      <a:pt x="0" y="532448"/>
                    </a:cubicBezTo>
                    <a:cubicBezTo>
                      <a:pt x="61913" y="471488"/>
                      <a:pt x="125730" y="379095"/>
                      <a:pt x="187643" y="318135"/>
                    </a:cubicBezTo>
                    <a:cubicBezTo>
                      <a:pt x="124778" y="243840"/>
                      <a:pt x="97155" y="150495"/>
                      <a:pt x="35243" y="76200"/>
                    </a:cubicBezTo>
                    <a:cubicBezTo>
                      <a:pt x="2501265" y="219075"/>
                      <a:pt x="4976813" y="194310"/>
                      <a:pt x="7439025" y="0"/>
                    </a:cubicBezTo>
                    <a:cubicBezTo>
                      <a:pt x="7332345" y="106680"/>
                      <a:pt x="7275195" y="230505"/>
                      <a:pt x="7167563" y="337185"/>
                    </a:cubicBezTo>
                    <a:cubicBezTo>
                      <a:pt x="7319963" y="406718"/>
                      <a:pt x="7464743" y="483870"/>
                      <a:pt x="7617143" y="554355"/>
                    </a:cubicBezTo>
                    <a:cubicBezTo>
                      <a:pt x="7472363" y="574357"/>
                      <a:pt x="7312343" y="610553"/>
                      <a:pt x="7167563" y="630555"/>
                    </a:cubicBezTo>
                    <a:cubicBezTo>
                      <a:pt x="7275195" y="665798"/>
                      <a:pt x="7318058" y="754380"/>
                      <a:pt x="7425690" y="789623"/>
                    </a:cubicBezTo>
                    <a:cubicBezTo>
                      <a:pt x="7434263" y="1207770"/>
                      <a:pt x="7441883" y="1651635"/>
                      <a:pt x="7450455" y="2069783"/>
                    </a:cubicBezTo>
                    <a:cubicBezTo>
                      <a:pt x="7506653" y="2117408"/>
                      <a:pt x="7554278" y="2182178"/>
                      <a:pt x="7610475" y="2229803"/>
                    </a:cubicBezTo>
                    <a:cubicBezTo>
                      <a:pt x="7557135" y="2277428"/>
                      <a:pt x="7508558" y="2304098"/>
                      <a:pt x="7454265" y="2352675"/>
                    </a:cubicBezTo>
                    <a:cubicBezTo>
                      <a:pt x="7556183" y="2465070"/>
                      <a:pt x="7670483" y="2536508"/>
                      <a:pt x="7811453" y="2592705"/>
                    </a:cubicBezTo>
                    <a:cubicBezTo>
                      <a:pt x="7666673" y="2667953"/>
                      <a:pt x="7514273" y="2788920"/>
                      <a:pt x="7368540" y="2864168"/>
                    </a:cubicBezTo>
                    <a:close/>
                  </a:path>
                </a:pathLst>
              </a:custGeom>
              <a:solidFill>
                <a:schemeClr val="accent4">
                  <a:lumMod val="50000"/>
                </a:schemeClr>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等线" panose="020F0502020204030204"/>
                  <a:ea typeface="+mn-ea"/>
                  <a:cs typeface="+mn-cs"/>
                </a:endParaRPr>
              </a:p>
            </p:txBody>
          </p:sp>
          <p:sp>
            <p:nvSpPr>
              <p:cNvPr id="45" name="Freeform: Shape 44">
                <a:extLst>
                  <a:ext uri="{FF2B5EF4-FFF2-40B4-BE49-F238E27FC236}">
                    <a16:creationId xmlns:a16="http://schemas.microsoft.com/office/drawing/2014/main" id="{1C0C5752-D9BB-48AD-A77F-857C9AFC520B}"/>
                  </a:ext>
                </a:extLst>
              </p:cNvPr>
              <p:cNvSpPr/>
              <p:nvPr/>
            </p:nvSpPr>
            <p:spPr>
              <a:xfrm>
                <a:off x="3743353" y="2777122"/>
                <a:ext cx="7811451" cy="2480804"/>
              </a:xfrm>
              <a:custGeom>
                <a:avLst/>
                <a:gdLst>
                  <a:gd name="connsiteX0" fmla="*/ 7366635 w 7811452"/>
                  <a:gd name="connsiteY0" fmla="*/ 2863215 h 3305231"/>
                  <a:gd name="connsiteX1" fmla="*/ 7606665 w 7811452"/>
                  <a:gd name="connsiteY1" fmla="*/ 3050858 h 3305231"/>
                  <a:gd name="connsiteX2" fmla="*/ 313373 w 7811452"/>
                  <a:gd name="connsiteY2" fmla="*/ 3098483 h 3305231"/>
                  <a:gd name="connsiteX3" fmla="*/ 260033 w 7811452"/>
                  <a:gd name="connsiteY3" fmla="*/ 2592705 h 3305231"/>
                  <a:gd name="connsiteX4" fmla="*/ 118110 w 7811452"/>
                  <a:gd name="connsiteY4" fmla="*/ 2519363 h 3305231"/>
                  <a:gd name="connsiteX5" fmla="*/ 280035 w 7811452"/>
                  <a:gd name="connsiteY5" fmla="*/ 2226945 h 3305231"/>
                  <a:gd name="connsiteX6" fmla="*/ 50483 w 7811452"/>
                  <a:gd name="connsiteY6" fmla="*/ 2021205 h 3305231"/>
                  <a:gd name="connsiteX7" fmla="*/ 318135 w 7811452"/>
                  <a:gd name="connsiteY7" fmla="*/ 1744028 h 3305231"/>
                  <a:gd name="connsiteX8" fmla="*/ 228600 w 7811452"/>
                  <a:gd name="connsiteY8" fmla="*/ 974408 h 3305231"/>
                  <a:gd name="connsiteX9" fmla="*/ 138113 w 7811452"/>
                  <a:gd name="connsiteY9" fmla="*/ 928687 h 3305231"/>
                  <a:gd name="connsiteX10" fmla="*/ 279083 w 7811452"/>
                  <a:gd name="connsiteY10" fmla="*/ 719137 h 3305231"/>
                  <a:gd name="connsiteX11" fmla="*/ 0 w 7811452"/>
                  <a:gd name="connsiteY11" fmla="*/ 532448 h 3305231"/>
                  <a:gd name="connsiteX12" fmla="*/ 187643 w 7811452"/>
                  <a:gd name="connsiteY12" fmla="*/ 318135 h 3305231"/>
                  <a:gd name="connsiteX13" fmla="*/ 35243 w 7811452"/>
                  <a:gd name="connsiteY13" fmla="*/ 76200 h 3305231"/>
                  <a:gd name="connsiteX14" fmla="*/ 7439025 w 7811452"/>
                  <a:gd name="connsiteY14" fmla="*/ 0 h 3305231"/>
                  <a:gd name="connsiteX15" fmla="*/ 7167563 w 7811452"/>
                  <a:gd name="connsiteY15" fmla="*/ 337185 h 3305231"/>
                  <a:gd name="connsiteX16" fmla="*/ 7617143 w 7811452"/>
                  <a:gd name="connsiteY16" fmla="*/ 554355 h 3305231"/>
                  <a:gd name="connsiteX17" fmla="*/ 7167563 w 7811452"/>
                  <a:gd name="connsiteY17" fmla="*/ 630555 h 3305231"/>
                  <a:gd name="connsiteX18" fmla="*/ 7425690 w 7811452"/>
                  <a:gd name="connsiteY18" fmla="*/ 789623 h 3305231"/>
                  <a:gd name="connsiteX19" fmla="*/ 7450455 w 7811452"/>
                  <a:gd name="connsiteY19" fmla="*/ 2069783 h 3305231"/>
                  <a:gd name="connsiteX20" fmla="*/ 7610475 w 7811452"/>
                  <a:gd name="connsiteY20" fmla="*/ 2229803 h 3305231"/>
                  <a:gd name="connsiteX21" fmla="*/ 7454265 w 7811452"/>
                  <a:gd name="connsiteY21" fmla="*/ 2352675 h 3305231"/>
                  <a:gd name="connsiteX22" fmla="*/ 7811453 w 7811452"/>
                  <a:gd name="connsiteY22" fmla="*/ 2592705 h 3305231"/>
                  <a:gd name="connsiteX23" fmla="*/ 7366635 w 7811452"/>
                  <a:gd name="connsiteY23" fmla="*/ 2863215 h 3305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7811452" h="3305231">
                    <a:moveTo>
                      <a:pt x="7366635" y="2863215"/>
                    </a:moveTo>
                    <a:cubicBezTo>
                      <a:pt x="7450455" y="2938463"/>
                      <a:pt x="7522845" y="2975610"/>
                      <a:pt x="7606665" y="3050858"/>
                    </a:cubicBezTo>
                    <a:cubicBezTo>
                      <a:pt x="5185410" y="3375660"/>
                      <a:pt x="2739390" y="3387090"/>
                      <a:pt x="313373" y="3098483"/>
                    </a:cubicBezTo>
                    <a:cubicBezTo>
                      <a:pt x="305753" y="2931795"/>
                      <a:pt x="303848" y="2753678"/>
                      <a:pt x="260033" y="2592705"/>
                    </a:cubicBezTo>
                    <a:cubicBezTo>
                      <a:pt x="207645" y="2566988"/>
                      <a:pt x="170498" y="2545080"/>
                      <a:pt x="118110" y="2519363"/>
                    </a:cubicBezTo>
                    <a:cubicBezTo>
                      <a:pt x="176213" y="2419350"/>
                      <a:pt x="221933" y="2326958"/>
                      <a:pt x="280035" y="2226945"/>
                    </a:cubicBezTo>
                    <a:cubicBezTo>
                      <a:pt x="210503" y="2168843"/>
                      <a:pt x="120015" y="2080260"/>
                      <a:pt x="50483" y="2021205"/>
                    </a:cubicBezTo>
                    <a:cubicBezTo>
                      <a:pt x="133350" y="1945005"/>
                      <a:pt x="235267" y="1820228"/>
                      <a:pt x="318135" y="1744028"/>
                    </a:cubicBezTo>
                    <a:cubicBezTo>
                      <a:pt x="284798" y="1479233"/>
                      <a:pt x="261938" y="1238250"/>
                      <a:pt x="228600" y="974408"/>
                    </a:cubicBezTo>
                    <a:cubicBezTo>
                      <a:pt x="198120" y="956310"/>
                      <a:pt x="169545" y="946785"/>
                      <a:pt x="138113" y="928687"/>
                    </a:cubicBezTo>
                    <a:cubicBezTo>
                      <a:pt x="185738" y="867728"/>
                      <a:pt x="230505" y="781050"/>
                      <a:pt x="279083" y="719137"/>
                    </a:cubicBezTo>
                    <a:cubicBezTo>
                      <a:pt x="187643" y="672465"/>
                      <a:pt x="91440" y="579120"/>
                      <a:pt x="0" y="532448"/>
                    </a:cubicBezTo>
                    <a:cubicBezTo>
                      <a:pt x="61913" y="471487"/>
                      <a:pt x="125730" y="379095"/>
                      <a:pt x="187643" y="318135"/>
                    </a:cubicBezTo>
                    <a:cubicBezTo>
                      <a:pt x="124778" y="243840"/>
                      <a:pt x="97155" y="150495"/>
                      <a:pt x="35243" y="76200"/>
                    </a:cubicBezTo>
                    <a:cubicBezTo>
                      <a:pt x="2501265" y="219075"/>
                      <a:pt x="4976813" y="194310"/>
                      <a:pt x="7439025" y="0"/>
                    </a:cubicBezTo>
                    <a:cubicBezTo>
                      <a:pt x="7332345" y="106680"/>
                      <a:pt x="7275195" y="230505"/>
                      <a:pt x="7167563" y="337185"/>
                    </a:cubicBezTo>
                    <a:cubicBezTo>
                      <a:pt x="7319963" y="406718"/>
                      <a:pt x="7464743" y="483870"/>
                      <a:pt x="7617143" y="554355"/>
                    </a:cubicBezTo>
                    <a:cubicBezTo>
                      <a:pt x="7472363" y="574358"/>
                      <a:pt x="7312343" y="610553"/>
                      <a:pt x="7167563" y="630555"/>
                    </a:cubicBezTo>
                    <a:cubicBezTo>
                      <a:pt x="7275195" y="665798"/>
                      <a:pt x="7318058" y="754380"/>
                      <a:pt x="7425690" y="789623"/>
                    </a:cubicBezTo>
                    <a:cubicBezTo>
                      <a:pt x="7434263" y="1207770"/>
                      <a:pt x="7441883" y="1651635"/>
                      <a:pt x="7450455" y="2069783"/>
                    </a:cubicBezTo>
                    <a:cubicBezTo>
                      <a:pt x="7506653" y="2117408"/>
                      <a:pt x="7554278" y="2182178"/>
                      <a:pt x="7610475" y="2229803"/>
                    </a:cubicBezTo>
                    <a:cubicBezTo>
                      <a:pt x="7557135" y="2277428"/>
                      <a:pt x="7508558" y="2304098"/>
                      <a:pt x="7454265" y="2352675"/>
                    </a:cubicBezTo>
                    <a:cubicBezTo>
                      <a:pt x="7556183" y="2465070"/>
                      <a:pt x="7670483" y="2536508"/>
                      <a:pt x="7811453" y="2592705"/>
                    </a:cubicBezTo>
                    <a:cubicBezTo>
                      <a:pt x="7664768" y="2667000"/>
                      <a:pt x="7512368" y="2787968"/>
                      <a:pt x="7366635" y="2863215"/>
                    </a:cubicBezTo>
                    <a:close/>
                  </a:path>
                </a:pathLst>
              </a:custGeom>
              <a:solidFill>
                <a:srgbClr val="FDF5A0"/>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等线" panose="020F0502020204030204"/>
                  <a:ea typeface="+mn-ea"/>
                  <a:cs typeface="+mn-cs"/>
                </a:endParaRPr>
              </a:p>
            </p:txBody>
          </p:sp>
          <p:sp>
            <p:nvSpPr>
              <p:cNvPr id="46" name="Freeform: Shape 45">
                <a:extLst>
                  <a:ext uri="{FF2B5EF4-FFF2-40B4-BE49-F238E27FC236}">
                    <a16:creationId xmlns:a16="http://schemas.microsoft.com/office/drawing/2014/main" id="{6D139A59-28D6-4B89-A0FF-6B560C75AECD}"/>
                  </a:ext>
                </a:extLst>
              </p:cNvPr>
              <p:cNvSpPr/>
              <p:nvPr/>
            </p:nvSpPr>
            <p:spPr>
              <a:xfrm>
                <a:off x="3720258" y="2754158"/>
                <a:ext cx="7860264" cy="2795193"/>
              </a:xfrm>
              <a:custGeom>
                <a:avLst/>
                <a:gdLst>
                  <a:gd name="connsiteX0" fmla="*/ 3809281 w 7860264"/>
                  <a:gd name="connsiteY0" fmla="*/ 3350999 h 3350998"/>
                  <a:gd name="connsiteX1" fmla="*/ 333609 w 7860264"/>
                  <a:gd name="connsiteY1" fmla="*/ 3144306 h 3350998"/>
                  <a:gd name="connsiteX2" fmla="*/ 313606 w 7860264"/>
                  <a:gd name="connsiteY2" fmla="*/ 3122399 h 3350998"/>
                  <a:gd name="connsiteX3" fmla="*/ 310749 w 7860264"/>
                  <a:gd name="connsiteY3" fmla="*/ 3060486 h 3350998"/>
                  <a:gd name="connsiteX4" fmla="*/ 263124 w 7860264"/>
                  <a:gd name="connsiteY4" fmla="*/ 2631861 h 3350998"/>
                  <a:gd name="connsiteX5" fmla="*/ 201211 w 7860264"/>
                  <a:gd name="connsiteY5" fmla="*/ 2599476 h 3350998"/>
                  <a:gd name="connsiteX6" fmla="*/ 130726 w 7860264"/>
                  <a:gd name="connsiteY6" fmla="*/ 2562328 h 3350998"/>
                  <a:gd name="connsiteX7" fmla="*/ 118344 w 7860264"/>
                  <a:gd name="connsiteY7" fmla="*/ 2548041 h 3350998"/>
                  <a:gd name="connsiteX8" fmla="*/ 120249 w 7860264"/>
                  <a:gd name="connsiteY8" fmla="*/ 2529944 h 3350998"/>
                  <a:gd name="connsiteX9" fmla="*/ 201211 w 7860264"/>
                  <a:gd name="connsiteY9" fmla="*/ 2384211 h 3350998"/>
                  <a:gd name="connsiteX10" fmla="*/ 272649 w 7860264"/>
                  <a:gd name="connsiteY10" fmla="*/ 2254671 h 3350998"/>
                  <a:gd name="connsiteX11" fmla="*/ 172636 w 7860264"/>
                  <a:gd name="connsiteY11" fmla="*/ 2164184 h 3350998"/>
                  <a:gd name="connsiteX12" fmla="*/ 58336 w 7860264"/>
                  <a:gd name="connsiteY12" fmla="*/ 2061314 h 3350998"/>
                  <a:gd name="connsiteX13" fmla="*/ 49764 w 7860264"/>
                  <a:gd name="connsiteY13" fmla="*/ 2044168 h 3350998"/>
                  <a:gd name="connsiteX14" fmla="*/ 57384 w 7860264"/>
                  <a:gd name="connsiteY14" fmla="*/ 2027024 h 3350998"/>
                  <a:gd name="connsiteX15" fmla="*/ 189781 w 7860264"/>
                  <a:gd name="connsiteY15" fmla="*/ 1889864 h 3350998"/>
                  <a:gd name="connsiteX16" fmla="*/ 316464 w 7860264"/>
                  <a:gd name="connsiteY16" fmla="*/ 1757466 h 3350998"/>
                  <a:gd name="connsiteX17" fmla="*/ 273601 w 7860264"/>
                  <a:gd name="connsiteY17" fmla="*/ 1384086 h 3350998"/>
                  <a:gd name="connsiteX18" fmla="*/ 230739 w 7860264"/>
                  <a:gd name="connsiteY18" fmla="*/ 1010706 h 3350998"/>
                  <a:gd name="connsiteX19" fmla="*/ 197401 w 7860264"/>
                  <a:gd name="connsiteY19" fmla="*/ 994513 h 3350998"/>
                  <a:gd name="connsiteX20" fmla="*/ 149776 w 7860264"/>
                  <a:gd name="connsiteY20" fmla="*/ 970701 h 3350998"/>
                  <a:gd name="connsiteX21" fmla="*/ 139299 w 7860264"/>
                  <a:gd name="connsiteY21" fmla="*/ 955461 h 3350998"/>
                  <a:gd name="connsiteX22" fmla="*/ 144061 w 7860264"/>
                  <a:gd name="connsiteY22" fmla="*/ 937363 h 3350998"/>
                  <a:gd name="connsiteX23" fmla="*/ 212641 w 7860264"/>
                  <a:gd name="connsiteY23" fmla="*/ 834493 h 3350998"/>
                  <a:gd name="connsiteX24" fmla="*/ 267886 w 7860264"/>
                  <a:gd name="connsiteY24" fmla="*/ 749721 h 3350998"/>
                  <a:gd name="connsiteX25" fmla="*/ 148824 w 7860264"/>
                  <a:gd name="connsiteY25" fmla="*/ 667806 h 3350998"/>
                  <a:gd name="connsiteX26" fmla="*/ 12616 w 7860264"/>
                  <a:gd name="connsiteY26" fmla="*/ 576366 h 3350998"/>
                  <a:gd name="connsiteX27" fmla="*/ 234 w 7860264"/>
                  <a:gd name="connsiteY27" fmla="*/ 559221 h 3350998"/>
                  <a:gd name="connsiteX28" fmla="*/ 6901 w 7860264"/>
                  <a:gd name="connsiteY28" fmla="*/ 539219 h 3350998"/>
                  <a:gd name="connsiteX29" fmla="*/ 99294 w 7860264"/>
                  <a:gd name="connsiteY29" fmla="*/ 433491 h 3350998"/>
                  <a:gd name="connsiteX30" fmla="*/ 180256 w 7860264"/>
                  <a:gd name="connsiteY30" fmla="*/ 339194 h 3350998"/>
                  <a:gd name="connsiteX31" fmla="*/ 114534 w 7860264"/>
                  <a:gd name="connsiteY31" fmla="*/ 230608 h 3350998"/>
                  <a:gd name="connsiteX32" fmla="*/ 41191 w 7860264"/>
                  <a:gd name="connsiteY32" fmla="*/ 113451 h 3350998"/>
                  <a:gd name="connsiteX33" fmla="*/ 38334 w 7860264"/>
                  <a:gd name="connsiteY33" fmla="*/ 88686 h 3350998"/>
                  <a:gd name="connsiteX34" fmla="*/ 60241 w 7860264"/>
                  <a:gd name="connsiteY34" fmla="*/ 76303 h 3350998"/>
                  <a:gd name="connsiteX35" fmla="*/ 7461167 w 7860264"/>
                  <a:gd name="connsiteY35" fmla="*/ 103 h 3350998"/>
                  <a:gd name="connsiteX36" fmla="*/ 7484027 w 7860264"/>
                  <a:gd name="connsiteY36" fmla="*/ 13438 h 3350998"/>
                  <a:gd name="connsiteX37" fmla="*/ 7479264 w 7860264"/>
                  <a:gd name="connsiteY37" fmla="*/ 39156 h 3350998"/>
                  <a:gd name="connsiteX38" fmla="*/ 7345914 w 7860264"/>
                  <a:gd name="connsiteY38" fmla="*/ 204891 h 3350998"/>
                  <a:gd name="connsiteX39" fmla="*/ 7230661 w 7860264"/>
                  <a:gd name="connsiteY39" fmla="*/ 352529 h 3350998"/>
                  <a:gd name="connsiteX40" fmla="*/ 7425924 w 7860264"/>
                  <a:gd name="connsiteY40" fmla="*/ 447779 h 3350998"/>
                  <a:gd name="connsiteX41" fmla="*/ 7650714 w 7860264"/>
                  <a:gd name="connsiteY41" fmla="*/ 556363 h 3350998"/>
                  <a:gd name="connsiteX42" fmla="*/ 7664049 w 7860264"/>
                  <a:gd name="connsiteY42" fmla="*/ 581129 h 3350998"/>
                  <a:gd name="connsiteX43" fmla="*/ 7644047 w 7860264"/>
                  <a:gd name="connsiteY43" fmla="*/ 600179 h 3350998"/>
                  <a:gd name="connsiteX44" fmla="*/ 7421161 w 7860264"/>
                  <a:gd name="connsiteY44" fmla="*/ 638279 h 3350998"/>
                  <a:gd name="connsiteX45" fmla="*/ 7268761 w 7860264"/>
                  <a:gd name="connsiteY45" fmla="*/ 664949 h 3350998"/>
                  <a:gd name="connsiteX46" fmla="*/ 7335436 w 7860264"/>
                  <a:gd name="connsiteY46" fmla="*/ 714479 h 3350998"/>
                  <a:gd name="connsiteX47" fmla="*/ 7457357 w 7860264"/>
                  <a:gd name="connsiteY47" fmla="*/ 789726 h 3350998"/>
                  <a:gd name="connsiteX48" fmla="*/ 7473549 w 7860264"/>
                  <a:gd name="connsiteY48" fmla="*/ 811634 h 3350998"/>
                  <a:gd name="connsiteX49" fmla="*/ 7484979 w 7860264"/>
                  <a:gd name="connsiteY49" fmla="*/ 1433616 h 3350998"/>
                  <a:gd name="connsiteX50" fmla="*/ 7497361 w 7860264"/>
                  <a:gd name="connsiteY50" fmla="*/ 2081316 h 3350998"/>
                  <a:gd name="connsiteX51" fmla="*/ 7571657 w 7860264"/>
                  <a:gd name="connsiteY51" fmla="*/ 2156564 h 3350998"/>
                  <a:gd name="connsiteX52" fmla="*/ 7649761 w 7860264"/>
                  <a:gd name="connsiteY52" fmla="*/ 2234669 h 3350998"/>
                  <a:gd name="connsiteX53" fmla="*/ 7658334 w 7860264"/>
                  <a:gd name="connsiteY53" fmla="*/ 2251814 h 3350998"/>
                  <a:gd name="connsiteX54" fmla="*/ 7650714 w 7860264"/>
                  <a:gd name="connsiteY54" fmla="*/ 2268959 h 3350998"/>
                  <a:gd name="connsiteX55" fmla="*/ 7570704 w 7860264"/>
                  <a:gd name="connsiteY55" fmla="*/ 2331824 h 3350998"/>
                  <a:gd name="connsiteX56" fmla="*/ 7512602 w 7860264"/>
                  <a:gd name="connsiteY56" fmla="*/ 2376591 h 3350998"/>
                  <a:gd name="connsiteX57" fmla="*/ 7845977 w 7860264"/>
                  <a:gd name="connsiteY57" fmla="*/ 2593761 h 3350998"/>
                  <a:gd name="connsiteX58" fmla="*/ 7860264 w 7860264"/>
                  <a:gd name="connsiteY58" fmla="*/ 2613764 h 3350998"/>
                  <a:gd name="connsiteX59" fmla="*/ 7847882 w 7860264"/>
                  <a:gd name="connsiteY59" fmla="*/ 2635671 h 3350998"/>
                  <a:gd name="connsiteX60" fmla="*/ 7627854 w 7860264"/>
                  <a:gd name="connsiteY60" fmla="*/ 2769974 h 3350998"/>
                  <a:gd name="connsiteX61" fmla="*/ 7433544 w 7860264"/>
                  <a:gd name="connsiteY61" fmla="*/ 2890941 h 3350998"/>
                  <a:gd name="connsiteX62" fmla="*/ 7525936 w 7860264"/>
                  <a:gd name="connsiteY62" fmla="*/ 2961426 h 3350998"/>
                  <a:gd name="connsiteX63" fmla="*/ 7647857 w 7860264"/>
                  <a:gd name="connsiteY63" fmla="*/ 3056676 h 3350998"/>
                  <a:gd name="connsiteX64" fmla="*/ 7654524 w 7860264"/>
                  <a:gd name="connsiteY64" fmla="*/ 3080489 h 3350998"/>
                  <a:gd name="connsiteX65" fmla="*/ 7635474 w 7860264"/>
                  <a:gd name="connsiteY65" fmla="*/ 3096681 h 3350998"/>
                  <a:gd name="connsiteX66" fmla="*/ 3809281 w 7860264"/>
                  <a:gd name="connsiteY66" fmla="*/ 3350999 h 3350998"/>
                  <a:gd name="connsiteX67" fmla="*/ 358374 w 7860264"/>
                  <a:gd name="connsiteY67" fmla="*/ 3100491 h 3350998"/>
                  <a:gd name="connsiteX68" fmla="*/ 3809281 w 7860264"/>
                  <a:gd name="connsiteY68" fmla="*/ 3304326 h 3350998"/>
                  <a:gd name="connsiteX69" fmla="*/ 7575467 w 7860264"/>
                  <a:gd name="connsiteY69" fmla="*/ 3057628 h 3350998"/>
                  <a:gd name="connsiteX70" fmla="*/ 7496409 w 7860264"/>
                  <a:gd name="connsiteY70" fmla="*/ 2998574 h 3350998"/>
                  <a:gd name="connsiteX71" fmla="*/ 7374489 w 7860264"/>
                  <a:gd name="connsiteY71" fmla="*/ 2903324 h 3350998"/>
                  <a:gd name="connsiteX72" fmla="*/ 7366869 w 7860264"/>
                  <a:gd name="connsiteY72" fmla="*/ 2883321 h 3350998"/>
                  <a:gd name="connsiteX73" fmla="*/ 7379252 w 7860264"/>
                  <a:gd name="connsiteY73" fmla="*/ 2866176 h 3350998"/>
                  <a:gd name="connsiteX74" fmla="*/ 7599279 w 7860264"/>
                  <a:gd name="connsiteY74" fmla="*/ 2731874 h 3350998"/>
                  <a:gd name="connsiteX75" fmla="*/ 7780254 w 7860264"/>
                  <a:gd name="connsiteY75" fmla="*/ 2618526 h 3350998"/>
                  <a:gd name="connsiteX76" fmla="*/ 7458309 w 7860264"/>
                  <a:gd name="connsiteY76" fmla="*/ 2390878 h 3350998"/>
                  <a:gd name="connsiteX77" fmla="*/ 7452594 w 7860264"/>
                  <a:gd name="connsiteY77" fmla="*/ 2373734 h 3350998"/>
                  <a:gd name="connsiteX78" fmla="*/ 7460214 w 7860264"/>
                  <a:gd name="connsiteY78" fmla="*/ 2357541 h 3350998"/>
                  <a:gd name="connsiteX79" fmla="*/ 7540224 w 7860264"/>
                  <a:gd name="connsiteY79" fmla="*/ 2294676 h 3350998"/>
                  <a:gd name="connsiteX80" fmla="*/ 7596422 w 7860264"/>
                  <a:gd name="connsiteY80" fmla="*/ 2251814 h 3350998"/>
                  <a:gd name="connsiteX81" fmla="*/ 7534509 w 7860264"/>
                  <a:gd name="connsiteY81" fmla="*/ 2187996 h 3350998"/>
                  <a:gd name="connsiteX82" fmla="*/ 7456404 w 7860264"/>
                  <a:gd name="connsiteY82" fmla="*/ 2109891 h 3350998"/>
                  <a:gd name="connsiteX83" fmla="*/ 7448784 w 7860264"/>
                  <a:gd name="connsiteY83" fmla="*/ 2092746 h 3350998"/>
                  <a:gd name="connsiteX84" fmla="*/ 7436402 w 7860264"/>
                  <a:gd name="connsiteY84" fmla="*/ 1434568 h 3350998"/>
                  <a:gd name="connsiteX85" fmla="*/ 7424972 w 7860264"/>
                  <a:gd name="connsiteY85" fmla="*/ 828779 h 3350998"/>
                  <a:gd name="connsiteX86" fmla="*/ 7304004 w 7860264"/>
                  <a:gd name="connsiteY86" fmla="*/ 750674 h 3350998"/>
                  <a:gd name="connsiteX87" fmla="*/ 7182084 w 7860264"/>
                  <a:gd name="connsiteY87" fmla="*/ 675426 h 3350998"/>
                  <a:gd name="connsiteX88" fmla="*/ 7165892 w 7860264"/>
                  <a:gd name="connsiteY88" fmla="*/ 651613 h 3350998"/>
                  <a:gd name="connsiteX89" fmla="*/ 7185894 w 7860264"/>
                  <a:gd name="connsiteY89" fmla="*/ 630659 h 3350998"/>
                  <a:gd name="connsiteX90" fmla="*/ 7409732 w 7860264"/>
                  <a:gd name="connsiteY90" fmla="*/ 592559 h 3350998"/>
                  <a:gd name="connsiteX91" fmla="*/ 7559274 w 7860264"/>
                  <a:gd name="connsiteY91" fmla="*/ 565888 h 3350998"/>
                  <a:gd name="connsiteX92" fmla="*/ 7402111 w 7860264"/>
                  <a:gd name="connsiteY92" fmla="*/ 489688 h 3350998"/>
                  <a:gd name="connsiteX93" fmla="*/ 7178274 w 7860264"/>
                  <a:gd name="connsiteY93" fmla="*/ 382056 h 3350998"/>
                  <a:gd name="connsiteX94" fmla="*/ 7164939 w 7860264"/>
                  <a:gd name="connsiteY94" fmla="*/ 364911 h 3350998"/>
                  <a:gd name="connsiteX95" fmla="*/ 7171607 w 7860264"/>
                  <a:gd name="connsiteY95" fmla="*/ 344909 h 3350998"/>
                  <a:gd name="connsiteX96" fmla="*/ 7304957 w 7860264"/>
                  <a:gd name="connsiteY96" fmla="*/ 179173 h 3350998"/>
                  <a:gd name="connsiteX97" fmla="*/ 7402111 w 7860264"/>
                  <a:gd name="connsiteY97" fmla="*/ 51539 h 3350998"/>
                  <a:gd name="connsiteX98" fmla="*/ 104056 w 7860264"/>
                  <a:gd name="connsiteY98" fmla="*/ 123928 h 3350998"/>
                  <a:gd name="connsiteX99" fmla="*/ 152634 w 7860264"/>
                  <a:gd name="connsiteY99" fmla="*/ 207748 h 3350998"/>
                  <a:gd name="connsiteX100" fmla="*/ 225976 w 7860264"/>
                  <a:gd name="connsiteY100" fmla="*/ 324906 h 3350998"/>
                  <a:gd name="connsiteX101" fmla="*/ 224071 w 7860264"/>
                  <a:gd name="connsiteY101" fmla="*/ 356338 h 3350998"/>
                  <a:gd name="connsiteX102" fmla="*/ 131679 w 7860264"/>
                  <a:gd name="connsiteY102" fmla="*/ 462066 h 3350998"/>
                  <a:gd name="connsiteX103" fmla="*/ 57384 w 7860264"/>
                  <a:gd name="connsiteY103" fmla="*/ 548744 h 3350998"/>
                  <a:gd name="connsiteX104" fmla="*/ 173589 w 7860264"/>
                  <a:gd name="connsiteY104" fmla="*/ 629706 h 3350998"/>
                  <a:gd name="connsiteX105" fmla="*/ 309796 w 7860264"/>
                  <a:gd name="connsiteY105" fmla="*/ 721146 h 3350998"/>
                  <a:gd name="connsiteX106" fmla="*/ 322179 w 7860264"/>
                  <a:gd name="connsiteY106" fmla="*/ 736386 h 3350998"/>
                  <a:gd name="connsiteX107" fmla="*/ 317416 w 7860264"/>
                  <a:gd name="connsiteY107" fmla="*/ 755436 h 3350998"/>
                  <a:gd name="connsiteX108" fmla="*/ 248836 w 7860264"/>
                  <a:gd name="connsiteY108" fmla="*/ 858306 h 3350998"/>
                  <a:gd name="connsiteX109" fmla="*/ 193591 w 7860264"/>
                  <a:gd name="connsiteY109" fmla="*/ 943079 h 3350998"/>
                  <a:gd name="connsiteX110" fmla="*/ 213594 w 7860264"/>
                  <a:gd name="connsiteY110" fmla="*/ 952604 h 3350998"/>
                  <a:gd name="connsiteX111" fmla="*/ 261219 w 7860264"/>
                  <a:gd name="connsiteY111" fmla="*/ 976416 h 3350998"/>
                  <a:gd name="connsiteX112" fmla="*/ 272649 w 7860264"/>
                  <a:gd name="connsiteY112" fmla="*/ 993561 h 3350998"/>
                  <a:gd name="connsiteX113" fmla="*/ 317416 w 7860264"/>
                  <a:gd name="connsiteY113" fmla="*/ 1378371 h 3350998"/>
                  <a:gd name="connsiteX114" fmla="*/ 362184 w 7860264"/>
                  <a:gd name="connsiteY114" fmla="*/ 1763181 h 3350998"/>
                  <a:gd name="connsiteX115" fmla="*/ 354564 w 7860264"/>
                  <a:gd name="connsiteY115" fmla="*/ 1783184 h 3350998"/>
                  <a:gd name="connsiteX116" fmla="*/ 222166 w 7860264"/>
                  <a:gd name="connsiteY116" fmla="*/ 1920343 h 3350998"/>
                  <a:gd name="connsiteX117" fmla="*/ 105961 w 7860264"/>
                  <a:gd name="connsiteY117" fmla="*/ 2042264 h 3350998"/>
                  <a:gd name="connsiteX118" fmla="*/ 202164 w 7860264"/>
                  <a:gd name="connsiteY118" fmla="*/ 2128941 h 3350998"/>
                  <a:gd name="connsiteX119" fmla="*/ 315511 w 7860264"/>
                  <a:gd name="connsiteY119" fmla="*/ 2230859 h 3350998"/>
                  <a:gd name="connsiteX120" fmla="*/ 320274 w 7860264"/>
                  <a:gd name="connsiteY120" fmla="*/ 2260386 h 3350998"/>
                  <a:gd name="connsiteX121" fmla="*/ 240264 w 7860264"/>
                  <a:gd name="connsiteY121" fmla="*/ 2405166 h 3350998"/>
                  <a:gd name="connsiteX122" fmla="*/ 170731 w 7860264"/>
                  <a:gd name="connsiteY122" fmla="*/ 2530896 h 3350998"/>
                  <a:gd name="connsiteX123" fmla="*/ 221214 w 7860264"/>
                  <a:gd name="connsiteY123" fmla="*/ 2557566 h 3350998"/>
                  <a:gd name="connsiteX124" fmla="*/ 291699 w 7860264"/>
                  <a:gd name="connsiteY124" fmla="*/ 2593761 h 3350998"/>
                  <a:gd name="connsiteX125" fmla="*/ 304081 w 7860264"/>
                  <a:gd name="connsiteY125" fmla="*/ 2608049 h 3350998"/>
                  <a:gd name="connsiteX126" fmla="*/ 356469 w 7860264"/>
                  <a:gd name="connsiteY126" fmla="*/ 3056676 h 3350998"/>
                  <a:gd name="connsiteX127" fmla="*/ 358374 w 7860264"/>
                  <a:gd name="connsiteY127" fmla="*/ 3100491 h 3350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Lst>
                <a:rect l="l" t="t" r="r" b="b"/>
                <a:pathLst>
                  <a:path w="7860264" h="3350998">
                    <a:moveTo>
                      <a:pt x="3809281" y="3350999"/>
                    </a:moveTo>
                    <a:cubicBezTo>
                      <a:pt x="2651994" y="3350999"/>
                      <a:pt x="1491849" y="3282419"/>
                      <a:pt x="333609" y="3144306"/>
                    </a:cubicBezTo>
                    <a:cubicBezTo>
                      <a:pt x="322179" y="3143353"/>
                      <a:pt x="313606" y="3133828"/>
                      <a:pt x="313606" y="3122399"/>
                    </a:cubicBezTo>
                    <a:cubicBezTo>
                      <a:pt x="312654" y="3101444"/>
                      <a:pt x="311701" y="3081441"/>
                      <a:pt x="310749" y="3060486"/>
                    </a:cubicBezTo>
                    <a:cubicBezTo>
                      <a:pt x="305034" y="2916659"/>
                      <a:pt x="299319" y="2767116"/>
                      <a:pt x="263124" y="2631861"/>
                    </a:cubicBezTo>
                    <a:cubicBezTo>
                      <a:pt x="240264" y="2620431"/>
                      <a:pt x="220261" y="2609953"/>
                      <a:pt x="201211" y="2599476"/>
                    </a:cubicBezTo>
                    <a:cubicBezTo>
                      <a:pt x="179304" y="2588046"/>
                      <a:pt x="156444" y="2575664"/>
                      <a:pt x="130726" y="2562328"/>
                    </a:cubicBezTo>
                    <a:cubicBezTo>
                      <a:pt x="125011" y="2559471"/>
                      <a:pt x="120249" y="2554709"/>
                      <a:pt x="118344" y="2548041"/>
                    </a:cubicBezTo>
                    <a:cubicBezTo>
                      <a:pt x="116439" y="2542326"/>
                      <a:pt x="117391" y="2535659"/>
                      <a:pt x="120249" y="2529944"/>
                    </a:cubicBezTo>
                    <a:cubicBezTo>
                      <a:pt x="148824" y="2480414"/>
                      <a:pt x="175494" y="2430884"/>
                      <a:pt x="201211" y="2384211"/>
                    </a:cubicBezTo>
                    <a:cubicBezTo>
                      <a:pt x="224071" y="2342301"/>
                      <a:pt x="246931" y="2298486"/>
                      <a:pt x="272649" y="2254671"/>
                    </a:cubicBezTo>
                    <a:cubicBezTo>
                      <a:pt x="241216" y="2228001"/>
                      <a:pt x="205974" y="2195616"/>
                      <a:pt x="172636" y="2164184"/>
                    </a:cubicBezTo>
                    <a:cubicBezTo>
                      <a:pt x="133584" y="2127989"/>
                      <a:pt x="92626" y="2090841"/>
                      <a:pt x="58336" y="2061314"/>
                    </a:cubicBezTo>
                    <a:cubicBezTo>
                      <a:pt x="53574" y="2057503"/>
                      <a:pt x="49764" y="2050836"/>
                      <a:pt x="49764" y="2044168"/>
                    </a:cubicBezTo>
                    <a:cubicBezTo>
                      <a:pt x="49764" y="2037501"/>
                      <a:pt x="52621" y="2030834"/>
                      <a:pt x="57384" y="2027024"/>
                    </a:cubicBezTo>
                    <a:cubicBezTo>
                      <a:pt x="98341" y="1989876"/>
                      <a:pt x="145014" y="1938441"/>
                      <a:pt x="189781" y="1889864"/>
                    </a:cubicBezTo>
                    <a:cubicBezTo>
                      <a:pt x="232644" y="1843191"/>
                      <a:pt x="276459" y="1795566"/>
                      <a:pt x="316464" y="1757466"/>
                    </a:cubicBezTo>
                    <a:cubicBezTo>
                      <a:pt x="300271" y="1628879"/>
                      <a:pt x="286936" y="1504101"/>
                      <a:pt x="273601" y="1384086"/>
                    </a:cubicBezTo>
                    <a:cubicBezTo>
                      <a:pt x="260266" y="1263118"/>
                      <a:pt x="245979" y="1139293"/>
                      <a:pt x="230739" y="1010706"/>
                    </a:cubicBezTo>
                    <a:cubicBezTo>
                      <a:pt x="219309" y="1004991"/>
                      <a:pt x="208831" y="999276"/>
                      <a:pt x="197401" y="994513"/>
                    </a:cubicBezTo>
                    <a:cubicBezTo>
                      <a:pt x="182161" y="987846"/>
                      <a:pt x="166921" y="980226"/>
                      <a:pt x="149776" y="970701"/>
                    </a:cubicBezTo>
                    <a:cubicBezTo>
                      <a:pt x="144061" y="966891"/>
                      <a:pt x="140251" y="961176"/>
                      <a:pt x="139299" y="955461"/>
                    </a:cubicBezTo>
                    <a:cubicBezTo>
                      <a:pt x="138346" y="948793"/>
                      <a:pt x="139299" y="942126"/>
                      <a:pt x="144061" y="937363"/>
                    </a:cubicBezTo>
                    <a:cubicBezTo>
                      <a:pt x="166921" y="907836"/>
                      <a:pt x="190734" y="870688"/>
                      <a:pt x="212641" y="834493"/>
                    </a:cubicBezTo>
                    <a:cubicBezTo>
                      <a:pt x="230739" y="805918"/>
                      <a:pt x="248836" y="776391"/>
                      <a:pt x="267886" y="749721"/>
                    </a:cubicBezTo>
                    <a:cubicBezTo>
                      <a:pt x="227881" y="726861"/>
                      <a:pt x="187876" y="696381"/>
                      <a:pt x="148824" y="667806"/>
                    </a:cubicBezTo>
                    <a:cubicBezTo>
                      <a:pt x="103104" y="633516"/>
                      <a:pt x="56431" y="599226"/>
                      <a:pt x="12616" y="576366"/>
                    </a:cubicBezTo>
                    <a:cubicBezTo>
                      <a:pt x="5949" y="572556"/>
                      <a:pt x="1186" y="566841"/>
                      <a:pt x="234" y="559221"/>
                    </a:cubicBezTo>
                    <a:cubicBezTo>
                      <a:pt x="-719" y="551601"/>
                      <a:pt x="1186" y="544934"/>
                      <a:pt x="6901" y="539219"/>
                    </a:cubicBezTo>
                    <a:cubicBezTo>
                      <a:pt x="37381" y="509691"/>
                      <a:pt x="68814" y="470638"/>
                      <a:pt x="99294" y="433491"/>
                    </a:cubicBezTo>
                    <a:cubicBezTo>
                      <a:pt x="125964" y="401106"/>
                      <a:pt x="152634" y="367769"/>
                      <a:pt x="180256" y="339194"/>
                    </a:cubicBezTo>
                    <a:cubicBezTo>
                      <a:pt x="153586" y="303951"/>
                      <a:pt x="133584" y="266804"/>
                      <a:pt x="114534" y="230608"/>
                    </a:cubicBezTo>
                    <a:cubicBezTo>
                      <a:pt x="91674" y="188698"/>
                      <a:pt x="70719" y="148694"/>
                      <a:pt x="41191" y="113451"/>
                    </a:cubicBezTo>
                    <a:cubicBezTo>
                      <a:pt x="35476" y="106783"/>
                      <a:pt x="34524" y="96306"/>
                      <a:pt x="38334" y="88686"/>
                    </a:cubicBezTo>
                    <a:cubicBezTo>
                      <a:pt x="42144" y="80114"/>
                      <a:pt x="51669" y="75351"/>
                      <a:pt x="60241" y="76303"/>
                    </a:cubicBezTo>
                    <a:cubicBezTo>
                      <a:pt x="2517691" y="219179"/>
                      <a:pt x="5007527" y="193461"/>
                      <a:pt x="7461167" y="103"/>
                    </a:cubicBezTo>
                    <a:cubicBezTo>
                      <a:pt x="7470692" y="-849"/>
                      <a:pt x="7480217" y="4866"/>
                      <a:pt x="7484027" y="13438"/>
                    </a:cubicBezTo>
                    <a:cubicBezTo>
                      <a:pt x="7487836" y="22011"/>
                      <a:pt x="7485932" y="32488"/>
                      <a:pt x="7479264" y="39156"/>
                    </a:cubicBezTo>
                    <a:cubicBezTo>
                      <a:pt x="7426877" y="91544"/>
                      <a:pt x="7385919" y="148694"/>
                      <a:pt x="7345914" y="204891"/>
                    </a:cubicBezTo>
                    <a:cubicBezTo>
                      <a:pt x="7310672" y="254421"/>
                      <a:pt x="7274477" y="304904"/>
                      <a:pt x="7230661" y="352529"/>
                    </a:cubicBezTo>
                    <a:cubicBezTo>
                      <a:pt x="7297336" y="383961"/>
                      <a:pt x="7362107" y="416346"/>
                      <a:pt x="7425924" y="447779"/>
                    </a:cubicBezTo>
                    <a:cubicBezTo>
                      <a:pt x="7499267" y="483973"/>
                      <a:pt x="7574514" y="521121"/>
                      <a:pt x="7650714" y="556363"/>
                    </a:cubicBezTo>
                    <a:cubicBezTo>
                      <a:pt x="7660239" y="560174"/>
                      <a:pt x="7665002" y="570651"/>
                      <a:pt x="7664049" y="581129"/>
                    </a:cubicBezTo>
                    <a:cubicBezTo>
                      <a:pt x="7662144" y="591606"/>
                      <a:pt x="7654524" y="599226"/>
                      <a:pt x="7644047" y="600179"/>
                    </a:cubicBezTo>
                    <a:cubicBezTo>
                      <a:pt x="7572609" y="609704"/>
                      <a:pt x="7495457" y="623991"/>
                      <a:pt x="7421161" y="638279"/>
                    </a:cubicBezTo>
                    <a:cubicBezTo>
                      <a:pt x="7370679" y="647804"/>
                      <a:pt x="7319244" y="657329"/>
                      <a:pt x="7268761" y="664949"/>
                    </a:cubicBezTo>
                    <a:cubicBezTo>
                      <a:pt x="7293527" y="680188"/>
                      <a:pt x="7314482" y="698286"/>
                      <a:pt x="7335436" y="714479"/>
                    </a:cubicBezTo>
                    <a:cubicBezTo>
                      <a:pt x="7372584" y="744959"/>
                      <a:pt x="7407827" y="773534"/>
                      <a:pt x="7457357" y="789726"/>
                    </a:cubicBezTo>
                    <a:cubicBezTo>
                      <a:pt x="7466882" y="792584"/>
                      <a:pt x="7472597" y="801156"/>
                      <a:pt x="7473549" y="811634"/>
                    </a:cubicBezTo>
                    <a:cubicBezTo>
                      <a:pt x="7477359" y="1015468"/>
                      <a:pt x="7481169" y="1224066"/>
                      <a:pt x="7484979" y="1433616"/>
                    </a:cubicBezTo>
                    <a:cubicBezTo>
                      <a:pt x="7488789" y="1647929"/>
                      <a:pt x="7492599" y="1869861"/>
                      <a:pt x="7497361" y="2081316"/>
                    </a:cubicBezTo>
                    <a:cubicBezTo>
                      <a:pt x="7523079" y="2104176"/>
                      <a:pt x="7547844" y="2130846"/>
                      <a:pt x="7571657" y="2156564"/>
                    </a:cubicBezTo>
                    <a:cubicBezTo>
                      <a:pt x="7596422" y="2184186"/>
                      <a:pt x="7623092" y="2211809"/>
                      <a:pt x="7649761" y="2234669"/>
                    </a:cubicBezTo>
                    <a:cubicBezTo>
                      <a:pt x="7654524" y="2239431"/>
                      <a:pt x="7657382" y="2245146"/>
                      <a:pt x="7658334" y="2251814"/>
                    </a:cubicBezTo>
                    <a:cubicBezTo>
                      <a:pt x="7658334" y="2258481"/>
                      <a:pt x="7655477" y="2265149"/>
                      <a:pt x="7650714" y="2268959"/>
                    </a:cubicBezTo>
                    <a:cubicBezTo>
                      <a:pt x="7623092" y="2293724"/>
                      <a:pt x="7596422" y="2312774"/>
                      <a:pt x="7570704" y="2331824"/>
                    </a:cubicBezTo>
                    <a:cubicBezTo>
                      <a:pt x="7550702" y="2346111"/>
                      <a:pt x="7531652" y="2360399"/>
                      <a:pt x="7512602" y="2376591"/>
                    </a:cubicBezTo>
                    <a:cubicBezTo>
                      <a:pt x="7601184" y="2468984"/>
                      <a:pt x="7705007" y="2536611"/>
                      <a:pt x="7845977" y="2593761"/>
                    </a:cubicBezTo>
                    <a:cubicBezTo>
                      <a:pt x="7854549" y="2597571"/>
                      <a:pt x="7860264" y="2605191"/>
                      <a:pt x="7860264" y="2613764"/>
                    </a:cubicBezTo>
                    <a:cubicBezTo>
                      <a:pt x="7860264" y="2622336"/>
                      <a:pt x="7855502" y="2630909"/>
                      <a:pt x="7847882" y="2635671"/>
                    </a:cubicBezTo>
                    <a:cubicBezTo>
                      <a:pt x="7776444" y="2672819"/>
                      <a:pt x="7701197" y="2722349"/>
                      <a:pt x="7627854" y="2769974"/>
                    </a:cubicBezTo>
                    <a:cubicBezTo>
                      <a:pt x="7564036" y="2811884"/>
                      <a:pt x="7498314" y="2855699"/>
                      <a:pt x="7433544" y="2890941"/>
                    </a:cubicBezTo>
                    <a:cubicBezTo>
                      <a:pt x="7465929" y="2917611"/>
                      <a:pt x="7496409" y="2939519"/>
                      <a:pt x="7525936" y="2961426"/>
                    </a:cubicBezTo>
                    <a:cubicBezTo>
                      <a:pt x="7564989" y="2989049"/>
                      <a:pt x="7604994" y="3018576"/>
                      <a:pt x="7647857" y="3056676"/>
                    </a:cubicBezTo>
                    <a:cubicBezTo>
                      <a:pt x="7654524" y="3062391"/>
                      <a:pt x="7657382" y="3071916"/>
                      <a:pt x="7654524" y="3080489"/>
                    </a:cubicBezTo>
                    <a:cubicBezTo>
                      <a:pt x="7651667" y="3089061"/>
                      <a:pt x="7644047" y="3095728"/>
                      <a:pt x="7635474" y="3096681"/>
                    </a:cubicBezTo>
                    <a:cubicBezTo>
                      <a:pt x="6369602" y="3266226"/>
                      <a:pt x="5091347" y="3350999"/>
                      <a:pt x="3809281" y="3350999"/>
                    </a:cubicBezTo>
                    <a:close/>
                    <a:moveTo>
                      <a:pt x="358374" y="3100491"/>
                    </a:moveTo>
                    <a:cubicBezTo>
                      <a:pt x="1508041" y="3236699"/>
                      <a:pt x="2660566" y="3304326"/>
                      <a:pt x="3809281" y="3304326"/>
                    </a:cubicBezTo>
                    <a:cubicBezTo>
                      <a:pt x="5073249" y="3304326"/>
                      <a:pt x="6330549" y="3222411"/>
                      <a:pt x="7575467" y="3057628"/>
                    </a:cubicBezTo>
                    <a:cubicBezTo>
                      <a:pt x="7548797" y="3036674"/>
                      <a:pt x="7523079" y="3017624"/>
                      <a:pt x="7496409" y="2998574"/>
                    </a:cubicBezTo>
                    <a:cubicBezTo>
                      <a:pt x="7457357" y="2970951"/>
                      <a:pt x="7417352" y="2941424"/>
                      <a:pt x="7374489" y="2903324"/>
                    </a:cubicBezTo>
                    <a:cubicBezTo>
                      <a:pt x="7368774" y="2898561"/>
                      <a:pt x="7365917" y="2890941"/>
                      <a:pt x="7366869" y="2883321"/>
                    </a:cubicBezTo>
                    <a:cubicBezTo>
                      <a:pt x="7367822" y="2875701"/>
                      <a:pt x="7372584" y="2869034"/>
                      <a:pt x="7379252" y="2866176"/>
                    </a:cubicBezTo>
                    <a:cubicBezTo>
                      <a:pt x="7451642" y="2829028"/>
                      <a:pt x="7526889" y="2779499"/>
                      <a:pt x="7599279" y="2731874"/>
                    </a:cubicBezTo>
                    <a:cubicBezTo>
                      <a:pt x="7659286" y="2692821"/>
                      <a:pt x="7720247" y="2652816"/>
                      <a:pt x="7780254" y="2618526"/>
                    </a:cubicBezTo>
                    <a:cubicBezTo>
                      <a:pt x="7646904" y="2559471"/>
                      <a:pt x="7545939" y="2488034"/>
                      <a:pt x="7458309" y="2390878"/>
                    </a:cubicBezTo>
                    <a:cubicBezTo>
                      <a:pt x="7454499" y="2386116"/>
                      <a:pt x="7451642" y="2380401"/>
                      <a:pt x="7452594" y="2373734"/>
                    </a:cubicBezTo>
                    <a:cubicBezTo>
                      <a:pt x="7452594" y="2368019"/>
                      <a:pt x="7455452" y="2362303"/>
                      <a:pt x="7460214" y="2357541"/>
                    </a:cubicBezTo>
                    <a:cubicBezTo>
                      <a:pt x="7487836" y="2332776"/>
                      <a:pt x="7514507" y="2313726"/>
                      <a:pt x="7540224" y="2294676"/>
                    </a:cubicBezTo>
                    <a:cubicBezTo>
                      <a:pt x="7559274" y="2280389"/>
                      <a:pt x="7577372" y="2267053"/>
                      <a:pt x="7596422" y="2251814"/>
                    </a:cubicBezTo>
                    <a:cubicBezTo>
                      <a:pt x="7574514" y="2231811"/>
                      <a:pt x="7554511" y="2208951"/>
                      <a:pt x="7534509" y="2187996"/>
                    </a:cubicBezTo>
                    <a:cubicBezTo>
                      <a:pt x="7509744" y="2161326"/>
                      <a:pt x="7483074" y="2132751"/>
                      <a:pt x="7456404" y="2109891"/>
                    </a:cubicBezTo>
                    <a:cubicBezTo>
                      <a:pt x="7451642" y="2106081"/>
                      <a:pt x="7448784" y="2099414"/>
                      <a:pt x="7448784" y="2092746"/>
                    </a:cubicBezTo>
                    <a:cubicBezTo>
                      <a:pt x="7444022" y="1877481"/>
                      <a:pt x="7440211" y="1652691"/>
                      <a:pt x="7436402" y="1434568"/>
                    </a:cubicBezTo>
                    <a:cubicBezTo>
                      <a:pt x="7432592" y="1230734"/>
                      <a:pt x="7428782" y="1026899"/>
                      <a:pt x="7424972" y="828779"/>
                    </a:cubicBezTo>
                    <a:cubicBezTo>
                      <a:pt x="7375442" y="808776"/>
                      <a:pt x="7339247" y="779249"/>
                      <a:pt x="7304004" y="750674"/>
                    </a:cubicBezTo>
                    <a:cubicBezTo>
                      <a:pt x="7266857" y="720194"/>
                      <a:pt x="7231614" y="691619"/>
                      <a:pt x="7182084" y="675426"/>
                    </a:cubicBezTo>
                    <a:cubicBezTo>
                      <a:pt x="7171607" y="671616"/>
                      <a:pt x="7164939" y="662091"/>
                      <a:pt x="7165892" y="651613"/>
                    </a:cubicBezTo>
                    <a:cubicBezTo>
                      <a:pt x="7166844" y="641136"/>
                      <a:pt x="7175417" y="632563"/>
                      <a:pt x="7185894" y="630659"/>
                    </a:cubicBezTo>
                    <a:cubicBezTo>
                      <a:pt x="7258284" y="621134"/>
                      <a:pt x="7335436" y="606846"/>
                      <a:pt x="7409732" y="592559"/>
                    </a:cubicBezTo>
                    <a:cubicBezTo>
                      <a:pt x="7459261" y="583034"/>
                      <a:pt x="7509744" y="574461"/>
                      <a:pt x="7559274" y="565888"/>
                    </a:cubicBezTo>
                    <a:cubicBezTo>
                      <a:pt x="7505934" y="540171"/>
                      <a:pt x="7453547" y="514454"/>
                      <a:pt x="7402111" y="489688"/>
                    </a:cubicBezTo>
                    <a:cubicBezTo>
                      <a:pt x="7329722" y="453494"/>
                      <a:pt x="7254474" y="416346"/>
                      <a:pt x="7178274" y="382056"/>
                    </a:cubicBezTo>
                    <a:cubicBezTo>
                      <a:pt x="7171607" y="379198"/>
                      <a:pt x="7166844" y="372531"/>
                      <a:pt x="7164939" y="364911"/>
                    </a:cubicBezTo>
                    <a:cubicBezTo>
                      <a:pt x="7163986" y="357291"/>
                      <a:pt x="7165892" y="349671"/>
                      <a:pt x="7171607" y="344909"/>
                    </a:cubicBezTo>
                    <a:cubicBezTo>
                      <a:pt x="7223994" y="292521"/>
                      <a:pt x="7264952" y="235371"/>
                      <a:pt x="7304957" y="179173"/>
                    </a:cubicBezTo>
                    <a:cubicBezTo>
                      <a:pt x="7335436" y="136311"/>
                      <a:pt x="7365917" y="93448"/>
                      <a:pt x="7402111" y="51539"/>
                    </a:cubicBezTo>
                    <a:cubicBezTo>
                      <a:pt x="4982761" y="237276"/>
                      <a:pt x="2527216" y="262041"/>
                      <a:pt x="104056" y="123928"/>
                    </a:cubicBezTo>
                    <a:cubicBezTo>
                      <a:pt x="122154" y="151551"/>
                      <a:pt x="137394" y="180126"/>
                      <a:pt x="152634" y="207748"/>
                    </a:cubicBezTo>
                    <a:cubicBezTo>
                      <a:pt x="175494" y="249658"/>
                      <a:pt x="196449" y="289663"/>
                      <a:pt x="225976" y="324906"/>
                    </a:cubicBezTo>
                    <a:cubicBezTo>
                      <a:pt x="233596" y="334431"/>
                      <a:pt x="232644" y="347766"/>
                      <a:pt x="224071" y="356338"/>
                    </a:cubicBezTo>
                    <a:cubicBezTo>
                      <a:pt x="193591" y="385866"/>
                      <a:pt x="162159" y="424919"/>
                      <a:pt x="131679" y="462066"/>
                    </a:cubicBezTo>
                    <a:cubicBezTo>
                      <a:pt x="107866" y="491594"/>
                      <a:pt x="82149" y="522073"/>
                      <a:pt x="57384" y="548744"/>
                    </a:cubicBezTo>
                    <a:cubicBezTo>
                      <a:pt x="96436" y="571604"/>
                      <a:pt x="135489" y="601131"/>
                      <a:pt x="173589" y="629706"/>
                    </a:cubicBezTo>
                    <a:cubicBezTo>
                      <a:pt x="219309" y="663044"/>
                      <a:pt x="265981" y="698286"/>
                      <a:pt x="309796" y="721146"/>
                    </a:cubicBezTo>
                    <a:cubicBezTo>
                      <a:pt x="315511" y="724004"/>
                      <a:pt x="320274" y="729719"/>
                      <a:pt x="322179" y="736386"/>
                    </a:cubicBezTo>
                    <a:cubicBezTo>
                      <a:pt x="324084" y="743054"/>
                      <a:pt x="322179" y="749721"/>
                      <a:pt x="317416" y="755436"/>
                    </a:cubicBezTo>
                    <a:cubicBezTo>
                      <a:pt x="294556" y="784963"/>
                      <a:pt x="270744" y="822111"/>
                      <a:pt x="248836" y="858306"/>
                    </a:cubicBezTo>
                    <a:cubicBezTo>
                      <a:pt x="230739" y="886881"/>
                      <a:pt x="212641" y="916409"/>
                      <a:pt x="193591" y="943079"/>
                    </a:cubicBezTo>
                    <a:cubicBezTo>
                      <a:pt x="200259" y="945936"/>
                      <a:pt x="206926" y="949746"/>
                      <a:pt x="213594" y="952604"/>
                    </a:cubicBezTo>
                    <a:cubicBezTo>
                      <a:pt x="228834" y="959271"/>
                      <a:pt x="245026" y="966891"/>
                      <a:pt x="261219" y="976416"/>
                    </a:cubicBezTo>
                    <a:cubicBezTo>
                      <a:pt x="266934" y="980226"/>
                      <a:pt x="271696" y="985941"/>
                      <a:pt x="272649" y="993561"/>
                    </a:cubicBezTo>
                    <a:cubicBezTo>
                      <a:pt x="288841" y="1125959"/>
                      <a:pt x="303129" y="1254546"/>
                      <a:pt x="317416" y="1378371"/>
                    </a:cubicBezTo>
                    <a:cubicBezTo>
                      <a:pt x="331704" y="1502196"/>
                      <a:pt x="345991" y="1630784"/>
                      <a:pt x="362184" y="1763181"/>
                    </a:cubicBezTo>
                    <a:cubicBezTo>
                      <a:pt x="363136" y="1770801"/>
                      <a:pt x="360279" y="1778421"/>
                      <a:pt x="354564" y="1783184"/>
                    </a:cubicBezTo>
                    <a:cubicBezTo>
                      <a:pt x="313606" y="1820331"/>
                      <a:pt x="266934" y="1871766"/>
                      <a:pt x="222166" y="1920343"/>
                    </a:cubicBezTo>
                    <a:cubicBezTo>
                      <a:pt x="183114" y="1963206"/>
                      <a:pt x="143109" y="2007021"/>
                      <a:pt x="105961" y="2042264"/>
                    </a:cubicBezTo>
                    <a:cubicBezTo>
                      <a:pt x="136441" y="2068934"/>
                      <a:pt x="169779" y="2099414"/>
                      <a:pt x="202164" y="2128941"/>
                    </a:cubicBezTo>
                    <a:cubicBezTo>
                      <a:pt x="241216" y="2165136"/>
                      <a:pt x="281221" y="2201331"/>
                      <a:pt x="315511" y="2230859"/>
                    </a:cubicBezTo>
                    <a:cubicBezTo>
                      <a:pt x="324084" y="2238478"/>
                      <a:pt x="325989" y="2250861"/>
                      <a:pt x="320274" y="2260386"/>
                    </a:cubicBezTo>
                    <a:cubicBezTo>
                      <a:pt x="291699" y="2309916"/>
                      <a:pt x="265029" y="2358494"/>
                      <a:pt x="240264" y="2405166"/>
                    </a:cubicBezTo>
                    <a:cubicBezTo>
                      <a:pt x="218356" y="2446124"/>
                      <a:pt x="195496" y="2488034"/>
                      <a:pt x="170731" y="2530896"/>
                    </a:cubicBezTo>
                    <a:cubicBezTo>
                      <a:pt x="188829" y="2540421"/>
                      <a:pt x="205021" y="2548994"/>
                      <a:pt x="221214" y="2557566"/>
                    </a:cubicBezTo>
                    <a:cubicBezTo>
                      <a:pt x="243121" y="2568996"/>
                      <a:pt x="265029" y="2581378"/>
                      <a:pt x="291699" y="2593761"/>
                    </a:cubicBezTo>
                    <a:cubicBezTo>
                      <a:pt x="297414" y="2596619"/>
                      <a:pt x="302176" y="2602334"/>
                      <a:pt x="304081" y="2608049"/>
                    </a:cubicBezTo>
                    <a:cubicBezTo>
                      <a:pt x="344086" y="2750924"/>
                      <a:pt x="349801" y="2907134"/>
                      <a:pt x="356469" y="3056676"/>
                    </a:cubicBezTo>
                    <a:cubicBezTo>
                      <a:pt x="356469" y="3071916"/>
                      <a:pt x="357421" y="3086203"/>
                      <a:pt x="358374" y="3100491"/>
                    </a:cubicBezTo>
                    <a:close/>
                  </a:path>
                </a:pathLst>
              </a:custGeom>
              <a:solidFill>
                <a:srgbClr val="454E5F"/>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等线" panose="020F0502020204030204"/>
                  <a:ea typeface="+mn-ea"/>
                  <a:cs typeface="+mn-cs"/>
                </a:endParaRPr>
              </a:p>
            </p:txBody>
          </p:sp>
          <p:grpSp>
            <p:nvGrpSpPr>
              <p:cNvPr id="47" name="Graphic 3">
                <a:extLst>
                  <a:ext uri="{FF2B5EF4-FFF2-40B4-BE49-F238E27FC236}">
                    <a16:creationId xmlns:a16="http://schemas.microsoft.com/office/drawing/2014/main" id="{824EC916-A24E-4733-B0F7-BEC2797C7BEC}"/>
                  </a:ext>
                </a:extLst>
              </p:cNvPr>
              <p:cNvGrpSpPr/>
              <p:nvPr/>
            </p:nvGrpSpPr>
            <p:grpSpPr>
              <a:xfrm>
                <a:off x="6960830" y="2289634"/>
                <a:ext cx="1188634" cy="1023983"/>
                <a:chOff x="6960830" y="2289634"/>
                <a:chExt cx="1188634" cy="1023983"/>
              </a:xfrm>
            </p:grpSpPr>
            <p:sp>
              <p:nvSpPr>
                <p:cNvPr id="48" name="Freeform: Shape 47">
                  <a:extLst>
                    <a:ext uri="{FF2B5EF4-FFF2-40B4-BE49-F238E27FC236}">
                      <a16:creationId xmlns:a16="http://schemas.microsoft.com/office/drawing/2014/main" id="{49BD7A58-8B2F-442C-B69D-4C61B4B406AE}"/>
                    </a:ext>
                  </a:extLst>
                </p:cNvPr>
                <p:cNvSpPr/>
                <p:nvPr/>
              </p:nvSpPr>
              <p:spPr>
                <a:xfrm>
                  <a:off x="6961782" y="2753309"/>
                  <a:ext cx="1187682" cy="560308"/>
                </a:xfrm>
                <a:custGeom>
                  <a:avLst/>
                  <a:gdLst>
                    <a:gd name="connsiteX0" fmla="*/ 1177357 w 1187682"/>
                    <a:gd name="connsiteY0" fmla="*/ 34290 h 560308"/>
                    <a:gd name="connsiteX1" fmla="*/ 1090680 w 1187682"/>
                    <a:gd name="connsiteY1" fmla="*/ 19050 h 560308"/>
                    <a:gd name="connsiteX2" fmla="*/ 974475 w 1187682"/>
                    <a:gd name="connsiteY2" fmla="*/ 10477 h 560308"/>
                    <a:gd name="connsiteX3" fmla="*/ 932565 w 1187682"/>
                    <a:gd name="connsiteY3" fmla="*/ 7620 h 560308"/>
                    <a:gd name="connsiteX4" fmla="*/ 155325 w 1187682"/>
                    <a:gd name="connsiteY4" fmla="*/ 7620 h 560308"/>
                    <a:gd name="connsiteX5" fmla="*/ 155325 w 1187682"/>
                    <a:gd name="connsiteY5" fmla="*/ 0 h 560308"/>
                    <a:gd name="connsiteX6" fmla="*/ 47692 w 1187682"/>
                    <a:gd name="connsiteY6" fmla="*/ 6668 h 560308"/>
                    <a:gd name="connsiteX7" fmla="*/ 10545 w 1187682"/>
                    <a:gd name="connsiteY7" fmla="*/ 22860 h 560308"/>
                    <a:gd name="connsiteX8" fmla="*/ 3877 w 1187682"/>
                    <a:gd name="connsiteY8" fmla="*/ 115252 h 560308"/>
                    <a:gd name="connsiteX9" fmla="*/ 8640 w 1187682"/>
                    <a:gd name="connsiteY9" fmla="*/ 231458 h 560308"/>
                    <a:gd name="connsiteX10" fmla="*/ 18165 w 1187682"/>
                    <a:gd name="connsiteY10" fmla="*/ 469583 h 560308"/>
                    <a:gd name="connsiteX11" fmla="*/ 28642 w 1187682"/>
                    <a:gd name="connsiteY11" fmla="*/ 519112 h 560308"/>
                    <a:gd name="connsiteX12" fmla="*/ 84840 w 1187682"/>
                    <a:gd name="connsiteY12" fmla="*/ 541020 h 560308"/>
                    <a:gd name="connsiteX13" fmla="*/ 1122112 w 1187682"/>
                    <a:gd name="connsiteY13" fmla="*/ 541020 h 560308"/>
                    <a:gd name="connsiteX14" fmla="*/ 1166880 w 1187682"/>
                    <a:gd name="connsiteY14" fmla="*/ 525780 h 560308"/>
                    <a:gd name="connsiteX15" fmla="*/ 1177357 w 1187682"/>
                    <a:gd name="connsiteY15" fmla="*/ 475297 h 560308"/>
                    <a:gd name="connsiteX16" fmla="*/ 1184025 w 1187682"/>
                    <a:gd name="connsiteY16" fmla="*/ 138113 h 560308"/>
                    <a:gd name="connsiteX17" fmla="*/ 1186882 w 1187682"/>
                    <a:gd name="connsiteY17" fmla="*/ 57150 h 560308"/>
                    <a:gd name="connsiteX18" fmla="*/ 1177357 w 1187682"/>
                    <a:gd name="connsiteY18" fmla="*/ 34290 h 5603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187682" h="560308">
                      <a:moveTo>
                        <a:pt x="1177357" y="34290"/>
                      </a:moveTo>
                      <a:cubicBezTo>
                        <a:pt x="1162117" y="15240"/>
                        <a:pt x="1112587" y="20002"/>
                        <a:pt x="1090680" y="19050"/>
                      </a:cubicBezTo>
                      <a:cubicBezTo>
                        <a:pt x="1051627" y="16193"/>
                        <a:pt x="1013527" y="13335"/>
                        <a:pt x="974475" y="10477"/>
                      </a:cubicBezTo>
                      <a:cubicBezTo>
                        <a:pt x="960187" y="9525"/>
                        <a:pt x="946852" y="8572"/>
                        <a:pt x="932565" y="7620"/>
                      </a:cubicBezTo>
                      <a:lnTo>
                        <a:pt x="155325" y="7620"/>
                      </a:lnTo>
                      <a:lnTo>
                        <a:pt x="155325" y="0"/>
                      </a:lnTo>
                      <a:cubicBezTo>
                        <a:pt x="119130" y="1905"/>
                        <a:pt x="83887" y="4763"/>
                        <a:pt x="47692" y="6668"/>
                      </a:cubicBezTo>
                      <a:cubicBezTo>
                        <a:pt x="33405" y="7620"/>
                        <a:pt x="19117" y="11430"/>
                        <a:pt x="10545" y="22860"/>
                      </a:cubicBezTo>
                      <a:cubicBezTo>
                        <a:pt x="-7553" y="45720"/>
                        <a:pt x="2925" y="88582"/>
                        <a:pt x="3877" y="115252"/>
                      </a:cubicBezTo>
                      <a:cubicBezTo>
                        <a:pt x="5782" y="154305"/>
                        <a:pt x="6735" y="193358"/>
                        <a:pt x="8640" y="231458"/>
                      </a:cubicBezTo>
                      <a:cubicBezTo>
                        <a:pt x="11497" y="311468"/>
                        <a:pt x="14355" y="390525"/>
                        <a:pt x="18165" y="469583"/>
                      </a:cubicBezTo>
                      <a:cubicBezTo>
                        <a:pt x="19117" y="486728"/>
                        <a:pt x="20070" y="504825"/>
                        <a:pt x="28642" y="519112"/>
                      </a:cubicBezTo>
                      <a:cubicBezTo>
                        <a:pt x="40072" y="538162"/>
                        <a:pt x="64837" y="540068"/>
                        <a:pt x="84840" y="541020"/>
                      </a:cubicBezTo>
                      <a:cubicBezTo>
                        <a:pt x="429645" y="566737"/>
                        <a:pt x="776355" y="566737"/>
                        <a:pt x="1122112" y="541020"/>
                      </a:cubicBezTo>
                      <a:cubicBezTo>
                        <a:pt x="1136400" y="540068"/>
                        <a:pt x="1156402" y="538162"/>
                        <a:pt x="1166880" y="525780"/>
                      </a:cubicBezTo>
                      <a:cubicBezTo>
                        <a:pt x="1178310" y="513397"/>
                        <a:pt x="1176405" y="491490"/>
                        <a:pt x="1177357" y="475297"/>
                      </a:cubicBezTo>
                      <a:cubicBezTo>
                        <a:pt x="1180215" y="362903"/>
                        <a:pt x="1184025" y="250508"/>
                        <a:pt x="1184025" y="138113"/>
                      </a:cubicBezTo>
                      <a:cubicBezTo>
                        <a:pt x="1184025" y="120015"/>
                        <a:pt x="1189740" y="83820"/>
                        <a:pt x="1186882" y="57150"/>
                      </a:cubicBezTo>
                      <a:cubicBezTo>
                        <a:pt x="1184977" y="48577"/>
                        <a:pt x="1182120" y="40005"/>
                        <a:pt x="1177357" y="34290"/>
                      </a:cubicBezTo>
                      <a:close/>
                    </a:path>
                  </a:pathLst>
                </a:custGeom>
                <a:solidFill>
                  <a:srgbClr val="F89192"/>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等线" panose="020F0502020204030204"/>
                    <a:ea typeface="+mn-ea"/>
                    <a:cs typeface="+mn-cs"/>
                  </a:endParaRPr>
                </a:p>
              </p:txBody>
            </p:sp>
            <p:sp>
              <p:nvSpPr>
                <p:cNvPr id="49" name="Freeform: Shape 48">
                  <a:extLst>
                    <a:ext uri="{FF2B5EF4-FFF2-40B4-BE49-F238E27FC236}">
                      <a16:creationId xmlns:a16="http://schemas.microsoft.com/office/drawing/2014/main" id="{DC6277FF-5A59-4B0C-B30C-E8C7387A6A1D}"/>
                    </a:ext>
                  </a:extLst>
                </p:cNvPr>
                <p:cNvSpPr/>
                <p:nvPr/>
              </p:nvSpPr>
              <p:spPr>
                <a:xfrm>
                  <a:off x="6960830" y="2289634"/>
                  <a:ext cx="1187682" cy="1023983"/>
                </a:xfrm>
                <a:custGeom>
                  <a:avLst/>
                  <a:gdLst>
                    <a:gd name="connsiteX0" fmla="*/ 1186882 w 1187682"/>
                    <a:gd name="connsiteY0" fmla="*/ 521778 h 1023983"/>
                    <a:gd name="connsiteX1" fmla="*/ 1179262 w 1187682"/>
                    <a:gd name="connsiteY1" fmla="*/ 497013 h 1023983"/>
                    <a:gd name="connsiteX2" fmla="*/ 1092585 w 1187682"/>
                    <a:gd name="connsiteY2" fmla="*/ 481773 h 1023983"/>
                    <a:gd name="connsiteX3" fmla="*/ 976380 w 1187682"/>
                    <a:gd name="connsiteY3" fmla="*/ 473200 h 1023983"/>
                    <a:gd name="connsiteX4" fmla="*/ 761115 w 1187682"/>
                    <a:gd name="connsiteY4" fmla="*/ 460818 h 1023983"/>
                    <a:gd name="connsiteX5" fmla="*/ 745875 w 1187682"/>
                    <a:gd name="connsiteY5" fmla="*/ 335088 h 1023983"/>
                    <a:gd name="connsiteX6" fmla="*/ 802072 w 1187682"/>
                    <a:gd name="connsiteY6" fmla="*/ 169353 h 1023983"/>
                    <a:gd name="connsiteX7" fmla="*/ 750637 w 1187682"/>
                    <a:gd name="connsiteY7" fmla="*/ 35050 h 1023983"/>
                    <a:gd name="connsiteX8" fmla="*/ 604905 w 1187682"/>
                    <a:gd name="connsiteY8" fmla="*/ 12190 h 1023983"/>
                    <a:gd name="connsiteX9" fmla="*/ 601095 w 1187682"/>
                    <a:gd name="connsiteY9" fmla="*/ 14095 h 1023983"/>
                    <a:gd name="connsiteX10" fmla="*/ 485842 w 1187682"/>
                    <a:gd name="connsiteY10" fmla="*/ 12190 h 1023983"/>
                    <a:gd name="connsiteX11" fmla="*/ 389640 w 1187682"/>
                    <a:gd name="connsiteY11" fmla="*/ 134110 h 1023983"/>
                    <a:gd name="connsiteX12" fmla="*/ 411547 w 1187682"/>
                    <a:gd name="connsiteY12" fmla="*/ 328420 h 1023983"/>
                    <a:gd name="connsiteX13" fmla="*/ 411547 w 1187682"/>
                    <a:gd name="connsiteY13" fmla="*/ 328420 h 1023983"/>
                    <a:gd name="connsiteX14" fmla="*/ 381067 w 1187682"/>
                    <a:gd name="connsiteY14" fmla="*/ 454150 h 1023983"/>
                    <a:gd name="connsiteX15" fmla="*/ 282960 w 1187682"/>
                    <a:gd name="connsiteY15" fmla="*/ 457008 h 1023983"/>
                    <a:gd name="connsiteX16" fmla="*/ 47692 w 1187682"/>
                    <a:gd name="connsiteY16" fmla="*/ 470343 h 1023983"/>
                    <a:gd name="connsiteX17" fmla="*/ 10545 w 1187682"/>
                    <a:gd name="connsiteY17" fmla="*/ 486535 h 1023983"/>
                    <a:gd name="connsiteX18" fmla="*/ 3877 w 1187682"/>
                    <a:gd name="connsiteY18" fmla="*/ 578928 h 1023983"/>
                    <a:gd name="connsiteX19" fmla="*/ 8640 w 1187682"/>
                    <a:gd name="connsiteY19" fmla="*/ 695133 h 1023983"/>
                    <a:gd name="connsiteX20" fmla="*/ 18165 w 1187682"/>
                    <a:gd name="connsiteY20" fmla="*/ 933258 h 1023983"/>
                    <a:gd name="connsiteX21" fmla="*/ 28642 w 1187682"/>
                    <a:gd name="connsiteY21" fmla="*/ 982788 h 1023983"/>
                    <a:gd name="connsiteX22" fmla="*/ 84840 w 1187682"/>
                    <a:gd name="connsiteY22" fmla="*/ 1004695 h 1023983"/>
                    <a:gd name="connsiteX23" fmla="*/ 1122112 w 1187682"/>
                    <a:gd name="connsiteY23" fmla="*/ 1004695 h 1023983"/>
                    <a:gd name="connsiteX24" fmla="*/ 1166880 w 1187682"/>
                    <a:gd name="connsiteY24" fmla="*/ 989456 h 1023983"/>
                    <a:gd name="connsiteX25" fmla="*/ 1177357 w 1187682"/>
                    <a:gd name="connsiteY25" fmla="*/ 938973 h 1023983"/>
                    <a:gd name="connsiteX26" fmla="*/ 1184025 w 1187682"/>
                    <a:gd name="connsiteY26" fmla="*/ 601788 h 1023983"/>
                    <a:gd name="connsiteX27" fmla="*/ 1186882 w 1187682"/>
                    <a:gd name="connsiteY27" fmla="*/ 521778 h 1023983"/>
                    <a:gd name="connsiteX28" fmla="*/ 653482 w 1187682"/>
                    <a:gd name="connsiteY28" fmla="*/ 59815 h 1023983"/>
                    <a:gd name="connsiteX29" fmla="*/ 704917 w 1187682"/>
                    <a:gd name="connsiteY29" fmla="*/ 73150 h 1023983"/>
                    <a:gd name="connsiteX30" fmla="*/ 743970 w 1187682"/>
                    <a:gd name="connsiteY30" fmla="*/ 162685 h 1023983"/>
                    <a:gd name="connsiteX31" fmla="*/ 692535 w 1187682"/>
                    <a:gd name="connsiteY31" fmla="*/ 311275 h 1023983"/>
                    <a:gd name="connsiteX32" fmla="*/ 688725 w 1187682"/>
                    <a:gd name="connsiteY32" fmla="*/ 325563 h 1023983"/>
                    <a:gd name="connsiteX33" fmla="*/ 687772 w 1187682"/>
                    <a:gd name="connsiteY33" fmla="*/ 334135 h 1023983"/>
                    <a:gd name="connsiteX34" fmla="*/ 702060 w 1187682"/>
                    <a:gd name="connsiteY34" fmla="*/ 457960 h 1023983"/>
                    <a:gd name="connsiteX35" fmla="*/ 702060 w 1187682"/>
                    <a:gd name="connsiteY35" fmla="*/ 457960 h 1023983"/>
                    <a:gd name="connsiteX36" fmla="*/ 643005 w 1187682"/>
                    <a:gd name="connsiteY36" fmla="*/ 456055 h 1023983"/>
                    <a:gd name="connsiteX37" fmla="*/ 628717 w 1187682"/>
                    <a:gd name="connsiteY37" fmla="*/ 335088 h 1023983"/>
                    <a:gd name="connsiteX38" fmla="*/ 684915 w 1187682"/>
                    <a:gd name="connsiteY38" fmla="*/ 169353 h 1023983"/>
                    <a:gd name="connsiteX39" fmla="*/ 653482 w 1187682"/>
                    <a:gd name="connsiteY39" fmla="*/ 59815 h 1023983"/>
                    <a:gd name="connsiteX40" fmla="*/ 562995 w 1187682"/>
                    <a:gd name="connsiteY40" fmla="*/ 177925 h 1023983"/>
                    <a:gd name="connsiteX41" fmla="*/ 600142 w 1187682"/>
                    <a:gd name="connsiteY41" fmla="*/ 86485 h 1023983"/>
                    <a:gd name="connsiteX42" fmla="*/ 625860 w 1187682"/>
                    <a:gd name="connsiteY42" fmla="*/ 163638 h 1023983"/>
                    <a:gd name="connsiteX43" fmla="*/ 582997 w 1187682"/>
                    <a:gd name="connsiteY43" fmla="*/ 295083 h 1023983"/>
                    <a:gd name="connsiteX44" fmla="*/ 562995 w 1187682"/>
                    <a:gd name="connsiteY44" fmla="*/ 177925 h 1023983"/>
                    <a:gd name="connsiteX45" fmla="*/ 576330 w 1187682"/>
                    <a:gd name="connsiteY45" fmla="*/ 397000 h 1023983"/>
                    <a:gd name="connsiteX46" fmla="*/ 582997 w 1187682"/>
                    <a:gd name="connsiteY46" fmla="*/ 455103 h 1023983"/>
                    <a:gd name="connsiteX47" fmla="*/ 562995 w 1187682"/>
                    <a:gd name="connsiteY47" fmla="*/ 455103 h 1023983"/>
                    <a:gd name="connsiteX48" fmla="*/ 562995 w 1187682"/>
                    <a:gd name="connsiteY48" fmla="*/ 455103 h 1023983"/>
                    <a:gd name="connsiteX49" fmla="*/ 576330 w 1187682"/>
                    <a:gd name="connsiteY49" fmla="*/ 397000 h 1023983"/>
                    <a:gd name="connsiteX50" fmla="*/ 473460 w 1187682"/>
                    <a:gd name="connsiteY50" fmla="*/ 320800 h 1023983"/>
                    <a:gd name="connsiteX51" fmla="*/ 443932 w 1187682"/>
                    <a:gd name="connsiteY51" fmla="*/ 177925 h 1023983"/>
                    <a:gd name="connsiteX52" fmla="*/ 492510 w 1187682"/>
                    <a:gd name="connsiteY52" fmla="*/ 76008 h 1023983"/>
                    <a:gd name="connsiteX53" fmla="*/ 544897 w 1187682"/>
                    <a:gd name="connsiteY53" fmla="*/ 58863 h 1023983"/>
                    <a:gd name="connsiteX54" fmla="*/ 544897 w 1187682"/>
                    <a:gd name="connsiteY54" fmla="*/ 58863 h 1023983"/>
                    <a:gd name="connsiteX55" fmla="*/ 508702 w 1187682"/>
                    <a:gd name="connsiteY55" fmla="*/ 134110 h 1023983"/>
                    <a:gd name="connsiteX56" fmla="*/ 530610 w 1187682"/>
                    <a:gd name="connsiteY56" fmla="*/ 328420 h 1023983"/>
                    <a:gd name="connsiteX57" fmla="*/ 530610 w 1187682"/>
                    <a:gd name="connsiteY57" fmla="*/ 328420 h 1023983"/>
                    <a:gd name="connsiteX58" fmla="*/ 500130 w 1187682"/>
                    <a:gd name="connsiteY58" fmla="*/ 454150 h 1023983"/>
                    <a:gd name="connsiteX59" fmla="*/ 442980 w 1187682"/>
                    <a:gd name="connsiteY59" fmla="*/ 454150 h 1023983"/>
                    <a:gd name="connsiteX60" fmla="*/ 468697 w 1187682"/>
                    <a:gd name="connsiteY60" fmla="*/ 344613 h 1023983"/>
                    <a:gd name="connsiteX61" fmla="*/ 468697 w 1187682"/>
                    <a:gd name="connsiteY61" fmla="*/ 343660 h 1023983"/>
                    <a:gd name="connsiteX62" fmla="*/ 473460 w 1187682"/>
                    <a:gd name="connsiteY62" fmla="*/ 320800 h 1023983"/>
                    <a:gd name="connsiteX63" fmla="*/ 321060 w 1187682"/>
                    <a:gd name="connsiteY63" fmla="*/ 968500 h 1023983"/>
                    <a:gd name="connsiteX64" fmla="*/ 295342 w 1187682"/>
                    <a:gd name="connsiteY64" fmla="*/ 967548 h 1023983"/>
                    <a:gd name="connsiteX65" fmla="*/ 260100 w 1187682"/>
                    <a:gd name="connsiteY65" fmla="*/ 965643 h 1023983"/>
                    <a:gd name="connsiteX66" fmla="*/ 70552 w 1187682"/>
                    <a:gd name="connsiteY66" fmla="*/ 952308 h 1023983"/>
                    <a:gd name="connsiteX67" fmla="*/ 54360 w 1187682"/>
                    <a:gd name="connsiteY67" fmla="*/ 519873 h 1023983"/>
                    <a:gd name="connsiteX68" fmla="*/ 369637 w 1187682"/>
                    <a:gd name="connsiteY68" fmla="*/ 504633 h 1023983"/>
                    <a:gd name="connsiteX69" fmla="*/ 430597 w 1187682"/>
                    <a:gd name="connsiteY69" fmla="*/ 503680 h 1023983"/>
                    <a:gd name="connsiteX70" fmla="*/ 487747 w 1187682"/>
                    <a:gd name="connsiteY70" fmla="*/ 503680 h 1023983"/>
                    <a:gd name="connsiteX71" fmla="*/ 376305 w 1187682"/>
                    <a:gd name="connsiteY71" fmla="*/ 969453 h 1023983"/>
                    <a:gd name="connsiteX72" fmla="*/ 321060 w 1187682"/>
                    <a:gd name="connsiteY72" fmla="*/ 968500 h 1023983"/>
                    <a:gd name="connsiteX73" fmla="*/ 722062 w 1187682"/>
                    <a:gd name="connsiteY73" fmla="*/ 970406 h 1023983"/>
                    <a:gd name="connsiteX74" fmla="*/ 713490 w 1187682"/>
                    <a:gd name="connsiteY74" fmla="*/ 970406 h 1023983"/>
                    <a:gd name="connsiteX75" fmla="*/ 654435 w 1187682"/>
                    <a:gd name="connsiteY75" fmla="*/ 970406 h 1023983"/>
                    <a:gd name="connsiteX76" fmla="*/ 439170 w 1187682"/>
                    <a:gd name="connsiteY76" fmla="*/ 970406 h 1023983"/>
                    <a:gd name="connsiteX77" fmla="*/ 550612 w 1187682"/>
                    <a:gd name="connsiteY77" fmla="*/ 504633 h 1023983"/>
                    <a:gd name="connsiteX78" fmla="*/ 588712 w 1187682"/>
                    <a:gd name="connsiteY78" fmla="*/ 504633 h 1023983"/>
                    <a:gd name="connsiteX79" fmla="*/ 647767 w 1187682"/>
                    <a:gd name="connsiteY79" fmla="*/ 506538 h 1023983"/>
                    <a:gd name="connsiteX80" fmla="*/ 706822 w 1187682"/>
                    <a:gd name="connsiteY80" fmla="*/ 508443 h 1023983"/>
                    <a:gd name="connsiteX81" fmla="*/ 706822 w 1187682"/>
                    <a:gd name="connsiteY81" fmla="*/ 508443 h 1023983"/>
                    <a:gd name="connsiteX82" fmla="*/ 771592 w 1187682"/>
                    <a:gd name="connsiteY82" fmla="*/ 970406 h 1023983"/>
                    <a:gd name="connsiteX83" fmla="*/ 722062 w 1187682"/>
                    <a:gd name="connsiteY83" fmla="*/ 970406 h 1023983"/>
                    <a:gd name="connsiteX84" fmla="*/ 1127827 w 1187682"/>
                    <a:gd name="connsiteY84" fmla="*/ 949450 h 1023983"/>
                    <a:gd name="connsiteX85" fmla="*/ 937327 w 1187682"/>
                    <a:gd name="connsiteY85" fmla="*/ 965643 h 1023983"/>
                    <a:gd name="connsiteX86" fmla="*/ 831600 w 1187682"/>
                    <a:gd name="connsiteY86" fmla="*/ 968500 h 1023983"/>
                    <a:gd name="connsiteX87" fmla="*/ 767782 w 1187682"/>
                    <a:gd name="connsiteY87" fmla="*/ 510348 h 1023983"/>
                    <a:gd name="connsiteX88" fmla="*/ 911610 w 1187682"/>
                    <a:gd name="connsiteY88" fmla="*/ 517968 h 1023983"/>
                    <a:gd name="connsiteX89" fmla="*/ 1134495 w 1187682"/>
                    <a:gd name="connsiteY89" fmla="*/ 535113 h 1023983"/>
                    <a:gd name="connsiteX90" fmla="*/ 1127827 w 1187682"/>
                    <a:gd name="connsiteY90" fmla="*/ 949450 h 10239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Lst>
                  <a:rect l="l" t="t" r="r" b="b"/>
                  <a:pathLst>
                    <a:path w="1187682" h="1023983">
                      <a:moveTo>
                        <a:pt x="1186882" y="521778"/>
                      </a:moveTo>
                      <a:cubicBezTo>
                        <a:pt x="1185930" y="511300"/>
                        <a:pt x="1183072" y="502728"/>
                        <a:pt x="1179262" y="497013"/>
                      </a:cubicBezTo>
                      <a:cubicBezTo>
                        <a:pt x="1164022" y="477963"/>
                        <a:pt x="1114492" y="482725"/>
                        <a:pt x="1092585" y="481773"/>
                      </a:cubicBezTo>
                      <a:cubicBezTo>
                        <a:pt x="1053532" y="478915"/>
                        <a:pt x="1015432" y="476058"/>
                        <a:pt x="976380" y="473200"/>
                      </a:cubicBezTo>
                      <a:cubicBezTo>
                        <a:pt x="904942" y="468438"/>
                        <a:pt x="832552" y="463675"/>
                        <a:pt x="761115" y="460818"/>
                      </a:cubicBezTo>
                      <a:cubicBezTo>
                        <a:pt x="756352" y="418908"/>
                        <a:pt x="750637" y="376998"/>
                        <a:pt x="745875" y="335088"/>
                      </a:cubicBezTo>
                      <a:cubicBezTo>
                        <a:pt x="773497" y="283653"/>
                        <a:pt x="799215" y="229360"/>
                        <a:pt x="802072" y="169353"/>
                      </a:cubicBezTo>
                      <a:cubicBezTo>
                        <a:pt x="803977" y="120775"/>
                        <a:pt x="785880" y="68388"/>
                        <a:pt x="750637" y="35050"/>
                      </a:cubicBezTo>
                      <a:cubicBezTo>
                        <a:pt x="710632" y="-2097"/>
                        <a:pt x="654435" y="-9717"/>
                        <a:pt x="604905" y="12190"/>
                      </a:cubicBezTo>
                      <a:cubicBezTo>
                        <a:pt x="603952" y="12190"/>
                        <a:pt x="603000" y="13143"/>
                        <a:pt x="601095" y="14095"/>
                      </a:cubicBezTo>
                      <a:cubicBezTo>
                        <a:pt x="565852" y="-4002"/>
                        <a:pt x="523942" y="-4002"/>
                        <a:pt x="485842" y="12190"/>
                      </a:cubicBezTo>
                      <a:cubicBezTo>
                        <a:pt x="435360" y="34098"/>
                        <a:pt x="402022" y="81723"/>
                        <a:pt x="389640" y="134110"/>
                      </a:cubicBezTo>
                      <a:cubicBezTo>
                        <a:pt x="374400" y="199833"/>
                        <a:pt x="390592" y="265555"/>
                        <a:pt x="411547" y="328420"/>
                      </a:cubicBezTo>
                      <a:cubicBezTo>
                        <a:pt x="411547" y="328420"/>
                        <a:pt x="411547" y="328420"/>
                        <a:pt x="411547" y="328420"/>
                      </a:cubicBezTo>
                      <a:cubicBezTo>
                        <a:pt x="401070" y="370330"/>
                        <a:pt x="391545" y="412240"/>
                        <a:pt x="381067" y="454150"/>
                      </a:cubicBezTo>
                      <a:cubicBezTo>
                        <a:pt x="348682" y="455103"/>
                        <a:pt x="315345" y="455103"/>
                        <a:pt x="282960" y="457008"/>
                      </a:cubicBezTo>
                      <a:cubicBezTo>
                        <a:pt x="204855" y="459865"/>
                        <a:pt x="125797" y="465580"/>
                        <a:pt x="47692" y="470343"/>
                      </a:cubicBezTo>
                      <a:cubicBezTo>
                        <a:pt x="33405" y="471295"/>
                        <a:pt x="19117" y="475105"/>
                        <a:pt x="10545" y="486535"/>
                      </a:cubicBezTo>
                      <a:cubicBezTo>
                        <a:pt x="-7553" y="509395"/>
                        <a:pt x="2925" y="552258"/>
                        <a:pt x="3877" y="578928"/>
                      </a:cubicBezTo>
                      <a:cubicBezTo>
                        <a:pt x="5782" y="617981"/>
                        <a:pt x="6735" y="657033"/>
                        <a:pt x="8640" y="695133"/>
                      </a:cubicBezTo>
                      <a:cubicBezTo>
                        <a:pt x="11497" y="775143"/>
                        <a:pt x="14355" y="854200"/>
                        <a:pt x="18165" y="933258"/>
                      </a:cubicBezTo>
                      <a:cubicBezTo>
                        <a:pt x="19117" y="950403"/>
                        <a:pt x="20070" y="968500"/>
                        <a:pt x="28642" y="982788"/>
                      </a:cubicBezTo>
                      <a:cubicBezTo>
                        <a:pt x="40072" y="1001838"/>
                        <a:pt x="64837" y="1003743"/>
                        <a:pt x="84840" y="1004695"/>
                      </a:cubicBezTo>
                      <a:cubicBezTo>
                        <a:pt x="429645" y="1030413"/>
                        <a:pt x="776355" y="1030413"/>
                        <a:pt x="1122112" y="1004695"/>
                      </a:cubicBezTo>
                      <a:cubicBezTo>
                        <a:pt x="1136400" y="1003743"/>
                        <a:pt x="1156402" y="1001838"/>
                        <a:pt x="1166880" y="989456"/>
                      </a:cubicBezTo>
                      <a:cubicBezTo>
                        <a:pt x="1178310" y="977073"/>
                        <a:pt x="1176405" y="955166"/>
                        <a:pt x="1177357" y="938973"/>
                      </a:cubicBezTo>
                      <a:cubicBezTo>
                        <a:pt x="1180215" y="826578"/>
                        <a:pt x="1184025" y="714183"/>
                        <a:pt x="1184025" y="601788"/>
                      </a:cubicBezTo>
                      <a:cubicBezTo>
                        <a:pt x="1184025" y="585595"/>
                        <a:pt x="1189740" y="548448"/>
                        <a:pt x="1186882" y="521778"/>
                      </a:cubicBezTo>
                      <a:close/>
                      <a:moveTo>
                        <a:pt x="653482" y="59815"/>
                      </a:moveTo>
                      <a:cubicBezTo>
                        <a:pt x="671580" y="57910"/>
                        <a:pt x="689677" y="61720"/>
                        <a:pt x="704917" y="73150"/>
                      </a:cubicBezTo>
                      <a:cubicBezTo>
                        <a:pt x="731587" y="94105"/>
                        <a:pt x="743970" y="130300"/>
                        <a:pt x="743970" y="162685"/>
                      </a:cubicBezTo>
                      <a:cubicBezTo>
                        <a:pt x="743970" y="216025"/>
                        <a:pt x="717300" y="265555"/>
                        <a:pt x="692535" y="311275"/>
                      </a:cubicBezTo>
                      <a:cubicBezTo>
                        <a:pt x="689677" y="316038"/>
                        <a:pt x="688725" y="320800"/>
                        <a:pt x="688725" y="325563"/>
                      </a:cubicBezTo>
                      <a:cubicBezTo>
                        <a:pt x="687772" y="328420"/>
                        <a:pt x="687772" y="331278"/>
                        <a:pt x="687772" y="334135"/>
                      </a:cubicBezTo>
                      <a:cubicBezTo>
                        <a:pt x="692535" y="375093"/>
                        <a:pt x="697297" y="416050"/>
                        <a:pt x="702060" y="457960"/>
                      </a:cubicBezTo>
                      <a:cubicBezTo>
                        <a:pt x="702060" y="457960"/>
                        <a:pt x="702060" y="457960"/>
                        <a:pt x="702060" y="457960"/>
                      </a:cubicBezTo>
                      <a:cubicBezTo>
                        <a:pt x="682057" y="457008"/>
                        <a:pt x="663007" y="456055"/>
                        <a:pt x="643005" y="456055"/>
                      </a:cubicBezTo>
                      <a:cubicBezTo>
                        <a:pt x="638242" y="416050"/>
                        <a:pt x="633480" y="375093"/>
                        <a:pt x="628717" y="335088"/>
                      </a:cubicBezTo>
                      <a:cubicBezTo>
                        <a:pt x="656340" y="283653"/>
                        <a:pt x="682057" y="229360"/>
                        <a:pt x="684915" y="169353"/>
                      </a:cubicBezTo>
                      <a:cubicBezTo>
                        <a:pt x="685867" y="131253"/>
                        <a:pt x="675390" y="91248"/>
                        <a:pt x="653482" y="59815"/>
                      </a:cubicBezTo>
                      <a:close/>
                      <a:moveTo>
                        <a:pt x="562995" y="177925"/>
                      </a:moveTo>
                      <a:cubicBezTo>
                        <a:pt x="564900" y="144588"/>
                        <a:pt x="576330" y="109345"/>
                        <a:pt x="600142" y="86485"/>
                      </a:cubicBezTo>
                      <a:cubicBezTo>
                        <a:pt x="617287" y="107440"/>
                        <a:pt x="625860" y="136968"/>
                        <a:pt x="625860" y="163638"/>
                      </a:cubicBezTo>
                      <a:cubicBezTo>
                        <a:pt x="625860" y="210310"/>
                        <a:pt x="604905" y="254125"/>
                        <a:pt x="582997" y="295083"/>
                      </a:cubicBezTo>
                      <a:cubicBezTo>
                        <a:pt x="570615" y="256983"/>
                        <a:pt x="560137" y="217930"/>
                        <a:pt x="562995" y="177925"/>
                      </a:cubicBezTo>
                      <a:close/>
                      <a:moveTo>
                        <a:pt x="576330" y="397000"/>
                      </a:moveTo>
                      <a:cubicBezTo>
                        <a:pt x="578235" y="416050"/>
                        <a:pt x="581092" y="435100"/>
                        <a:pt x="582997" y="455103"/>
                      </a:cubicBezTo>
                      <a:cubicBezTo>
                        <a:pt x="576330" y="455103"/>
                        <a:pt x="569662" y="455103"/>
                        <a:pt x="562995" y="455103"/>
                      </a:cubicBezTo>
                      <a:lnTo>
                        <a:pt x="562995" y="455103"/>
                      </a:lnTo>
                      <a:cubicBezTo>
                        <a:pt x="566805" y="435100"/>
                        <a:pt x="571567" y="416050"/>
                        <a:pt x="576330" y="397000"/>
                      </a:cubicBezTo>
                      <a:close/>
                      <a:moveTo>
                        <a:pt x="473460" y="320800"/>
                      </a:moveTo>
                      <a:cubicBezTo>
                        <a:pt x="457267" y="275080"/>
                        <a:pt x="442027" y="226503"/>
                        <a:pt x="443932" y="177925"/>
                      </a:cubicBezTo>
                      <a:cubicBezTo>
                        <a:pt x="445837" y="139825"/>
                        <a:pt x="460125" y="98868"/>
                        <a:pt x="492510" y="76008"/>
                      </a:cubicBezTo>
                      <a:cubicBezTo>
                        <a:pt x="507750" y="65530"/>
                        <a:pt x="526800" y="58863"/>
                        <a:pt x="544897" y="58863"/>
                      </a:cubicBezTo>
                      <a:cubicBezTo>
                        <a:pt x="544897" y="58863"/>
                        <a:pt x="544897" y="58863"/>
                        <a:pt x="544897" y="58863"/>
                      </a:cubicBezTo>
                      <a:cubicBezTo>
                        <a:pt x="527752" y="80770"/>
                        <a:pt x="515370" y="106488"/>
                        <a:pt x="508702" y="134110"/>
                      </a:cubicBezTo>
                      <a:cubicBezTo>
                        <a:pt x="493462" y="199833"/>
                        <a:pt x="509655" y="265555"/>
                        <a:pt x="530610" y="328420"/>
                      </a:cubicBezTo>
                      <a:cubicBezTo>
                        <a:pt x="530610" y="328420"/>
                        <a:pt x="530610" y="328420"/>
                        <a:pt x="530610" y="328420"/>
                      </a:cubicBezTo>
                      <a:cubicBezTo>
                        <a:pt x="520132" y="370330"/>
                        <a:pt x="510607" y="412240"/>
                        <a:pt x="500130" y="454150"/>
                      </a:cubicBezTo>
                      <a:cubicBezTo>
                        <a:pt x="481080" y="454150"/>
                        <a:pt x="462030" y="454150"/>
                        <a:pt x="442980" y="454150"/>
                      </a:cubicBezTo>
                      <a:cubicBezTo>
                        <a:pt x="451552" y="417955"/>
                        <a:pt x="460125" y="380808"/>
                        <a:pt x="468697" y="344613"/>
                      </a:cubicBezTo>
                      <a:cubicBezTo>
                        <a:pt x="468697" y="344613"/>
                        <a:pt x="468697" y="344613"/>
                        <a:pt x="468697" y="343660"/>
                      </a:cubicBezTo>
                      <a:cubicBezTo>
                        <a:pt x="474412" y="336993"/>
                        <a:pt x="476317" y="328420"/>
                        <a:pt x="473460" y="320800"/>
                      </a:cubicBezTo>
                      <a:close/>
                      <a:moveTo>
                        <a:pt x="321060" y="968500"/>
                      </a:moveTo>
                      <a:cubicBezTo>
                        <a:pt x="312487" y="968500"/>
                        <a:pt x="303915" y="968500"/>
                        <a:pt x="295342" y="967548"/>
                      </a:cubicBezTo>
                      <a:cubicBezTo>
                        <a:pt x="283912" y="967548"/>
                        <a:pt x="272482" y="966595"/>
                        <a:pt x="260100" y="965643"/>
                      </a:cubicBezTo>
                      <a:cubicBezTo>
                        <a:pt x="197235" y="962785"/>
                        <a:pt x="133417" y="958023"/>
                        <a:pt x="70552" y="952308"/>
                      </a:cubicBezTo>
                      <a:cubicBezTo>
                        <a:pt x="63885" y="808481"/>
                        <a:pt x="58170" y="664653"/>
                        <a:pt x="54360" y="519873"/>
                      </a:cubicBezTo>
                      <a:cubicBezTo>
                        <a:pt x="159135" y="511300"/>
                        <a:pt x="264862" y="506538"/>
                        <a:pt x="369637" y="504633"/>
                      </a:cubicBezTo>
                      <a:cubicBezTo>
                        <a:pt x="389640" y="504633"/>
                        <a:pt x="410595" y="503680"/>
                        <a:pt x="430597" y="503680"/>
                      </a:cubicBezTo>
                      <a:cubicBezTo>
                        <a:pt x="449647" y="503680"/>
                        <a:pt x="468697" y="503680"/>
                        <a:pt x="487747" y="503680"/>
                      </a:cubicBezTo>
                      <a:cubicBezTo>
                        <a:pt x="450600" y="658938"/>
                        <a:pt x="413452" y="814195"/>
                        <a:pt x="376305" y="969453"/>
                      </a:cubicBezTo>
                      <a:cubicBezTo>
                        <a:pt x="359160" y="969453"/>
                        <a:pt x="340110" y="969453"/>
                        <a:pt x="321060" y="968500"/>
                      </a:cubicBezTo>
                      <a:close/>
                      <a:moveTo>
                        <a:pt x="722062" y="970406"/>
                      </a:moveTo>
                      <a:cubicBezTo>
                        <a:pt x="719205" y="970406"/>
                        <a:pt x="716347" y="970406"/>
                        <a:pt x="713490" y="970406"/>
                      </a:cubicBezTo>
                      <a:cubicBezTo>
                        <a:pt x="693487" y="970406"/>
                        <a:pt x="673485" y="970406"/>
                        <a:pt x="654435" y="970406"/>
                      </a:cubicBezTo>
                      <a:cubicBezTo>
                        <a:pt x="582997" y="971358"/>
                        <a:pt x="511560" y="971358"/>
                        <a:pt x="439170" y="970406"/>
                      </a:cubicBezTo>
                      <a:cubicBezTo>
                        <a:pt x="476317" y="815148"/>
                        <a:pt x="513465" y="659891"/>
                        <a:pt x="550612" y="504633"/>
                      </a:cubicBezTo>
                      <a:cubicBezTo>
                        <a:pt x="562995" y="504633"/>
                        <a:pt x="576330" y="504633"/>
                        <a:pt x="588712" y="504633"/>
                      </a:cubicBezTo>
                      <a:cubicBezTo>
                        <a:pt x="608715" y="504633"/>
                        <a:pt x="628717" y="505585"/>
                        <a:pt x="647767" y="506538"/>
                      </a:cubicBezTo>
                      <a:cubicBezTo>
                        <a:pt x="667770" y="507490"/>
                        <a:pt x="686820" y="507490"/>
                        <a:pt x="706822" y="508443"/>
                      </a:cubicBezTo>
                      <a:lnTo>
                        <a:pt x="706822" y="508443"/>
                      </a:lnTo>
                      <a:cubicBezTo>
                        <a:pt x="725872" y="662748"/>
                        <a:pt x="747780" y="816100"/>
                        <a:pt x="771592" y="970406"/>
                      </a:cubicBezTo>
                      <a:cubicBezTo>
                        <a:pt x="755400" y="970406"/>
                        <a:pt x="739207" y="970406"/>
                        <a:pt x="722062" y="970406"/>
                      </a:cubicBezTo>
                      <a:close/>
                      <a:moveTo>
                        <a:pt x="1127827" y="949450"/>
                      </a:moveTo>
                      <a:cubicBezTo>
                        <a:pt x="1064962" y="959928"/>
                        <a:pt x="1001145" y="963738"/>
                        <a:pt x="937327" y="965643"/>
                      </a:cubicBezTo>
                      <a:cubicBezTo>
                        <a:pt x="902085" y="967548"/>
                        <a:pt x="866842" y="967548"/>
                        <a:pt x="831600" y="968500"/>
                      </a:cubicBezTo>
                      <a:cubicBezTo>
                        <a:pt x="807787" y="816100"/>
                        <a:pt x="786832" y="663700"/>
                        <a:pt x="767782" y="510348"/>
                      </a:cubicBezTo>
                      <a:cubicBezTo>
                        <a:pt x="815407" y="512253"/>
                        <a:pt x="863032" y="515110"/>
                        <a:pt x="911610" y="517968"/>
                      </a:cubicBezTo>
                      <a:cubicBezTo>
                        <a:pt x="985905" y="522730"/>
                        <a:pt x="1060200" y="528445"/>
                        <a:pt x="1134495" y="535113"/>
                      </a:cubicBezTo>
                      <a:cubicBezTo>
                        <a:pt x="1134495" y="674178"/>
                        <a:pt x="1132590" y="812291"/>
                        <a:pt x="1127827" y="949450"/>
                      </a:cubicBezTo>
                      <a:close/>
                    </a:path>
                  </a:pathLst>
                </a:custGeom>
                <a:solidFill>
                  <a:srgbClr val="454E5F"/>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等线" panose="020F0502020204030204"/>
                    <a:ea typeface="+mn-ea"/>
                    <a:cs typeface="+mn-cs"/>
                  </a:endParaRPr>
                </a:p>
              </p:txBody>
            </p:sp>
          </p:grpSp>
        </p:grpSp>
        <p:sp>
          <p:nvSpPr>
            <p:cNvPr id="43" name="TextBox 42">
              <a:extLst>
                <a:ext uri="{FF2B5EF4-FFF2-40B4-BE49-F238E27FC236}">
                  <a16:creationId xmlns:a16="http://schemas.microsoft.com/office/drawing/2014/main" id="{B823A40F-148E-4A47-BDF7-ADCD7974EBA1}"/>
                </a:ext>
              </a:extLst>
            </p:cNvPr>
            <p:cNvSpPr txBox="1"/>
            <p:nvPr/>
          </p:nvSpPr>
          <p:spPr>
            <a:xfrm>
              <a:off x="6037737" y="4234347"/>
              <a:ext cx="4899032" cy="1034293"/>
            </a:xfrm>
            <a:prstGeom prst="rect">
              <a:avLst/>
            </a:prstGeom>
            <a:noFill/>
          </p:spPr>
          <p:txBody>
            <a:bodyPr wrap="square" rtlCol="0">
              <a:spAutoFit/>
            </a:bodyPr>
            <a:lstStyle/>
            <a:p>
              <a:pPr marL="18415" marR="18415" lvl="0" indent="0" algn="ctr" defTabSz="914400" rtl="0" eaLnBrk="1" fontAlgn="auto" latinLnBrk="0" hangingPunct="1">
                <a:lnSpc>
                  <a:spcPct val="110000"/>
                </a:lnSpc>
                <a:spcBef>
                  <a:spcPts val="0"/>
                </a:spcBef>
                <a:spcAft>
                  <a:spcPts val="0"/>
                </a:spcAft>
                <a:buClrTx/>
                <a:buSzTx/>
                <a:buFontTx/>
                <a:buNone/>
                <a:tabLst/>
                <a:defRPr/>
              </a:pPr>
              <a:r>
                <a:rPr kumimoji="0" lang="en-US" sz="3600" b="0" i="0" u="none" strike="noStrike" kern="1200" cap="none" spc="0" normalizeH="0" baseline="0" noProof="0" dirty="0" err="1">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rPr>
                <a:t>Các</a:t>
              </a:r>
              <a:r>
                <a:rPr kumimoji="0" lang="en-US" sz="3600" b="0" i="0"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rPr>
                <a:t> </a:t>
              </a:r>
              <a:r>
                <a:rPr kumimoji="0" lang="en-US" sz="3600" b="0" i="0" u="none" strike="noStrike" kern="1200" cap="none" spc="0" normalizeH="0" baseline="0" noProof="0" dirty="0" err="1">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rPr>
                <a:t>tờ</a:t>
              </a:r>
              <a:r>
                <a:rPr kumimoji="0" lang="en-US" sz="3600" b="0" i="0"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rPr>
                <a:t> </a:t>
              </a:r>
              <a:r>
                <a:rPr kumimoji="0" lang="en-US" sz="3600" b="0" i="0" u="none" strike="noStrike" kern="1200" cap="none" spc="0" normalizeH="0" baseline="0" noProof="0" dirty="0" err="1">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rPr>
                <a:t>tiền</a:t>
              </a:r>
              <a:r>
                <a:rPr kumimoji="0" lang="en-US" sz="3600" b="0" i="0"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rPr>
                <a:t> </a:t>
              </a:r>
              <a:r>
                <a:rPr kumimoji="0" lang="en-US" sz="3600" b="0" i="0" u="none" strike="noStrike" kern="1200" cap="none" spc="0" normalizeH="0" baseline="0" noProof="0" dirty="0" err="1">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rPr>
                <a:t>từ</a:t>
              </a:r>
              <a:r>
                <a:rPr kumimoji="0" lang="en-US" sz="3600" b="0" i="0"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rPr>
                <a:t> 1 000 </a:t>
              </a:r>
              <a:r>
                <a:rPr kumimoji="0" lang="en-US" sz="3600" b="0" i="0" u="none" strike="noStrike" kern="1200" cap="none" spc="0" normalizeH="0" baseline="0" noProof="0" dirty="0" err="1">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rPr>
                <a:t>trở</a:t>
              </a:r>
              <a:r>
                <a:rPr kumimoji="0" lang="en-US" sz="3600" b="0" i="0"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rPr>
                <a:t> </a:t>
              </a:r>
              <a:r>
                <a:rPr kumimoji="0" lang="en-US" sz="3600" b="0" i="0" u="none" strike="noStrike" kern="1200" cap="none" spc="0" normalizeH="0" baseline="0" noProof="0" dirty="0" err="1">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rPr>
                <a:t>lên</a:t>
              </a:r>
              <a:endParaRPr kumimoji="0" lang="en-US" sz="3600" b="0" i="0"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endParaRPr>
            </a:p>
          </p:txBody>
        </p:sp>
      </p:grpSp>
      <p:pic>
        <p:nvPicPr>
          <p:cNvPr id="3074" name="Picture 2" descr="Tìm hiểu về hình ảnh tiền Việt Nam hiện nay - Tạ Đình Phong">
            <a:extLst>
              <a:ext uri="{FF2B5EF4-FFF2-40B4-BE49-F238E27FC236}">
                <a16:creationId xmlns:a16="http://schemas.microsoft.com/office/drawing/2014/main" id="{6E703B70-3ECA-FE7B-EE38-7C0A4A4C9D2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1444" y="2038350"/>
            <a:ext cx="3611471" cy="3371850"/>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Tìm hiểu về hình ảnh tiền Việt Nam hiện nay - Tạ Đình Phong">
            <a:extLst>
              <a:ext uri="{FF2B5EF4-FFF2-40B4-BE49-F238E27FC236}">
                <a16:creationId xmlns:a16="http://schemas.microsoft.com/office/drawing/2014/main" id="{86CC3ED1-19EC-68A3-12F1-D053AE0AFFD4}"/>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087195" y="2105026"/>
            <a:ext cx="3647105" cy="3296128"/>
          </a:xfrm>
          <a:prstGeom prst="rect">
            <a:avLst/>
          </a:prstGeom>
          <a:noFill/>
          <a:extLst>
            <a:ext uri="{909E8E84-426E-40DD-AFC4-6F175D3DCCD1}">
              <a14:hiddenFill xmlns:a14="http://schemas.microsoft.com/office/drawing/2010/main">
                <a:solidFill>
                  <a:srgbClr val="FFFFFF"/>
                </a:solidFill>
              </a14:hiddenFill>
            </a:ext>
          </a:extLst>
        </p:spPr>
      </p:pic>
      <p:pic>
        <p:nvPicPr>
          <p:cNvPr id="3078" name="Picture 6" descr="500.000 đồng (tiền Việt) – Wikipedia tiếng Việt">
            <a:extLst>
              <a:ext uri="{FF2B5EF4-FFF2-40B4-BE49-F238E27FC236}">
                <a16:creationId xmlns:a16="http://schemas.microsoft.com/office/drawing/2014/main" id="{65E7F39F-74F5-46E8-9DFB-2F5FDA6520F8}"/>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058150" y="2039192"/>
            <a:ext cx="3876675" cy="334243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5708372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withEffect" p14:presetBounceEnd="55000">
                                      <p:stCondLst>
                                        <p:cond delay="0"/>
                                      </p:stCondLst>
                                      <p:childTnLst>
                                        <p:set>
                                          <p:cBhvr>
                                            <p:cTn id="6" dur="1" fill="hold">
                                              <p:stCondLst>
                                                <p:cond delay="0"/>
                                              </p:stCondLst>
                                            </p:cTn>
                                            <p:tgtEl>
                                              <p:spTgt spid="41"/>
                                            </p:tgtEl>
                                            <p:attrNameLst>
                                              <p:attrName>style.visibility</p:attrName>
                                            </p:attrNameLst>
                                          </p:cBhvr>
                                          <p:to>
                                            <p:strVal val="visible"/>
                                          </p:to>
                                        </p:set>
                                        <p:anim calcmode="lin" valueType="num" p14:bounceEnd="55000">
                                          <p:cBhvr additive="base">
                                            <p:cTn id="7" dur="1000" fill="hold"/>
                                            <p:tgtEl>
                                              <p:spTgt spid="41"/>
                                            </p:tgtEl>
                                            <p:attrNameLst>
                                              <p:attrName>ppt_x</p:attrName>
                                            </p:attrNameLst>
                                          </p:cBhvr>
                                          <p:tavLst>
                                            <p:tav tm="0">
                                              <p:val>
                                                <p:strVal val="1+#ppt_w/2"/>
                                              </p:val>
                                            </p:tav>
                                            <p:tav tm="100000">
                                              <p:val>
                                                <p:strVal val="#ppt_x"/>
                                              </p:val>
                                            </p:tav>
                                          </p:tavLst>
                                        </p:anim>
                                        <p:anim calcmode="lin" valueType="num" p14:bounceEnd="55000">
                                          <p:cBhvr additive="base">
                                            <p:cTn id="8" dur="1000" fill="hold"/>
                                            <p:tgtEl>
                                              <p:spTgt spid="41"/>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078"/>
                                            </p:tgtEl>
                                            <p:attrNameLst>
                                              <p:attrName>style.visibility</p:attrName>
                                            </p:attrNameLst>
                                          </p:cBhvr>
                                          <p:to>
                                            <p:strVal val="visible"/>
                                          </p:to>
                                        </p:set>
                                        <p:anim calcmode="lin" valueType="num">
                                          <p:cBhvr additive="base">
                                            <p:cTn id="13" dur="500" fill="hold"/>
                                            <p:tgtEl>
                                              <p:spTgt spid="3078"/>
                                            </p:tgtEl>
                                            <p:attrNameLst>
                                              <p:attrName>ppt_x</p:attrName>
                                            </p:attrNameLst>
                                          </p:cBhvr>
                                          <p:tavLst>
                                            <p:tav tm="0">
                                              <p:val>
                                                <p:strVal val="#ppt_x"/>
                                              </p:val>
                                            </p:tav>
                                            <p:tav tm="100000">
                                              <p:val>
                                                <p:strVal val="#ppt_x"/>
                                              </p:val>
                                            </p:tav>
                                          </p:tavLst>
                                        </p:anim>
                                        <p:anim calcmode="lin" valueType="num">
                                          <p:cBhvr additive="base">
                                            <p:cTn id="14" dur="500" fill="hold"/>
                                            <p:tgtEl>
                                              <p:spTgt spid="3078"/>
                                            </p:tgtEl>
                                            <p:attrNameLst>
                                              <p:attrName>ppt_y</p:attrName>
                                            </p:attrNameLst>
                                          </p:cBhvr>
                                          <p:tavLst>
                                            <p:tav tm="0">
                                              <p:val>
                                                <p:strVal val="1+#ppt_h/2"/>
                                              </p:val>
                                            </p:tav>
                                            <p:tav tm="100000">
                                              <p:val>
                                                <p:strVal val="#ppt_y"/>
                                              </p:val>
                                            </p:tav>
                                          </p:tavLst>
                                        </p:anim>
                                      </p:childTnLst>
                                    </p:cTn>
                                  </p:par>
                                  <p:par>
                                    <p:cTn id="15" presetID="2" presetClass="entr" presetSubtype="4" fill="hold" nodeType="withEffect">
                                      <p:stCondLst>
                                        <p:cond delay="0"/>
                                      </p:stCondLst>
                                      <p:childTnLst>
                                        <p:set>
                                          <p:cBhvr>
                                            <p:cTn id="16" dur="1" fill="hold">
                                              <p:stCondLst>
                                                <p:cond delay="0"/>
                                              </p:stCondLst>
                                            </p:cTn>
                                            <p:tgtEl>
                                              <p:spTgt spid="3076"/>
                                            </p:tgtEl>
                                            <p:attrNameLst>
                                              <p:attrName>style.visibility</p:attrName>
                                            </p:attrNameLst>
                                          </p:cBhvr>
                                          <p:to>
                                            <p:strVal val="visible"/>
                                          </p:to>
                                        </p:set>
                                        <p:anim calcmode="lin" valueType="num">
                                          <p:cBhvr additive="base">
                                            <p:cTn id="17" dur="500" fill="hold"/>
                                            <p:tgtEl>
                                              <p:spTgt spid="3076"/>
                                            </p:tgtEl>
                                            <p:attrNameLst>
                                              <p:attrName>ppt_x</p:attrName>
                                            </p:attrNameLst>
                                          </p:cBhvr>
                                          <p:tavLst>
                                            <p:tav tm="0">
                                              <p:val>
                                                <p:strVal val="#ppt_x"/>
                                              </p:val>
                                            </p:tav>
                                            <p:tav tm="100000">
                                              <p:val>
                                                <p:strVal val="#ppt_x"/>
                                              </p:val>
                                            </p:tav>
                                          </p:tavLst>
                                        </p:anim>
                                        <p:anim calcmode="lin" valueType="num">
                                          <p:cBhvr additive="base">
                                            <p:cTn id="18" dur="500" fill="hold"/>
                                            <p:tgtEl>
                                              <p:spTgt spid="3076"/>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3074"/>
                                            </p:tgtEl>
                                            <p:attrNameLst>
                                              <p:attrName>style.visibility</p:attrName>
                                            </p:attrNameLst>
                                          </p:cBhvr>
                                          <p:to>
                                            <p:strVal val="visible"/>
                                          </p:to>
                                        </p:set>
                                        <p:anim calcmode="lin" valueType="num">
                                          <p:cBhvr additive="base">
                                            <p:cTn id="21" dur="500" fill="hold"/>
                                            <p:tgtEl>
                                              <p:spTgt spid="3074"/>
                                            </p:tgtEl>
                                            <p:attrNameLst>
                                              <p:attrName>ppt_x</p:attrName>
                                            </p:attrNameLst>
                                          </p:cBhvr>
                                          <p:tavLst>
                                            <p:tav tm="0">
                                              <p:val>
                                                <p:strVal val="#ppt_x"/>
                                              </p:val>
                                            </p:tav>
                                            <p:tav tm="100000">
                                              <p:val>
                                                <p:strVal val="#ppt_x"/>
                                              </p:val>
                                            </p:tav>
                                          </p:tavLst>
                                        </p:anim>
                                        <p:anim calcmode="lin" valueType="num">
                                          <p:cBhvr additive="base">
                                            <p:cTn id="22" dur="500" fill="hold"/>
                                            <p:tgtEl>
                                              <p:spTgt spid="307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withEffect">
                                      <p:stCondLst>
                                        <p:cond delay="0"/>
                                      </p:stCondLst>
                                      <p:childTnLst>
                                        <p:set>
                                          <p:cBhvr>
                                            <p:cTn id="6" dur="1" fill="hold">
                                              <p:stCondLst>
                                                <p:cond delay="0"/>
                                              </p:stCondLst>
                                            </p:cTn>
                                            <p:tgtEl>
                                              <p:spTgt spid="41"/>
                                            </p:tgtEl>
                                            <p:attrNameLst>
                                              <p:attrName>style.visibility</p:attrName>
                                            </p:attrNameLst>
                                          </p:cBhvr>
                                          <p:to>
                                            <p:strVal val="visible"/>
                                          </p:to>
                                        </p:set>
                                        <p:anim calcmode="lin" valueType="num">
                                          <p:cBhvr additive="base">
                                            <p:cTn id="7" dur="1000" fill="hold"/>
                                            <p:tgtEl>
                                              <p:spTgt spid="41"/>
                                            </p:tgtEl>
                                            <p:attrNameLst>
                                              <p:attrName>ppt_x</p:attrName>
                                            </p:attrNameLst>
                                          </p:cBhvr>
                                          <p:tavLst>
                                            <p:tav tm="0">
                                              <p:val>
                                                <p:strVal val="1+#ppt_w/2"/>
                                              </p:val>
                                            </p:tav>
                                            <p:tav tm="100000">
                                              <p:val>
                                                <p:strVal val="#ppt_x"/>
                                              </p:val>
                                            </p:tav>
                                          </p:tavLst>
                                        </p:anim>
                                        <p:anim calcmode="lin" valueType="num">
                                          <p:cBhvr additive="base">
                                            <p:cTn id="8" dur="1000" fill="hold"/>
                                            <p:tgtEl>
                                              <p:spTgt spid="41"/>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078"/>
                                            </p:tgtEl>
                                            <p:attrNameLst>
                                              <p:attrName>style.visibility</p:attrName>
                                            </p:attrNameLst>
                                          </p:cBhvr>
                                          <p:to>
                                            <p:strVal val="visible"/>
                                          </p:to>
                                        </p:set>
                                        <p:anim calcmode="lin" valueType="num">
                                          <p:cBhvr additive="base">
                                            <p:cTn id="13" dur="500" fill="hold"/>
                                            <p:tgtEl>
                                              <p:spTgt spid="3078"/>
                                            </p:tgtEl>
                                            <p:attrNameLst>
                                              <p:attrName>ppt_x</p:attrName>
                                            </p:attrNameLst>
                                          </p:cBhvr>
                                          <p:tavLst>
                                            <p:tav tm="0">
                                              <p:val>
                                                <p:strVal val="#ppt_x"/>
                                              </p:val>
                                            </p:tav>
                                            <p:tav tm="100000">
                                              <p:val>
                                                <p:strVal val="#ppt_x"/>
                                              </p:val>
                                            </p:tav>
                                          </p:tavLst>
                                        </p:anim>
                                        <p:anim calcmode="lin" valueType="num">
                                          <p:cBhvr additive="base">
                                            <p:cTn id="14" dur="500" fill="hold"/>
                                            <p:tgtEl>
                                              <p:spTgt spid="3078"/>
                                            </p:tgtEl>
                                            <p:attrNameLst>
                                              <p:attrName>ppt_y</p:attrName>
                                            </p:attrNameLst>
                                          </p:cBhvr>
                                          <p:tavLst>
                                            <p:tav tm="0">
                                              <p:val>
                                                <p:strVal val="1+#ppt_h/2"/>
                                              </p:val>
                                            </p:tav>
                                            <p:tav tm="100000">
                                              <p:val>
                                                <p:strVal val="#ppt_y"/>
                                              </p:val>
                                            </p:tav>
                                          </p:tavLst>
                                        </p:anim>
                                      </p:childTnLst>
                                    </p:cTn>
                                  </p:par>
                                  <p:par>
                                    <p:cTn id="15" presetID="2" presetClass="entr" presetSubtype="4" fill="hold" nodeType="withEffect">
                                      <p:stCondLst>
                                        <p:cond delay="0"/>
                                      </p:stCondLst>
                                      <p:childTnLst>
                                        <p:set>
                                          <p:cBhvr>
                                            <p:cTn id="16" dur="1" fill="hold">
                                              <p:stCondLst>
                                                <p:cond delay="0"/>
                                              </p:stCondLst>
                                            </p:cTn>
                                            <p:tgtEl>
                                              <p:spTgt spid="3076"/>
                                            </p:tgtEl>
                                            <p:attrNameLst>
                                              <p:attrName>style.visibility</p:attrName>
                                            </p:attrNameLst>
                                          </p:cBhvr>
                                          <p:to>
                                            <p:strVal val="visible"/>
                                          </p:to>
                                        </p:set>
                                        <p:anim calcmode="lin" valueType="num">
                                          <p:cBhvr additive="base">
                                            <p:cTn id="17" dur="500" fill="hold"/>
                                            <p:tgtEl>
                                              <p:spTgt spid="3076"/>
                                            </p:tgtEl>
                                            <p:attrNameLst>
                                              <p:attrName>ppt_x</p:attrName>
                                            </p:attrNameLst>
                                          </p:cBhvr>
                                          <p:tavLst>
                                            <p:tav tm="0">
                                              <p:val>
                                                <p:strVal val="#ppt_x"/>
                                              </p:val>
                                            </p:tav>
                                            <p:tav tm="100000">
                                              <p:val>
                                                <p:strVal val="#ppt_x"/>
                                              </p:val>
                                            </p:tav>
                                          </p:tavLst>
                                        </p:anim>
                                        <p:anim calcmode="lin" valueType="num">
                                          <p:cBhvr additive="base">
                                            <p:cTn id="18" dur="500" fill="hold"/>
                                            <p:tgtEl>
                                              <p:spTgt spid="3076"/>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3074"/>
                                            </p:tgtEl>
                                            <p:attrNameLst>
                                              <p:attrName>style.visibility</p:attrName>
                                            </p:attrNameLst>
                                          </p:cBhvr>
                                          <p:to>
                                            <p:strVal val="visible"/>
                                          </p:to>
                                        </p:set>
                                        <p:anim calcmode="lin" valueType="num">
                                          <p:cBhvr additive="base">
                                            <p:cTn id="21" dur="500" fill="hold"/>
                                            <p:tgtEl>
                                              <p:spTgt spid="3074"/>
                                            </p:tgtEl>
                                            <p:attrNameLst>
                                              <p:attrName>ppt_x</p:attrName>
                                            </p:attrNameLst>
                                          </p:cBhvr>
                                          <p:tavLst>
                                            <p:tav tm="0">
                                              <p:val>
                                                <p:strVal val="#ppt_x"/>
                                              </p:val>
                                            </p:tav>
                                            <p:tav tm="100000">
                                              <p:val>
                                                <p:strVal val="#ppt_x"/>
                                              </p:val>
                                            </p:tav>
                                          </p:tavLst>
                                        </p:anim>
                                        <p:anim calcmode="lin" valueType="num">
                                          <p:cBhvr additive="base">
                                            <p:cTn id="22" dur="500" fill="hold"/>
                                            <p:tgtEl>
                                              <p:spTgt spid="307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84E3F0"/>
        </a:solidFill>
        <a:effectLst/>
      </p:bgPr>
    </p:bg>
    <p:spTree>
      <p:nvGrpSpPr>
        <p:cNvPr id="1" name=""/>
        <p:cNvGrpSpPr/>
        <p:nvPr/>
      </p:nvGrpSpPr>
      <p:grpSpPr>
        <a:xfrm>
          <a:off x="0" y="0"/>
          <a:ext cx="0" cy="0"/>
          <a:chOff x="0" y="0"/>
          <a:chExt cx="0" cy="0"/>
        </a:xfrm>
      </p:grpSpPr>
      <p:pic>
        <p:nvPicPr>
          <p:cNvPr id="16" name="图片 15"/>
          <p:cNvPicPr>
            <a:picLocks noChangeAspect="1"/>
          </p:cNvPicPr>
          <p:nvPr/>
        </p:nvPicPr>
        <p:blipFill>
          <a:blip r:embed="rId3"/>
          <a:stretch>
            <a:fillRect/>
          </a:stretch>
        </p:blipFill>
        <p:spPr>
          <a:xfrm>
            <a:off x="1" y="1"/>
            <a:ext cx="12192000" cy="500912"/>
          </a:xfrm>
          <a:prstGeom prst="rect">
            <a:avLst/>
          </a:prstGeom>
        </p:spPr>
      </p:pic>
      <p:pic>
        <p:nvPicPr>
          <p:cNvPr id="2" name="Picture 1">
            <a:extLst>
              <a:ext uri="{FF2B5EF4-FFF2-40B4-BE49-F238E27FC236}">
                <a16:creationId xmlns:a16="http://schemas.microsoft.com/office/drawing/2014/main" id="{4F2D6342-80D7-5405-CA3E-90FA51FD8F8C}"/>
              </a:ext>
            </a:extLst>
          </p:cNvPr>
          <p:cNvPicPr>
            <a:picLocks noChangeAspect="1"/>
          </p:cNvPicPr>
          <p:nvPr/>
        </p:nvPicPr>
        <p:blipFill rotWithShape="1">
          <a:blip r:embed="rId4">
            <a:extLst>
              <a:ext uri="{28A0092B-C50C-407E-A947-70E740481C1C}">
                <a14:useLocalDpi xmlns:a14="http://schemas.microsoft.com/office/drawing/2010/main" val="0"/>
              </a:ext>
            </a:extLst>
          </a:blip>
          <a:srcRect l="22727" t="6643" r="59836" b="50117"/>
          <a:stretch/>
        </p:blipFill>
        <p:spPr>
          <a:xfrm flipH="1">
            <a:off x="0" y="1479160"/>
            <a:ext cx="3856168" cy="5378840"/>
          </a:xfrm>
          <a:prstGeom prst="rect">
            <a:avLst/>
          </a:prstGeom>
        </p:spPr>
      </p:pic>
      <p:sp>
        <p:nvSpPr>
          <p:cNvPr id="3" name="Oval Callout 5">
            <a:extLst>
              <a:ext uri="{FF2B5EF4-FFF2-40B4-BE49-F238E27FC236}">
                <a16:creationId xmlns:a16="http://schemas.microsoft.com/office/drawing/2014/main" id="{848D4BDF-2B22-8779-8214-7F039DDFA863}"/>
              </a:ext>
            </a:extLst>
          </p:cNvPr>
          <p:cNvSpPr/>
          <p:nvPr/>
        </p:nvSpPr>
        <p:spPr>
          <a:xfrm>
            <a:off x="4128048" y="486621"/>
            <a:ext cx="7952972" cy="3164889"/>
          </a:xfrm>
          <a:prstGeom prst="wedgeEllipseCallout">
            <a:avLst>
              <a:gd name="adj1" fmla="val -60997"/>
              <a:gd name="adj2" fmla="val 34000"/>
            </a:avLst>
          </a:prstGeom>
          <a:solidFill>
            <a:srgbClr val="FFFF00"/>
          </a:solid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defTabSz="1219170">
              <a:buClr>
                <a:srgbClr val="000000"/>
              </a:buClr>
              <a:defRPr/>
            </a:pPr>
            <a:r>
              <a:rPr lang="en-US" sz="4000" b="1" kern="0" dirty="0" err="1">
                <a:solidFill>
                  <a:srgbClr val="000000"/>
                </a:solidFill>
                <a:latin typeface="Calibri" panose="020F0502020204030204" pitchFamily="34" charset="0"/>
                <a:cs typeface="Calibri" panose="020F0502020204030204" pitchFamily="34" charset="0"/>
                <a:sym typeface="Arial"/>
              </a:rPr>
              <a:t>Em</a:t>
            </a:r>
            <a:r>
              <a:rPr lang="en-US" sz="4000" b="1" kern="0" dirty="0">
                <a:solidFill>
                  <a:srgbClr val="000000"/>
                </a:solidFill>
                <a:latin typeface="Calibri" panose="020F0502020204030204" pitchFamily="34" charset="0"/>
                <a:cs typeface="Calibri" panose="020F0502020204030204" pitchFamily="34" charset="0"/>
                <a:sym typeface="Arial"/>
              </a:rPr>
              <a:t> </a:t>
            </a:r>
            <a:r>
              <a:rPr lang="en-US" sz="4000" b="1" kern="0" dirty="0" err="1">
                <a:solidFill>
                  <a:srgbClr val="000000"/>
                </a:solidFill>
                <a:latin typeface="Calibri" panose="020F0502020204030204" pitchFamily="34" charset="0"/>
                <a:cs typeface="Calibri" panose="020F0502020204030204" pitchFamily="34" charset="0"/>
                <a:sym typeface="Arial"/>
              </a:rPr>
              <a:t>hãy</a:t>
            </a:r>
            <a:r>
              <a:rPr lang="en-US" sz="4000" b="1" kern="0" dirty="0">
                <a:solidFill>
                  <a:srgbClr val="000000"/>
                </a:solidFill>
                <a:latin typeface="Calibri" panose="020F0502020204030204" pitchFamily="34" charset="0"/>
                <a:cs typeface="Calibri" panose="020F0502020204030204" pitchFamily="34" charset="0"/>
                <a:sym typeface="Arial"/>
              </a:rPr>
              <a:t> so </a:t>
            </a:r>
            <a:r>
              <a:rPr lang="en-US" sz="4000" b="1" kern="0" dirty="0" err="1">
                <a:solidFill>
                  <a:srgbClr val="000000"/>
                </a:solidFill>
                <a:latin typeface="Calibri" panose="020F0502020204030204" pitchFamily="34" charset="0"/>
                <a:cs typeface="Calibri" panose="020F0502020204030204" pitchFamily="34" charset="0"/>
                <a:sym typeface="Arial"/>
              </a:rPr>
              <a:t>sánh</a:t>
            </a:r>
            <a:r>
              <a:rPr lang="en-US" sz="4000" b="1" kern="0" dirty="0">
                <a:solidFill>
                  <a:srgbClr val="000000"/>
                </a:solidFill>
                <a:latin typeface="Calibri" panose="020F0502020204030204" pitchFamily="34" charset="0"/>
                <a:cs typeface="Calibri" panose="020F0502020204030204" pitchFamily="34" charset="0"/>
                <a:sym typeface="Arial"/>
              </a:rPr>
              <a:t> </a:t>
            </a:r>
            <a:r>
              <a:rPr lang="en-US" sz="4000" b="1" kern="0" dirty="0" err="1">
                <a:solidFill>
                  <a:srgbClr val="000000"/>
                </a:solidFill>
                <a:latin typeface="Calibri" panose="020F0502020204030204" pitchFamily="34" charset="0"/>
                <a:cs typeface="Calibri" panose="020F0502020204030204" pitchFamily="34" charset="0"/>
                <a:sym typeface="Arial"/>
              </a:rPr>
              <a:t>sự</a:t>
            </a:r>
            <a:r>
              <a:rPr lang="en-US" sz="4000" b="1" kern="0" dirty="0">
                <a:solidFill>
                  <a:srgbClr val="000000"/>
                </a:solidFill>
                <a:latin typeface="Calibri" panose="020F0502020204030204" pitchFamily="34" charset="0"/>
                <a:cs typeface="Calibri" panose="020F0502020204030204" pitchFamily="34" charset="0"/>
                <a:sym typeface="Arial"/>
              </a:rPr>
              <a:t> </a:t>
            </a:r>
            <a:r>
              <a:rPr lang="en-US" sz="4000" b="1" kern="0" dirty="0" err="1">
                <a:solidFill>
                  <a:srgbClr val="000000"/>
                </a:solidFill>
                <a:latin typeface="Calibri" panose="020F0502020204030204" pitchFamily="34" charset="0"/>
                <a:cs typeface="Calibri" panose="020F0502020204030204" pitchFamily="34" charset="0"/>
                <a:sym typeface="Arial"/>
              </a:rPr>
              <a:t>giống</a:t>
            </a:r>
            <a:r>
              <a:rPr lang="en-US" sz="4000" b="1" kern="0" dirty="0">
                <a:solidFill>
                  <a:srgbClr val="000000"/>
                </a:solidFill>
                <a:latin typeface="Calibri" panose="020F0502020204030204" pitchFamily="34" charset="0"/>
                <a:cs typeface="Calibri" panose="020F0502020204030204" pitchFamily="34" charset="0"/>
                <a:sym typeface="Arial"/>
              </a:rPr>
              <a:t> </a:t>
            </a:r>
            <a:r>
              <a:rPr lang="en-US" sz="4000" b="1" kern="0" dirty="0" err="1">
                <a:solidFill>
                  <a:srgbClr val="000000"/>
                </a:solidFill>
                <a:latin typeface="Calibri" panose="020F0502020204030204" pitchFamily="34" charset="0"/>
                <a:cs typeface="Calibri" panose="020F0502020204030204" pitchFamily="34" charset="0"/>
                <a:sym typeface="Arial"/>
              </a:rPr>
              <a:t>và</a:t>
            </a:r>
            <a:r>
              <a:rPr lang="en-US" sz="4000" b="1" kern="0" dirty="0">
                <a:solidFill>
                  <a:srgbClr val="000000"/>
                </a:solidFill>
                <a:latin typeface="Calibri" panose="020F0502020204030204" pitchFamily="34" charset="0"/>
                <a:cs typeface="Calibri" panose="020F0502020204030204" pitchFamily="34" charset="0"/>
                <a:sym typeface="Arial"/>
              </a:rPr>
              <a:t> </a:t>
            </a:r>
            <a:r>
              <a:rPr lang="en-US" sz="4000" b="1" kern="0" dirty="0" err="1">
                <a:solidFill>
                  <a:srgbClr val="000000"/>
                </a:solidFill>
                <a:latin typeface="Calibri" panose="020F0502020204030204" pitchFamily="34" charset="0"/>
                <a:cs typeface="Calibri" panose="020F0502020204030204" pitchFamily="34" charset="0"/>
                <a:sym typeface="Arial"/>
              </a:rPr>
              <a:t>khác</a:t>
            </a:r>
            <a:r>
              <a:rPr lang="en-US" sz="4000" b="1" kern="0" dirty="0">
                <a:solidFill>
                  <a:srgbClr val="000000"/>
                </a:solidFill>
                <a:latin typeface="Calibri" panose="020F0502020204030204" pitchFamily="34" charset="0"/>
                <a:cs typeface="Calibri" panose="020F0502020204030204" pitchFamily="34" charset="0"/>
                <a:sym typeface="Arial"/>
              </a:rPr>
              <a:t> </a:t>
            </a:r>
            <a:r>
              <a:rPr lang="en-US" sz="4000" b="1" kern="0" dirty="0" err="1">
                <a:solidFill>
                  <a:srgbClr val="000000"/>
                </a:solidFill>
                <a:latin typeface="Calibri" panose="020F0502020204030204" pitchFamily="34" charset="0"/>
                <a:cs typeface="Calibri" panose="020F0502020204030204" pitchFamily="34" charset="0"/>
                <a:sym typeface="Arial"/>
              </a:rPr>
              <a:t>nhau</a:t>
            </a:r>
            <a:r>
              <a:rPr lang="en-US" sz="4000" b="1" kern="0" dirty="0">
                <a:solidFill>
                  <a:srgbClr val="000000"/>
                </a:solidFill>
                <a:latin typeface="Calibri" panose="020F0502020204030204" pitchFamily="34" charset="0"/>
                <a:cs typeface="Calibri" panose="020F0502020204030204" pitchFamily="34" charset="0"/>
                <a:sym typeface="Arial"/>
              </a:rPr>
              <a:t> </a:t>
            </a:r>
            <a:r>
              <a:rPr lang="en-US" sz="4000" b="1" kern="0" dirty="0" err="1">
                <a:solidFill>
                  <a:srgbClr val="000000"/>
                </a:solidFill>
                <a:latin typeface="Calibri" panose="020F0502020204030204" pitchFamily="34" charset="0"/>
                <a:cs typeface="Calibri" panose="020F0502020204030204" pitchFamily="34" charset="0"/>
                <a:sym typeface="Arial"/>
              </a:rPr>
              <a:t>giữa</a:t>
            </a:r>
            <a:r>
              <a:rPr lang="en-US" sz="4000" b="1" kern="0" dirty="0">
                <a:solidFill>
                  <a:srgbClr val="000000"/>
                </a:solidFill>
                <a:latin typeface="Calibri" panose="020F0502020204030204" pitchFamily="34" charset="0"/>
                <a:cs typeface="Calibri" panose="020F0502020204030204" pitchFamily="34" charset="0"/>
                <a:sym typeface="Arial"/>
              </a:rPr>
              <a:t> </a:t>
            </a:r>
            <a:r>
              <a:rPr lang="en-US" sz="4000" b="1" kern="0" dirty="0" err="1">
                <a:solidFill>
                  <a:srgbClr val="000000"/>
                </a:solidFill>
                <a:latin typeface="Calibri" panose="020F0502020204030204" pitchFamily="34" charset="0"/>
                <a:cs typeface="Calibri" panose="020F0502020204030204" pitchFamily="34" charset="0"/>
                <a:sym typeface="Arial"/>
              </a:rPr>
              <a:t>các</a:t>
            </a:r>
            <a:r>
              <a:rPr lang="en-US" sz="4000" b="1" kern="0" dirty="0">
                <a:solidFill>
                  <a:srgbClr val="000000"/>
                </a:solidFill>
                <a:latin typeface="Calibri" panose="020F0502020204030204" pitchFamily="34" charset="0"/>
                <a:cs typeface="Calibri" panose="020F0502020204030204" pitchFamily="34" charset="0"/>
                <a:sym typeface="Arial"/>
              </a:rPr>
              <a:t> </a:t>
            </a:r>
            <a:r>
              <a:rPr lang="en-US" sz="4000" b="1" kern="0" dirty="0" err="1">
                <a:solidFill>
                  <a:srgbClr val="000000"/>
                </a:solidFill>
                <a:latin typeface="Calibri" panose="020F0502020204030204" pitchFamily="34" charset="0"/>
                <a:cs typeface="Calibri" panose="020F0502020204030204" pitchFamily="34" charset="0"/>
                <a:sym typeface="Arial"/>
              </a:rPr>
              <a:t>tờ</a:t>
            </a:r>
            <a:r>
              <a:rPr lang="en-US" sz="4000" b="1" kern="0" dirty="0">
                <a:solidFill>
                  <a:srgbClr val="000000"/>
                </a:solidFill>
                <a:latin typeface="Calibri" panose="020F0502020204030204" pitchFamily="34" charset="0"/>
                <a:cs typeface="Calibri" panose="020F0502020204030204" pitchFamily="34" charset="0"/>
                <a:sym typeface="Arial"/>
              </a:rPr>
              <a:t> </a:t>
            </a:r>
            <a:r>
              <a:rPr lang="en-US" sz="4000" b="1" kern="0" dirty="0" err="1">
                <a:solidFill>
                  <a:srgbClr val="000000"/>
                </a:solidFill>
                <a:latin typeface="Calibri" panose="020F0502020204030204" pitchFamily="34" charset="0"/>
                <a:cs typeface="Calibri" panose="020F0502020204030204" pitchFamily="34" charset="0"/>
                <a:sym typeface="Arial"/>
              </a:rPr>
              <a:t>tiền</a:t>
            </a:r>
            <a:r>
              <a:rPr lang="en-US" sz="4000" b="1" kern="0" dirty="0">
                <a:solidFill>
                  <a:srgbClr val="000000"/>
                </a:solidFill>
                <a:latin typeface="Calibri" panose="020F0502020204030204" pitchFamily="34" charset="0"/>
                <a:cs typeface="Calibri" panose="020F0502020204030204" pitchFamily="34" charset="0"/>
                <a:sym typeface="Arial"/>
              </a:rPr>
              <a:t> </a:t>
            </a:r>
            <a:r>
              <a:rPr lang="en-US" sz="4000" b="1" kern="0" dirty="0" err="1">
                <a:solidFill>
                  <a:srgbClr val="000000"/>
                </a:solidFill>
                <a:latin typeface="Calibri" panose="020F0502020204030204" pitchFamily="34" charset="0"/>
                <a:cs typeface="Calibri" panose="020F0502020204030204" pitchFamily="34" charset="0"/>
                <a:sym typeface="Arial"/>
              </a:rPr>
              <a:t>polyme</a:t>
            </a:r>
            <a:r>
              <a:rPr lang="en-US" sz="4000" b="1" kern="0" dirty="0">
                <a:solidFill>
                  <a:srgbClr val="000000"/>
                </a:solidFill>
                <a:latin typeface="Calibri" panose="020F0502020204030204" pitchFamily="34" charset="0"/>
                <a:cs typeface="Calibri" panose="020F0502020204030204" pitchFamily="34" charset="0"/>
                <a:sym typeface="Arial"/>
              </a:rPr>
              <a:t> </a:t>
            </a:r>
            <a:r>
              <a:rPr lang="en-US" sz="4000" b="1" kern="0" dirty="0" err="1">
                <a:solidFill>
                  <a:srgbClr val="000000"/>
                </a:solidFill>
                <a:latin typeface="Calibri" panose="020F0502020204030204" pitchFamily="34" charset="0"/>
                <a:cs typeface="Calibri" panose="020F0502020204030204" pitchFamily="34" charset="0"/>
                <a:sym typeface="Arial"/>
              </a:rPr>
              <a:t>có</a:t>
            </a:r>
            <a:r>
              <a:rPr lang="en-US" sz="4000" b="1" kern="0" dirty="0">
                <a:solidFill>
                  <a:srgbClr val="000000"/>
                </a:solidFill>
                <a:latin typeface="Calibri" panose="020F0502020204030204" pitchFamily="34" charset="0"/>
                <a:cs typeface="Calibri" panose="020F0502020204030204" pitchFamily="34" charset="0"/>
                <a:sym typeface="Arial"/>
              </a:rPr>
              <a:t> </a:t>
            </a:r>
            <a:r>
              <a:rPr lang="en-US" sz="4000" b="1" kern="0" dirty="0" err="1">
                <a:solidFill>
                  <a:srgbClr val="000000"/>
                </a:solidFill>
                <a:latin typeface="Calibri" panose="020F0502020204030204" pitchFamily="34" charset="0"/>
                <a:cs typeface="Calibri" panose="020F0502020204030204" pitchFamily="34" charset="0"/>
                <a:sym typeface="Arial"/>
              </a:rPr>
              <a:t>mệnh</a:t>
            </a:r>
            <a:r>
              <a:rPr lang="en-US" sz="4000" b="1" kern="0" dirty="0">
                <a:solidFill>
                  <a:srgbClr val="000000"/>
                </a:solidFill>
                <a:latin typeface="Calibri" panose="020F0502020204030204" pitchFamily="34" charset="0"/>
                <a:cs typeface="Calibri" panose="020F0502020204030204" pitchFamily="34" charset="0"/>
                <a:sym typeface="Arial"/>
              </a:rPr>
              <a:t> </a:t>
            </a:r>
            <a:r>
              <a:rPr lang="en-US" sz="4000" b="1" kern="0" dirty="0" err="1">
                <a:solidFill>
                  <a:srgbClr val="000000"/>
                </a:solidFill>
                <a:latin typeface="Calibri" panose="020F0502020204030204" pitchFamily="34" charset="0"/>
                <a:cs typeface="Calibri" panose="020F0502020204030204" pitchFamily="34" charset="0"/>
                <a:sym typeface="Arial"/>
              </a:rPr>
              <a:t>giá</a:t>
            </a:r>
            <a:r>
              <a:rPr lang="en-US" sz="4000" b="1" kern="0" dirty="0">
                <a:solidFill>
                  <a:srgbClr val="000000"/>
                </a:solidFill>
                <a:latin typeface="Calibri" panose="020F0502020204030204" pitchFamily="34" charset="0"/>
                <a:cs typeface="Calibri" panose="020F0502020204030204" pitchFamily="34" charset="0"/>
                <a:sym typeface="Arial"/>
              </a:rPr>
              <a:t> </a:t>
            </a:r>
            <a:r>
              <a:rPr lang="en-US" sz="4000" b="1" kern="0" dirty="0" err="1">
                <a:solidFill>
                  <a:srgbClr val="000000"/>
                </a:solidFill>
                <a:latin typeface="Calibri" panose="020F0502020204030204" pitchFamily="34" charset="0"/>
                <a:cs typeface="Calibri" panose="020F0502020204030204" pitchFamily="34" charset="0"/>
                <a:sym typeface="Arial"/>
              </a:rPr>
              <a:t>từ</a:t>
            </a:r>
            <a:r>
              <a:rPr lang="en-US" sz="4000" b="1" kern="0" dirty="0">
                <a:solidFill>
                  <a:srgbClr val="000000"/>
                </a:solidFill>
                <a:latin typeface="Calibri" panose="020F0502020204030204" pitchFamily="34" charset="0"/>
                <a:cs typeface="Calibri" panose="020F0502020204030204" pitchFamily="34" charset="0"/>
                <a:sym typeface="Arial"/>
              </a:rPr>
              <a:t> 20.000đ </a:t>
            </a:r>
            <a:r>
              <a:rPr lang="en-US" sz="4000" b="1" kern="0" dirty="0" err="1">
                <a:solidFill>
                  <a:srgbClr val="000000"/>
                </a:solidFill>
                <a:latin typeface="Calibri" panose="020F0502020204030204" pitchFamily="34" charset="0"/>
                <a:cs typeface="Calibri" panose="020F0502020204030204" pitchFamily="34" charset="0"/>
                <a:sym typeface="Arial"/>
              </a:rPr>
              <a:t>đến</a:t>
            </a:r>
            <a:r>
              <a:rPr lang="en-US" sz="4000" b="1" kern="0" dirty="0">
                <a:solidFill>
                  <a:srgbClr val="000000"/>
                </a:solidFill>
                <a:latin typeface="Calibri" panose="020F0502020204030204" pitchFamily="34" charset="0"/>
                <a:cs typeface="Calibri" panose="020F0502020204030204" pitchFamily="34" charset="0"/>
                <a:sym typeface="Arial"/>
              </a:rPr>
              <a:t> 500.000đ</a:t>
            </a:r>
            <a:endParaRPr kumimoji="0" lang="en-US" sz="4000" b="1"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sym typeface="Arial"/>
            </a:endParaRPr>
          </a:p>
        </p:txBody>
      </p:sp>
    </p:spTree>
    <p:extLst>
      <p:ext uri="{BB962C8B-B14F-4D97-AF65-F5344CB8AC3E}">
        <p14:creationId xmlns:p14="http://schemas.microsoft.com/office/powerpoint/2010/main" val="418224137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par>
                                <p:cTn id="9" presetID="22" presetClass="entr" presetSubtype="4" fill="hold" grpId="0" nodeType="with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wipe(down)">
                                      <p:cBhvr>
                                        <p:cTn id="11"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68</TotalTime>
  <Words>458</Words>
  <Application>Microsoft Office PowerPoint</Application>
  <PresentationFormat>Widescreen</PresentationFormat>
  <Paragraphs>59</Paragraphs>
  <Slides>17</Slides>
  <Notes>17</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17</vt:i4>
      </vt:variant>
    </vt:vector>
  </HeadingPairs>
  <TitlesOfParts>
    <vt:vector size="23" baseType="lpstr">
      <vt:lpstr>等线</vt:lpstr>
      <vt:lpstr>等线 Light</vt:lpstr>
      <vt:lpstr>Arial</vt:lpstr>
      <vt:lpstr>Calibri</vt:lpstr>
      <vt:lpstr>字魂36号-正文宋楷</vt:lpstr>
      <vt:lpstr>Office 主题​​</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Thao Tran</dc:creator>
  <cp:lastModifiedBy>Administrator</cp:lastModifiedBy>
  <cp:revision>20</cp:revision>
  <dcterms:created xsi:type="dcterms:W3CDTF">2023-02-05T05:33:30Z</dcterms:created>
  <dcterms:modified xsi:type="dcterms:W3CDTF">2025-04-10T06:30:19Z</dcterms:modified>
</cp:coreProperties>
</file>