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8" r:id="rId2"/>
    <p:sldId id="265" r:id="rId3"/>
    <p:sldId id="269" r:id="rId4"/>
    <p:sldId id="266" r:id="rId5"/>
    <p:sldId id="267" r:id="rId6"/>
    <p:sldId id="268" r:id="rId7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CDFF"/>
    <a:srgbClr val="F8A6EC"/>
    <a:srgbClr val="FF00FF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738" y="90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2837CBAF-0B07-EFB5-94DF-329E33C07C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0191" y="1610994"/>
            <a:ext cx="10744224" cy="4820649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C7E90EBD-DD3F-C29B-64F4-24244EEF63DC}"/>
              </a:ext>
            </a:extLst>
          </p:cNvPr>
          <p:cNvSpPr/>
          <p:nvPr/>
        </p:nvSpPr>
        <p:spPr>
          <a:xfrm>
            <a:off x="5520822" y="5659267"/>
            <a:ext cx="4234554" cy="71289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ine 22">
            <a:extLst>
              <a:ext uri="{FF2B5EF4-FFF2-40B4-BE49-F238E27FC236}">
                <a16:creationId xmlns:a16="http://schemas.microsoft.com/office/drawing/2014/main" id="{276E1BE4-0AC0-96C0-21D6-726FBF48C302}"/>
              </a:ext>
            </a:extLst>
          </p:cNvPr>
          <p:cNvSpPr/>
          <p:nvPr/>
        </p:nvSpPr>
        <p:spPr>
          <a:xfrm>
            <a:off x="5156015" y="4287397"/>
            <a:ext cx="16323" cy="3643008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Box 23">
            <a:extLst>
              <a:ext uri="{FF2B5EF4-FFF2-40B4-BE49-F238E27FC236}">
                <a16:creationId xmlns:a16="http://schemas.microsoft.com/office/drawing/2014/main" id="{7D63CBCA-E2A4-F280-CA91-C65A22EF9810}"/>
              </a:ext>
            </a:extLst>
          </p:cNvPr>
          <p:cNvSpPr txBox="1"/>
          <p:nvPr/>
        </p:nvSpPr>
        <p:spPr>
          <a:xfrm>
            <a:off x="5236910" y="4385906"/>
            <a:ext cx="11343287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lvl="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7, </a:t>
            </a:r>
            <a:r>
              <a:rPr lang="en-US" altLang="vi-VN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vi-VN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8,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 1.</a:t>
            </a:r>
          </a:p>
        </p:txBody>
      </p:sp>
      <p:sp>
        <p:nvSpPr>
          <p:cNvPr id="12" name="Text Box 24">
            <a:extLst>
              <a:ext uri="{FF2B5EF4-FFF2-40B4-BE49-F238E27FC236}">
                <a16:creationId xmlns:a16="http://schemas.microsoft.com/office/drawing/2014/main" id="{0AB8DDB9-B76B-775D-BC93-52FBBEA4BE14}"/>
              </a:ext>
            </a:extLst>
          </p:cNvPr>
          <p:cNvSpPr txBox="1"/>
          <p:nvPr/>
        </p:nvSpPr>
        <p:spPr>
          <a:xfrm>
            <a:off x="5211431" y="5180393"/>
            <a:ext cx="8807450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lvl="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7; 7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</a:p>
        </p:txBody>
      </p:sp>
      <p:sp>
        <p:nvSpPr>
          <p:cNvPr id="13" name="Text Box 25">
            <a:extLst>
              <a:ext uri="{FF2B5EF4-FFF2-40B4-BE49-F238E27FC236}">
                <a16:creationId xmlns:a16="http://schemas.microsoft.com/office/drawing/2014/main" id="{3C64B229-F202-01C2-57A4-33300EDFDF46}"/>
              </a:ext>
            </a:extLst>
          </p:cNvPr>
          <p:cNvSpPr txBox="1"/>
          <p:nvPr/>
        </p:nvSpPr>
        <p:spPr>
          <a:xfrm>
            <a:off x="5198563" y="5853074"/>
            <a:ext cx="11326963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lvl="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9, </a:t>
            </a:r>
            <a:r>
              <a:rPr lang="en-US" altLang="vi-VN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vi-VN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3,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</a:p>
        </p:txBody>
      </p:sp>
      <p:sp>
        <p:nvSpPr>
          <p:cNvPr id="16" name="Text Box 26">
            <a:extLst>
              <a:ext uri="{FF2B5EF4-FFF2-40B4-BE49-F238E27FC236}">
                <a16:creationId xmlns:a16="http://schemas.microsoft.com/office/drawing/2014/main" id="{A03B9004-A5F5-C058-567A-229CE32EC512}"/>
              </a:ext>
            </a:extLst>
          </p:cNvPr>
          <p:cNvSpPr txBox="1"/>
          <p:nvPr/>
        </p:nvSpPr>
        <p:spPr>
          <a:xfrm>
            <a:off x="5198564" y="6498234"/>
            <a:ext cx="8598535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lvl="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2; 2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0,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0.</a:t>
            </a:r>
          </a:p>
        </p:txBody>
      </p:sp>
      <p:sp>
        <p:nvSpPr>
          <p:cNvPr id="17" name="Text Box 29">
            <a:extLst>
              <a:ext uri="{FF2B5EF4-FFF2-40B4-BE49-F238E27FC236}">
                <a16:creationId xmlns:a16="http://schemas.microsoft.com/office/drawing/2014/main" id="{AB84685F-550B-0CAC-6B6B-8D431D4DCB9A}"/>
              </a:ext>
            </a:extLst>
          </p:cNvPr>
          <p:cNvSpPr txBox="1"/>
          <p:nvPr/>
        </p:nvSpPr>
        <p:spPr>
          <a:xfrm>
            <a:off x="2250341" y="4685626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latin typeface="Times New Roman" panose="02020603050405020304" pitchFamily="18" charset="0"/>
              </a:rPr>
              <a:t>23 285</a:t>
            </a:r>
          </a:p>
        </p:txBody>
      </p:sp>
      <p:sp>
        <p:nvSpPr>
          <p:cNvPr id="18" name="Text Box 31">
            <a:extLst>
              <a:ext uri="{FF2B5EF4-FFF2-40B4-BE49-F238E27FC236}">
                <a16:creationId xmlns:a16="http://schemas.microsoft.com/office/drawing/2014/main" id="{7DFEEFD2-41F1-7BCB-4DE8-871F4D08209E}"/>
              </a:ext>
            </a:extLst>
          </p:cNvPr>
          <p:cNvSpPr txBox="1"/>
          <p:nvPr/>
        </p:nvSpPr>
        <p:spPr>
          <a:xfrm>
            <a:off x="2250342" y="5523826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latin typeface="Times New Roman" panose="02020603050405020304" pitchFamily="18" charset="0"/>
              </a:rPr>
              <a:t>12 967</a:t>
            </a:r>
          </a:p>
        </p:txBody>
      </p:sp>
      <p:sp>
        <p:nvSpPr>
          <p:cNvPr id="19" name="Text Box 32">
            <a:extLst>
              <a:ext uri="{FF2B5EF4-FFF2-40B4-BE49-F238E27FC236}">
                <a16:creationId xmlns:a16="http://schemas.microsoft.com/office/drawing/2014/main" id="{79081CE7-3DE5-F8D8-9F79-C436625774AE}"/>
              </a:ext>
            </a:extLst>
          </p:cNvPr>
          <p:cNvSpPr txBox="1"/>
          <p:nvPr/>
        </p:nvSpPr>
        <p:spPr>
          <a:xfrm>
            <a:off x="1869341" y="5066626"/>
            <a:ext cx="669485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20" name="Line 33">
            <a:extLst>
              <a:ext uri="{FF2B5EF4-FFF2-40B4-BE49-F238E27FC236}">
                <a16:creationId xmlns:a16="http://schemas.microsoft.com/office/drawing/2014/main" id="{812A262A-00DE-B8DC-FB30-04FD640F102F}"/>
              </a:ext>
            </a:extLst>
          </p:cNvPr>
          <p:cNvSpPr/>
          <p:nvPr/>
        </p:nvSpPr>
        <p:spPr>
          <a:xfrm>
            <a:off x="2035576" y="6211191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Box 35">
            <a:extLst>
              <a:ext uri="{FF2B5EF4-FFF2-40B4-BE49-F238E27FC236}">
                <a16:creationId xmlns:a16="http://schemas.microsoft.com/office/drawing/2014/main" id="{0EA37075-7AF0-67FB-F699-541EE32C714C}"/>
              </a:ext>
            </a:extLst>
          </p:cNvPr>
          <p:cNvSpPr txBox="1"/>
          <p:nvPr/>
        </p:nvSpPr>
        <p:spPr>
          <a:xfrm>
            <a:off x="3459346" y="6313882"/>
            <a:ext cx="405505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22" name="Text Box 38">
            <a:extLst>
              <a:ext uri="{FF2B5EF4-FFF2-40B4-BE49-F238E27FC236}">
                <a16:creationId xmlns:a16="http://schemas.microsoft.com/office/drawing/2014/main" id="{3EC626F3-19AC-2CC0-4DCF-03B42BB890D0}"/>
              </a:ext>
            </a:extLst>
          </p:cNvPr>
          <p:cNvSpPr txBox="1"/>
          <p:nvPr/>
        </p:nvSpPr>
        <p:spPr>
          <a:xfrm>
            <a:off x="3154546" y="6300547"/>
            <a:ext cx="360219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23" name="Text Box 39">
            <a:extLst>
              <a:ext uri="{FF2B5EF4-FFF2-40B4-BE49-F238E27FC236}">
                <a16:creationId xmlns:a16="http://schemas.microsoft.com/office/drawing/2014/main" id="{C155F21F-F6AC-6276-4897-3B5910242384}"/>
              </a:ext>
            </a:extLst>
          </p:cNvPr>
          <p:cNvSpPr txBox="1"/>
          <p:nvPr/>
        </p:nvSpPr>
        <p:spPr>
          <a:xfrm>
            <a:off x="2886077" y="6309512"/>
            <a:ext cx="423869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24" name="Text Box 40">
            <a:extLst>
              <a:ext uri="{FF2B5EF4-FFF2-40B4-BE49-F238E27FC236}">
                <a16:creationId xmlns:a16="http://schemas.microsoft.com/office/drawing/2014/main" id="{8CC1B992-91A5-32BB-4997-F57D54FB0DDD}"/>
              </a:ext>
            </a:extLst>
          </p:cNvPr>
          <p:cNvSpPr txBox="1"/>
          <p:nvPr/>
        </p:nvSpPr>
        <p:spPr>
          <a:xfrm>
            <a:off x="2515151" y="6306898"/>
            <a:ext cx="38543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32" name="Text Box 26">
            <a:extLst>
              <a:ext uri="{FF2B5EF4-FFF2-40B4-BE49-F238E27FC236}">
                <a16:creationId xmlns:a16="http://schemas.microsoft.com/office/drawing/2014/main" id="{EB916012-4A77-7B64-5A9F-518A345DE547}"/>
              </a:ext>
            </a:extLst>
          </p:cNvPr>
          <p:cNvSpPr txBox="1"/>
          <p:nvPr/>
        </p:nvSpPr>
        <p:spPr>
          <a:xfrm>
            <a:off x="5198563" y="7143394"/>
            <a:ext cx="8598535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lvl="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</a:p>
        </p:txBody>
      </p:sp>
      <p:sp>
        <p:nvSpPr>
          <p:cNvPr id="33" name="Text Box 40">
            <a:extLst>
              <a:ext uri="{FF2B5EF4-FFF2-40B4-BE49-F238E27FC236}">
                <a16:creationId xmlns:a16="http://schemas.microsoft.com/office/drawing/2014/main" id="{59DBA664-8D2A-B70C-4E9B-344573CC4622}"/>
              </a:ext>
            </a:extLst>
          </p:cNvPr>
          <p:cNvSpPr txBox="1"/>
          <p:nvPr/>
        </p:nvSpPr>
        <p:spPr>
          <a:xfrm>
            <a:off x="2230168" y="6306898"/>
            <a:ext cx="38543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F7DB72A-8EFB-B282-1CFA-18BF3575BB82}"/>
              </a:ext>
            </a:extLst>
          </p:cNvPr>
          <p:cNvSpPr/>
          <p:nvPr/>
        </p:nvSpPr>
        <p:spPr>
          <a:xfrm>
            <a:off x="5129211" y="7883402"/>
            <a:ext cx="5477156" cy="822008"/>
          </a:xfrm>
          <a:prstGeom prst="roundRect">
            <a:avLst/>
          </a:prstGeom>
          <a:noFill/>
          <a:ln w="38100">
            <a:solidFill>
              <a:srgbClr val="FF00FF"/>
            </a:solidFill>
            <a:prstDash val="sysDash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23 285 – 12 967 = 10 318</a:t>
            </a:r>
          </a:p>
        </p:txBody>
      </p: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" dur="2000" fill="hold"/>
                                        <p:tgtEl>
                                          <p:spTgt spid="2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08173E-6 3.05556E-6 L -4.08173E-6 -0.13247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6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6" grpId="1" animBg="1"/>
      <p:bldP spid="11" grpId="0"/>
      <p:bldP spid="12" grpId="0"/>
      <p:bldP spid="13" grpId="0"/>
      <p:bldP spid="16" grpId="0"/>
      <p:bldP spid="17" grpId="0"/>
      <p:bldP spid="18" grpId="0"/>
      <p:bldP spid="19" grpId="0"/>
      <p:bldP spid="21" grpId="0"/>
      <p:bldP spid="22" grpId="0"/>
      <p:bldP spid="23" grpId="0"/>
      <p:bldP spid="24" grpId="0"/>
      <p:bldP spid="32" grpId="0"/>
      <p:bldP spid="33" grpId="0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140483" y="1600200"/>
            <a:ext cx="1956071" cy="681454"/>
            <a:chOff x="1470819" y="1943100"/>
            <a:chExt cx="1956071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308371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  <p:sp>
        <p:nvSpPr>
          <p:cNvPr id="76" name="Text Box 29">
            <a:extLst>
              <a:ext uri="{FF2B5EF4-FFF2-40B4-BE49-F238E27FC236}">
                <a16:creationId xmlns:a16="http://schemas.microsoft.com/office/drawing/2014/main" id="{9C6E52A4-BE87-9DBC-B77C-EB6FFF73EE24}"/>
              </a:ext>
            </a:extLst>
          </p:cNvPr>
          <p:cNvSpPr txBox="1"/>
          <p:nvPr/>
        </p:nvSpPr>
        <p:spPr>
          <a:xfrm>
            <a:off x="3196124" y="2357854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84 758</a:t>
            </a:r>
          </a:p>
        </p:txBody>
      </p:sp>
      <p:sp>
        <p:nvSpPr>
          <p:cNvPr id="77" name="Text Box 31">
            <a:extLst>
              <a:ext uri="{FF2B5EF4-FFF2-40B4-BE49-F238E27FC236}">
                <a16:creationId xmlns:a16="http://schemas.microsoft.com/office/drawing/2014/main" id="{0C335540-EFE4-B6EF-1055-CF2625E57FD7}"/>
              </a:ext>
            </a:extLst>
          </p:cNvPr>
          <p:cNvSpPr txBox="1"/>
          <p:nvPr/>
        </p:nvSpPr>
        <p:spPr>
          <a:xfrm>
            <a:off x="3196125" y="3090544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43 265</a:t>
            </a:r>
          </a:p>
        </p:txBody>
      </p:sp>
      <p:sp>
        <p:nvSpPr>
          <p:cNvPr id="78" name="Text Box 32">
            <a:extLst>
              <a:ext uri="{FF2B5EF4-FFF2-40B4-BE49-F238E27FC236}">
                <a16:creationId xmlns:a16="http://schemas.microsoft.com/office/drawing/2014/main" id="{0557C416-83B0-3ACF-EFE0-ABA815249C35}"/>
              </a:ext>
            </a:extLst>
          </p:cNvPr>
          <p:cNvSpPr txBox="1"/>
          <p:nvPr/>
        </p:nvSpPr>
        <p:spPr>
          <a:xfrm>
            <a:off x="2815124" y="2738854"/>
            <a:ext cx="66948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79" name="Line 33">
            <a:extLst>
              <a:ext uri="{FF2B5EF4-FFF2-40B4-BE49-F238E27FC236}">
                <a16:creationId xmlns:a16="http://schemas.microsoft.com/office/drawing/2014/main" id="{528AA956-B489-B264-1C02-23E5AC692D21}"/>
              </a:ext>
            </a:extLst>
          </p:cNvPr>
          <p:cNvSpPr/>
          <p:nvPr/>
        </p:nvSpPr>
        <p:spPr>
          <a:xfrm>
            <a:off x="2981359" y="3777909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0" name="Text Box 35">
            <a:extLst>
              <a:ext uri="{FF2B5EF4-FFF2-40B4-BE49-F238E27FC236}">
                <a16:creationId xmlns:a16="http://schemas.microsoft.com/office/drawing/2014/main" id="{58D5AEB7-61F7-8706-BD33-700EE3420143}"/>
              </a:ext>
            </a:extLst>
          </p:cNvPr>
          <p:cNvSpPr txBox="1"/>
          <p:nvPr/>
        </p:nvSpPr>
        <p:spPr>
          <a:xfrm>
            <a:off x="3196123" y="3751172"/>
            <a:ext cx="1861093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41 493</a:t>
            </a:r>
          </a:p>
        </p:txBody>
      </p:sp>
      <p:sp>
        <p:nvSpPr>
          <p:cNvPr id="94" name="Text Box 29">
            <a:extLst>
              <a:ext uri="{FF2B5EF4-FFF2-40B4-BE49-F238E27FC236}">
                <a16:creationId xmlns:a16="http://schemas.microsoft.com/office/drawing/2014/main" id="{31CCD018-89CC-C7CC-24D1-46CC367FC361}"/>
              </a:ext>
            </a:extLst>
          </p:cNvPr>
          <p:cNvSpPr txBox="1"/>
          <p:nvPr/>
        </p:nvSpPr>
        <p:spPr>
          <a:xfrm>
            <a:off x="6873883" y="2385476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79 363</a:t>
            </a:r>
          </a:p>
        </p:txBody>
      </p:sp>
      <p:sp>
        <p:nvSpPr>
          <p:cNvPr id="95" name="Text Box 31">
            <a:extLst>
              <a:ext uri="{FF2B5EF4-FFF2-40B4-BE49-F238E27FC236}">
                <a16:creationId xmlns:a16="http://schemas.microsoft.com/office/drawing/2014/main" id="{27B591D7-F79E-BF09-9490-F6429CCA945F}"/>
              </a:ext>
            </a:extLst>
          </p:cNvPr>
          <p:cNvSpPr txBox="1"/>
          <p:nvPr/>
        </p:nvSpPr>
        <p:spPr>
          <a:xfrm>
            <a:off x="6873884" y="3118166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5 819</a:t>
            </a:r>
          </a:p>
        </p:txBody>
      </p:sp>
      <p:sp>
        <p:nvSpPr>
          <p:cNvPr id="96" name="Text Box 32">
            <a:extLst>
              <a:ext uri="{FF2B5EF4-FFF2-40B4-BE49-F238E27FC236}">
                <a16:creationId xmlns:a16="http://schemas.microsoft.com/office/drawing/2014/main" id="{3A9E15CF-67CA-F7F8-7E4C-3184C76043CF}"/>
              </a:ext>
            </a:extLst>
          </p:cNvPr>
          <p:cNvSpPr txBox="1"/>
          <p:nvPr/>
        </p:nvSpPr>
        <p:spPr>
          <a:xfrm>
            <a:off x="6492883" y="2766476"/>
            <a:ext cx="66948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97" name="Line 33">
            <a:extLst>
              <a:ext uri="{FF2B5EF4-FFF2-40B4-BE49-F238E27FC236}">
                <a16:creationId xmlns:a16="http://schemas.microsoft.com/office/drawing/2014/main" id="{752D0995-60B4-9142-8C87-D30016056B22}"/>
              </a:ext>
            </a:extLst>
          </p:cNvPr>
          <p:cNvSpPr/>
          <p:nvPr/>
        </p:nvSpPr>
        <p:spPr>
          <a:xfrm>
            <a:off x="6659118" y="3805531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8" name="Text Box 29">
            <a:extLst>
              <a:ext uri="{FF2B5EF4-FFF2-40B4-BE49-F238E27FC236}">
                <a16:creationId xmlns:a16="http://schemas.microsoft.com/office/drawing/2014/main" id="{01AB8219-F3CD-60F4-5ACB-22C6ABC88A01}"/>
              </a:ext>
            </a:extLst>
          </p:cNvPr>
          <p:cNvSpPr txBox="1"/>
          <p:nvPr/>
        </p:nvSpPr>
        <p:spPr>
          <a:xfrm>
            <a:off x="11568918" y="2385476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34 635</a:t>
            </a:r>
          </a:p>
        </p:txBody>
      </p:sp>
      <p:sp>
        <p:nvSpPr>
          <p:cNvPr id="99" name="Text Box 31">
            <a:extLst>
              <a:ext uri="{FF2B5EF4-FFF2-40B4-BE49-F238E27FC236}">
                <a16:creationId xmlns:a16="http://schemas.microsoft.com/office/drawing/2014/main" id="{127BF023-2A89-3BA1-C4FA-D49A85EC604A}"/>
              </a:ext>
            </a:extLst>
          </p:cNvPr>
          <p:cNvSpPr txBox="1"/>
          <p:nvPr/>
        </p:nvSpPr>
        <p:spPr>
          <a:xfrm>
            <a:off x="11568919" y="3118166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927</a:t>
            </a:r>
          </a:p>
        </p:txBody>
      </p:sp>
      <p:sp>
        <p:nvSpPr>
          <p:cNvPr id="100" name="Text Box 32">
            <a:extLst>
              <a:ext uri="{FF2B5EF4-FFF2-40B4-BE49-F238E27FC236}">
                <a16:creationId xmlns:a16="http://schemas.microsoft.com/office/drawing/2014/main" id="{59DB3B57-7194-9E03-FD2B-04E49BA83A9D}"/>
              </a:ext>
            </a:extLst>
          </p:cNvPr>
          <p:cNvSpPr txBox="1"/>
          <p:nvPr/>
        </p:nvSpPr>
        <p:spPr>
          <a:xfrm>
            <a:off x="11187918" y="2766476"/>
            <a:ext cx="66948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101" name="Line 33">
            <a:extLst>
              <a:ext uri="{FF2B5EF4-FFF2-40B4-BE49-F238E27FC236}">
                <a16:creationId xmlns:a16="http://schemas.microsoft.com/office/drawing/2014/main" id="{C6740F8A-E28E-9F9B-DF2F-F346D83BF0F3}"/>
              </a:ext>
            </a:extLst>
          </p:cNvPr>
          <p:cNvSpPr/>
          <p:nvPr/>
        </p:nvSpPr>
        <p:spPr>
          <a:xfrm>
            <a:off x="11354153" y="3805531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6" name="Text Box 35">
            <a:extLst>
              <a:ext uri="{FF2B5EF4-FFF2-40B4-BE49-F238E27FC236}">
                <a16:creationId xmlns:a16="http://schemas.microsoft.com/office/drawing/2014/main" id="{0693CA8C-61D0-17C1-9E68-B90FD013EF47}"/>
              </a:ext>
            </a:extLst>
          </p:cNvPr>
          <p:cNvSpPr txBox="1"/>
          <p:nvPr/>
        </p:nvSpPr>
        <p:spPr>
          <a:xfrm>
            <a:off x="6868874" y="3843855"/>
            <a:ext cx="2013859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73 544</a:t>
            </a:r>
          </a:p>
        </p:txBody>
      </p:sp>
      <p:sp>
        <p:nvSpPr>
          <p:cNvPr id="107" name="Text Box 35">
            <a:extLst>
              <a:ext uri="{FF2B5EF4-FFF2-40B4-BE49-F238E27FC236}">
                <a16:creationId xmlns:a16="http://schemas.microsoft.com/office/drawing/2014/main" id="{79B1C884-C564-27B1-D597-6CC0D918C69B}"/>
              </a:ext>
            </a:extLst>
          </p:cNvPr>
          <p:cNvSpPr txBox="1"/>
          <p:nvPr/>
        </p:nvSpPr>
        <p:spPr>
          <a:xfrm>
            <a:off x="11573500" y="3751171"/>
            <a:ext cx="1841437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33 708</a:t>
            </a:r>
          </a:p>
        </p:txBody>
      </p: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4CC3F933-AC43-0CC3-6F51-F1B798D0B0DE}"/>
              </a:ext>
            </a:extLst>
          </p:cNvPr>
          <p:cNvGrpSpPr/>
          <p:nvPr/>
        </p:nvGrpSpPr>
        <p:grpSpPr>
          <a:xfrm>
            <a:off x="1140483" y="4572000"/>
            <a:ext cx="4227526" cy="681454"/>
            <a:chOff x="1470819" y="1943100"/>
            <a:chExt cx="4227526" cy="681454"/>
          </a:xfrm>
        </p:grpSpPr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0B2C2FAF-6D37-5361-FFF7-54E31A7C3843}"/>
                </a:ext>
              </a:extLst>
            </p:cNvPr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111" name="Oval 110">
                <a:extLst>
                  <a:ext uri="{FF2B5EF4-FFF2-40B4-BE49-F238E27FC236}">
                    <a16:creationId xmlns:a16="http://schemas.microsoft.com/office/drawing/2014/main" id="{6838E17A-FB4A-5D74-908C-03EB899BBA70}"/>
                  </a:ext>
                </a:extLst>
              </p:cNvPr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112" name="TextBox 111">
                <a:extLst>
                  <a:ext uri="{FF2B5EF4-FFF2-40B4-BE49-F238E27FC236}">
                    <a16:creationId xmlns:a16="http://schemas.microsoft.com/office/drawing/2014/main" id="{3CFD7781-5F61-BF22-AFD3-4A556B81FBE0}"/>
                  </a:ext>
                </a:extLst>
              </p:cNvPr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803CDC0B-15E0-9670-CDC8-6BA7BF172DAF}"/>
                </a:ext>
              </a:extLst>
            </p:cNvPr>
            <p:cNvSpPr txBox="1"/>
            <p:nvPr/>
          </p:nvSpPr>
          <p:spPr>
            <a:xfrm>
              <a:off x="2118519" y="1947446"/>
              <a:ext cx="3579826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Đặt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rồi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endPara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13" name="Text Box 29">
            <a:extLst>
              <a:ext uri="{FF2B5EF4-FFF2-40B4-BE49-F238E27FC236}">
                <a16:creationId xmlns:a16="http://schemas.microsoft.com/office/drawing/2014/main" id="{FE6DA31C-5E75-F05F-A698-B8DE63BD6FDC}"/>
              </a:ext>
            </a:extLst>
          </p:cNvPr>
          <p:cNvSpPr txBox="1"/>
          <p:nvPr/>
        </p:nvSpPr>
        <p:spPr>
          <a:xfrm>
            <a:off x="1752826" y="5486400"/>
            <a:ext cx="14081693" cy="163121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	97 358 – 89 263			56 492 – 56</a:t>
            </a: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	75 046 – 32 638			16 519 – 8 245</a:t>
            </a:r>
          </a:p>
        </p:txBody>
      </p:sp>
    </p:spTree>
    <p:extLst>
      <p:ext uri="{BB962C8B-B14F-4D97-AF65-F5344CB8AC3E}">
        <p14:creationId xmlns:p14="http://schemas.microsoft.com/office/powerpoint/2010/main" val="47109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77" grpId="0"/>
      <p:bldP spid="78" grpId="0"/>
      <p:bldP spid="80" grpId="0"/>
      <p:bldP spid="94" grpId="0"/>
      <p:bldP spid="95" grpId="0"/>
      <p:bldP spid="96" grpId="0"/>
      <p:bldP spid="98" grpId="0"/>
      <p:bldP spid="99" grpId="0"/>
      <p:bldP spid="100" grpId="0"/>
      <p:bldP spid="106" grpId="0"/>
      <p:bldP spid="107" grpId="0"/>
      <p:bldP spid="1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448C020A-0C5F-CB34-7C8F-3FBB8135FAC6}"/>
              </a:ext>
            </a:extLst>
          </p:cNvPr>
          <p:cNvGrpSpPr/>
          <p:nvPr/>
        </p:nvGrpSpPr>
        <p:grpSpPr>
          <a:xfrm>
            <a:off x="594519" y="1672003"/>
            <a:ext cx="4227526" cy="681454"/>
            <a:chOff x="1470819" y="1943100"/>
            <a:chExt cx="4227526" cy="681454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DACFAF4F-6FAA-B883-C106-5ED40E6895FB}"/>
                </a:ext>
              </a:extLst>
            </p:cNvPr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0B69C366-1E84-6310-D54B-2F86E22CE88C}"/>
                  </a:ext>
                </a:extLst>
              </p:cNvPr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23B0470-73B1-872F-1434-F17E56AD5F4D}"/>
                  </a:ext>
                </a:extLst>
              </p:cNvPr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A2010D44-B98B-0A50-24F6-49F47389AA03}"/>
                </a:ext>
              </a:extLst>
            </p:cNvPr>
            <p:cNvSpPr txBox="1"/>
            <p:nvPr/>
          </p:nvSpPr>
          <p:spPr>
            <a:xfrm>
              <a:off x="2118519" y="1947446"/>
              <a:ext cx="3579826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Đặt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rồi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endPara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" name="Text Box 29">
            <a:extLst>
              <a:ext uri="{FF2B5EF4-FFF2-40B4-BE49-F238E27FC236}">
                <a16:creationId xmlns:a16="http://schemas.microsoft.com/office/drawing/2014/main" id="{7463BB79-DDFC-8C19-C956-0168DF83B151}"/>
              </a:ext>
            </a:extLst>
          </p:cNvPr>
          <p:cNvSpPr txBox="1"/>
          <p:nvPr/>
        </p:nvSpPr>
        <p:spPr>
          <a:xfrm>
            <a:off x="1206862" y="2498478"/>
            <a:ext cx="14081693" cy="347787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latin typeface="Times New Roman" panose="02020603050405020304" pitchFamily="18" charset="0"/>
              </a:rPr>
              <a:t>	97 358 – 89 263			56 492 – 56</a:t>
            </a:r>
          </a:p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vi-VN" sz="4000" b="1" dirty="0">
              <a:latin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vi-VN" sz="4000" b="1" dirty="0">
              <a:latin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latin typeface="Times New Roman" panose="02020603050405020304" pitchFamily="18" charset="0"/>
              </a:rPr>
              <a:t>	75 046 – 32 638			16 519 – 8 245</a:t>
            </a:r>
          </a:p>
        </p:txBody>
      </p:sp>
      <p:sp>
        <p:nvSpPr>
          <p:cNvPr id="36" name="Text Box 29">
            <a:extLst>
              <a:ext uri="{FF2B5EF4-FFF2-40B4-BE49-F238E27FC236}">
                <a16:creationId xmlns:a16="http://schemas.microsoft.com/office/drawing/2014/main" id="{59C52E7A-9F2B-D092-5B6B-79CD7345C292}"/>
              </a:ext>
            </a:extLst>
          </p:cNvPr>
          <p:cNvSpPr txBox="1"/>
          <p:nvPr/>
        </p:nvSpPr>
        <p:spPr>
          <a:xfrm>
            <a:off x="3505127" y="3291574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97 358</a:t>
            </a:r>
          </a:p>
        </p:txBody>
      </p:sp>
      <p:sp>
        <p:nvSpPr>
          <p:cNvPr id="37" name="Text Box 31">
            <a:extLst>
              <a:ext uri="{FF2B5EF4-FFF2-40B4-BE49-F238E27FC236}">
                <a16:creationId xmlns:a16="http://schemas.microsoft.com/office/drawing/2014/main" id="{E2DF2318-FE30-BF40-03B0-8A2F473EE547}"/>
              </a:ext>
            </a:extLst>
          </p:cNvPr>
          <p:cNvSpPr txBox="1"/>
          <p:nvPr/>
        </p:nvSpPr>
        <p:spPr>
          <a:xfrm>
            <a:off x="3505128" y="4024264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89 263</a:t>
            </a:r>
          </a:p>
        </p:txBody>
      </p:sp>
      <p:sp>
        <p:nvSpPr>
          <p:cNvPr id="38" name="Text Box 32">
            <a:extLst>
              <a:ext uri="{FF2B5EF4-FFF2-40B4-BE49-F238E27FC236}">
                <a16:creationId xmlns:a16="http://schemas.microsoft.com/office/drawing/2014/main" id="{516A1B07-EE86-AE8E-337F-DA20B39C7EB3}"/>
              </a:ext>
            </a:extLst>
          </p:cNvPr>
          <p:cNvSpPr txBox="1"/>
          <p:nvPr/>
        </p:nvSpPr>
        <p:spPr>
          <a:xfrm>
            <a:off x="3124127" y="3672574"/>
            <a:ext cx="66948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39" name="Line 33">
            <a:extLst>
              <a:ext uri="{FF2B5EF4-FFF2-40B4-BE49-F238E27FC236}">
                <a16:creationId xmlns:a16="http://schemas.microsoft.com/office/drawing/2014/main" id="{26B9F959-5E96-1292-C9D2-2A8585F5FCB7}"/>
              </a:ext>
            </a:extLst>
          </p:cNvPr>
          <p:cNvSpPr/>
          <p:nvPr/>
        </p:nvSpPr>
        <p:spPr>
          <a:xfrm>
            <a:off x="3290362" y="4711629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Box 35">
            <a:extLst>
              <a:ext uri="{FF2B5EF4-FFF2-40B4-BE49-F238E27FC236}">
                <a16:creationId xmlns:a16="http://schemas.microsoft.com/office/drawing/2014/main" id="{FC7C7D87-6B86-02B2-C298-1DC579766777}"/>
              </a:ext>
            </a:extLst>
          </p:cNvPr>
          <p:cNvSpPr txBox="1"/>
          <p:nvPr/>
        </p:nvSpPr>
        <p:spPr>
          <a:xfrm>
            <a:off x="3505126" y="4684892"/>
            <a:ext cx="1861093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8 095</a:t>
            </a:r>
          </a:p>
        </p:txBody>
      </p:sp>
      <p:sp>
        <p:nvSpPr>
          <p:cNvPr id="41" name="Text Box 29">
            <a:extLst>
              <a:ext uri="{FF2B5EF4-FFF2-40B4-BE49-F238E27FC236}">
                <a16:creationId xmlns:a16="http://schemas.microsoft.com/office/drawing/2014/main" id="{16F08BBE-4BAF-61CA-7C84-A6DF72314F05}"/>
              </a:ext>
            </a:extLst>
          </p:cNvPr>
          <p:cNvSpPr txBox="1"/>
          <p:nvPr/>
        </p:nvSpPr>
        <p:spPr>
          <a:xfrm>
            <a:off x="10631883" y="3181658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56 492</a:t>
            </a:r>
          </a:p>
        </p:txBody>
      </p:sp>
      <p:sp>
        <p:nvSpPr>
          <p:cNvPr id="42" name="Text Box 31">
            <a:extLst>
              <a:ext uri="{FF2B5EF4-FFF2-40B4-BE49-F238E27FC236}">
                <a16:creationId xmlns:a16="http://schemas.microsoft.com/office/drawing/2014/main" id="{3C821B39-C7CC-4C2A-9E09-09C60619BB1C}"/>
              </a:ext>
            </a:extLst>
          </p:cNvPr>
          <p:cNvSpPr txBox="1"/>
          <p:nvPr/>
        </p:nvSpPr>
        <p:spPr>
          <a:xfrm>
            <a:off x="10631884" y="3914348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56</a:t>
            </a:r>
          </a:p>
        </p:txBody>
      </p:sp>
      <p:sp>
        <p:nvSpPr>
          <p:cNvPr id="43" name="Text Box 32">
            <a:extLst>
              <a:ext uri="{FF2B5EF4-FFF2-40B4-BE49-F238E27FC236}">
                <a16:creationId xmlns:a16="http://schemas.microsoft.com/office/drawing/2014/main" id="{4592A1B4-6812-6275-6B14-E761CECF71D0}"/>
              </a:ext>
            </a:extLst>
          </p:cNvPr>
          <p:cNvSpPr txBox="1"/>
          <p:nvPr/>
        </p:nvSpPr>
        <p:spPr>
          <a:xfrm>
            <a:off x="10250883" y="3562658"/>
            <a:ext cx="66948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44" name="Line 33">
            <a:extLst>
              <a:ext uri="{FF2B5EF4-FFF2-40B4-BE49-F238E27FC236}">
                <a16:creationId xmlns:a16="http://schemas.microsoft.com/office/drawing/2014/main" id="{C3BECFAE-6049-E22C-830C-7F1D207A0F5F}"/>
              </a:ext>
            </a:extLst>
          </p:cNvPr>
          <p:cNvSpPr/>
          <p:nvPr/>
        </p:nvSpPr>
        <p:spPr>
          <a:xfrm>
            <a:off x="10417118" y="4601713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Box 35">
            <a:extLst>
              <a:ext uri="{FF2B5EF4-FFF2-40B4-BE49-F238E27FC236}">
                <a16:creationId xmlns:a16="http://schemas.microsoft.com/office/drawing/2014/main" id="{89EEDCB0-1453-D1F9-A360-0C9DDBDBAA27}"/>
              </a:ext>
            </a:extLst>
          </p:cNvPr>
          <p:cNvSpPr txBox="1"/>
          <p:nvPr/>
        </p:nvSpPr>
        <p:spPr>
          <a:xfrm>
            <a:off x="10626874" y="4640037"/>
            <a:ext cx="2013859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56 436</a:t>
            </a:r>
          </a:p>
        </p:txBody>
      </p:sp>
      <p:sp>
        <p:nvSpPr>
          <p:cNvPr id="46" name="Text Box 29">
            <a:extLst>
              <a:ext uri="{FF2B5EF4-FFF2-40B4-BE49-F238E27FC236}">
                <a16:creationId xmlns:a16="http://schemas.microsoft.com/office/drawing/2014/main" id="{DB3F84CD-A402-EC9D-EEC8-DC78A4F8E750}"/>
              </a:ext>
            </a:extLst>
          </p:cNvPr>
          <p:cNvSpPr txBox="1"/>
          <p:nvPr/>
        </p:nvSpPr>
        <p:spPr>
          <a:xfrm>
            <a:off x="3702001" y="6126786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75 046</a:t>
            </a:r>
          </a:p>
        </p:txBody>
      </p:sp>
      <p:sp>
        <p:nvSpPr>
          <p:cNvPr id="47" name="Text Box 31">
            <a:extLst>
              <a:ext uri="{FF2B5EF4-FFF2-40B4-BE49-F238E27FC236}">
                <a16:creationId xmlns:a16="http://schemas.microsoft.com/office/drawing/2014/main" id="{01EF000B-9B6F-A220-3AD2-B7CBD14DBF39}"/>
              </a:ext>
            </a:extLst>
          </p:cNvPr>
          <p:cNvSpPr txBox="1"/>
          <p:nvPr/>
        </p:nvSpPr>
        <p:spPr>
          <a:xfrm>
            <a:off x="3702002" y="6859476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32 638</a:t>
            </a:r>
          </a:p>
        </p:txBody>
      </p:sp>
      <p:sp>
        <p:nvSpPr>
          <p:cNvPr id="48" name="Text Box 32">
            <a:extLst>
              <a:ext uri="{FF2B5EF4-FFF2-40B4-BE49-F238E27FC236}">
                <a16:creationId xmlns:a16="http://schemas.microsoft.com/office/drawing/2014/main" id="{CC853B90-FD97-5FEF-659A-67AD93E21E90}"/>
              </a:ext>
            </a:extLst>
          </p:cNvPr>
          <p:cNvSpPr txBox="1"/>
          <p:nvPr/>
        </p:nvSpPr>
        <p:spPr>
          <a:xfrm>
            <a:off x="3321001" y="6507786"/>
            <a:ext cx="66948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49" name="Line 33">
            <a:extLst>
              <a:ext uri="{FF2B5EF4-FFF2-40B4-BE49-F238E27FC236}">
                <a16:creationId xmlns:a16="http://schemas.microsoft.com/office/drawing/2014/main" id="{7CA9C050-3FDB-9C4D-E327-98932AE7C1FF}"/>
              </a:ext>
            </a:extLst>
          </p:cNvPr>
          <p:cNvSpPr/>
          <p:nvPr/>
        </p:nvSpPr>
        <p:spPr>
          <a:xfrm>
            <a:off x="3487236" y="7546841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Box 35">
            <a:extLst>
              <a:ext uri="{FF2B5EF4-FFF2-40B4-BE49-F238E27FC236}">
                <a16:creationId xmlns:a16="http://schemas.microsoft.com/office/drawing/2014/main" id="{FC3D90C9-2F3B-AFAF-B867-F691C102EB64}"/>
              </a:ext>
            </a:extLst>
          </p:cNvPr>
          <p:cNvSpPr txBox="1"/>
          <p:nvPr/>
        </p:nvSpPr>
        <p:spPr>
          <a:xfrm>
            <a:off x="3702000" y="7520104"/>
            <a:ext cx="1861093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42 408</a:t>
            </a:r>
          </a:p>
        </p:txBody>
      </p:sp>
      <p:sp>
        <p:nvSpPr>
          <p:cNvPr id="51" name="Text Box 29">
            <a:extLst>
              <a:ext uri="{FF2B5EF4-FFF2-40B4-BE49-F238E27FC236}">
                <a16:creationId xmlns:a16="http://schemas.microsoft.com/office/drawing/2014/main" id="{B7ED0FE3-6148-3BD9-D7BE-B4107303806E}"/>
              </a:ext>
            </a:extLst>
          </p:cNvPr>
          <p:cNvSpPr txBox="1"/>
          <p:nvPr/>
        </p:nvSpPr>
        <p:spPr>
          <a:xfrm>
            <a:off x="10828757" y="6016870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16 519</a:t>
            </a:r>
          </a:p>
        </p:txBody>
      </p:sp>
      <p:sp>
        <p:nvSpPr>
          <p:cNvPr id="52" name="Text Box 31">
            <a:extLst>
              <a:ext uri="{FF2B5EF4-FFF2-40B4-BE49-F238E27FC236}">
                <a16:creationId xmlns:a16="http://schemas.microsoft.com/office/drawing/2014/main" id="{4EC11B18-AFA0-E3D3-E8F4-9FAF963EC63B}"/>
              </a:ext>
            </a:extLst>
          </p:cNvPr>
          <p:cNvSpPr txBox="1"/>
          <p:nvPr/>
        </p:nvSpPr>
        <p:spPr>
          <a:xfrm>
            <a:off x="10828758" y="6749560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8 245</a:t>
            </a:r>
          </a:p>
        </p:txBody>
      </p:sp>
      <p:sp>
        <p:nvSpPr>
          <p:cNvPr id="53" name="Text Box 32">
            <a:extLst>
              <a:ext uri="{FF2B5EF4-FFF2-40B4-BE49-F238E27FC236}">
                <a16:creationId xmlns:a16="http://schemas.microsoft.com/office/drawing/2014/main" id="{01EE6055-E275-0CBD-DE44-724DFB1AEC70}"/>
              </a:ext>
            </a:extLst>
          </p:cNvPr>
          <p:cNvSpPr txBox="1"/>
          <p:nvPr/>
        </p:nvSpPr>
        <p:spPr>
          <a:xfrm>
            <a:off x="10447757" y="6397870"/>
            <a:ext cx="66948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54" name="Line 33">
            <a:extLst>
              <a:ext uri="{FF2B5EF4-FFF2-40B4-BE49-F238E27FC236}">
                <a16:creationId xmlns:a16="http://schemas.microsoft.com/office/drawing/2014/main" id="{C8758472-B4BA-D12A-7A4D-CBC33DEB8A9B}"/>
              </a:ext>
            </a:extLst>
          </p:cNvPr>
          <p:cNvSpPr/>
          <p:nvPr/>
        </p:nvSpPr>
        <p:spPr>
          <a:xfrm>
            <a:off x="10613992" y="7436925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5" name="Text Box 35">
            <a:extLst>
              <a:ext uri="{FF2B5EF4-FFF2-40B4-BE49-F238E27FC236}">
                <a16:creationId xmlns:a16="http://schemas.microsoft.com/office/drawing/2014/main" id="{11E3E5FA-3BE4-EA88-74E6-A10D1C08B66F}"/>
              </a:ext>
            </a:extLst>
          </p:cNvPr>
          <p:cNvSpPr txBox="1"/>
          <p:nvPr/>
        </p:nvSpPr>
        <p:spPr>
          <a:xfrm>
            <a:off x="10823748" y="7475249"/>
            <a:ext cx="2013859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8 274</a:t>
            </a:r>
          </a:p>
        </p:txBody>
      </p:sp>
    </p:spTree>
    <p:extLst>
      <p:ext uri="{BB962C8B-B14F-4D97-AF65-F5344CB8AC3E}">
        <p14:creationId xmlns:p14="http://schemas.microsoft.com/office/powerpoint/2010/main" val="34564079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38" grpId="0"/>
      <p:bldP spid="40" grpId="0"/>
      <p:bldP spid="41" grpId="0"/>
      <p:bldP spid="42" grpId="0"/>
      <p:bldP spid="43" grpId="0"/>
      <p:bldP spid="45" grpId="0"/>
      <p:bldP spid="46" grpId="0"/>
      <p:bldP spid="47" grpId="0"/>
      <p:bldP spid="48" grpId="0"/>
      <p:bldP spid="50" grpId="0"/>
      <p:bldP spid="51" grpId="0"/>
      <p:bldP spid="52" grpId="0"/>
      <p:bldP spid="53" grpId="0"/>
      <p:bldP spid="5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470819" y="2137946"/>
            <a:ext cx="5649390" cy="681454"/>
            <a:chOff x="1470819" y="1943100"/>
            <a:chExt cx="5649390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5001690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nhẩm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(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theo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mẫu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).</a:t>
              </a: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655527" y="3124200"/>
            <a:ext cx="9291005" cy="1846659"/>
          </a:xfrm>
          <a:prstGeom prst="rect">
            <a:avLst/>
          </a:prstGeom>
          <a:solidFill>
            <a:srgbClr val="FFCDFF"/>
          </a:solidFill>
        </p:spPr>
        <p:txBody>
          <a:bodyPr wrap="none" rtlCol="0">
            <a:spAutoFit/>
          </a:bodyPr>
          <a:lstStyle/>
          <a:p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:   13 000 – 6 000 = ?</a:t>
            </a:r>
          </a:p>
          <a:p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: 13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– 6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= 7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nghìn</a:t>
            </a:r>
            <a:endParaRPr lang="en-US" sz="3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		 13 000 – 6 000 = 7 000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F7E7EA2-F3D9-33D0-35DF-B12B7B48640F}"/>
              </a:ext>
            </a:extLst>
          </p:cNvPr>
          <p:cNvSpPr/>
          <p:nvPr/>
        </p:nvSpPr>
        <p:spPr>
          <a:xfrm>
            <a:off x="586922" y="5472295"/>
            <a:ext cx="9299973" cy="2133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ext Box 14">
            <a:extLst>
              <a:ext uri="{FF2B5EF4-FFF2-40B4-BE49-F238E27FC236}">
                <a16:creationId xmlns:a16="http://schemas.microsoft.com/office/drawing/2014/main" id="{B3C478AA-7849-8AB1-C410-9BAD27F8BA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71919" y="3059718"/>
            <a:ext cx="3886200" cy="2671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514350" indent="-514350" eaLnBrk="1" hangingPunct="1">
              <a:lnSpc>
                <a:spcPct val="150000"/>
              </a:lnSpc>
              <a:buAutoNum type="alphaLcParenR"/>
              <a:defRPr/>
            </a:pPr>
            <a:r>
              <a:rPr lang="en-US" sz="3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15 000 – 7000 </a:t>
            </a:r>
          </a:p>
          <a:p>
            <a:pPr marL="514350" indent="-514350" eaLnBrk="1" hangingPunct="1">
              <a:lnSpc>
                <a:spcPct val="150000"/>
              </a:lnSpc>
              <a:buAutoNum type="alphaLcParenR"/>
              <a:defRPr/>
            </a:pPr>
            <a:r>
              <a:rPr lang="en-US" sz="3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12 000 – 5 000</a:t>
            </a:r>
          </a:p>
          <a:p>
            <a:pPr marL="514350" indent="-514350" eaLnBrk="1" hangingPunct="1">
              <a:lnSpc>
                <a:spcPct val="150000"/>
              </a:lnSpc>
              <a:buAutoNum type="alphaLcParenR"/>
              <a:defRPr/>
            </a:pPr>
            <a:r>
              <a:rPr lang="en-US" sz="3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17 000 – 8 000</a:t>
            </a:r>
          </a:p>
        </p:txBody>
      </p:sp>
      <p:sp>
        <p:nvSpPr>
          <p:cNvPr id="20" name="Text Box 14">
            <a:extLst>
              <a:ext uri="{FF2B5EF4-FFF2-40B4-BE49-F238E27FC236}">
                <a16:creationId xmlns:a16="http://schemas.microsoft.com/office/drawing/2014/main" id="{1C312CC5-07FD-4857-69BE-65048C8C48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00919" y="3226791"/>
            <a:ext cx="2092354" cy="729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8 000</a:t>
            </a:r>
          </a:p>
        </p:txBody>
      </p:sp>
      <p:sp>
        <p:nvSpPr>
          <p:cNvPr id="22" name="Text Box 14">
            <a:extLst>
              <a:ext uri="{FF2B5EF4-FFF2-40B4-BE49-F238E27FC236}">
                <a16:creationId xmlns:a16="http://schemas.microsoft.com/office/drawing/2014/main" id="{A4E8FF63-8020-E045-715D-179D4B7F27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00919" y="4065114"/>
            <a:ext cx="2092354" cy="729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7 000</a:t>
            </a:r>
          </a:p>
        </p:txBody>
      </p:sp>
      <p:sp>
        <p:nvSpPr>
          <p:cNvPr id="23" name="Text Box 14">
            <a:extLst>
              <a:ext uri="{FF2B5EF4-FFF2-40B4-BE49-F238E27FC236}">
                <a16:creationId xmlns:a16="http://schemas.microsoft.com/office/drawing/2014/main" id="{3D4DF4D9-4F4C-0FAE-C034-563012C3C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38592" y="4941553"/>
            <a:ext cx="2092354" cy="729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9 000</a:t>
            </a:r>
          </a:p>
        </p:txBody>
      </p:sp>
    </p:spTree>
    <p:extLst>
      <p:ext uri="{BB962C8B-B14F-4D97-AF65-F5344CB8AC3E}">
        <p14:creationId xmlns:p14="http://schemas.microsoft.com/office/powerpoint/2010/main" val="191401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9" grpId="0"/>
      <p:bldP spid="20" grpId="0"/>
      <p:bldP spid="22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>
            <a:extLst>
              <a:ext uri="{FF2B5EF4-FFF2-40B4-BE49-F238E27FC236}">
                <a16:creationId xmlns:a16="http://schemas.microsoft.com/office/drawing/2014/main" id="{42CBCC6B-1B17-BABC-2BE6-B7DDF9FC852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21" r="11926" b="78723"/>
          <a:stretch/>
        </p:blipFill>
        <p:spPr>
          <a:xfrm rot="10800000">
            <a:off x="9098960" y="4285360"/>
            <a:ext cx="3429068" cy="670197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5D484773-F3A0-27BA-7EC6-4262D6CB3CE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21" r="11926" b="78723"/>
          <a:stretch/>
        </p:blipFill>
        <p:spPr>
          <a:xfrm rot="10800000">
            <a:off x="5445612" y="4283071"/>
            <a:ext cx="3749045" cy="628338"/>
          </a:xfrm>
          <a:prstGeom prst="rect">
            <a:avLst/>
          </a:prstGeom>
        </p:spPr>
      </p:pic>
      <p:grpSp>
        <p:nvGrpSpPr>
          <p:cNvPr id="12" name="Group 11"/>
          <p:cNvGrpSpPr/>
          <p:nvPr/>
        </p:nvGrpSpPr>
        <p:grpSpPr>
          <a:xfrm>
            <a:off x="76604" y="1255845"/>
            <a:ext cx="16200034" cy="1758672"/>
            <a:chOff x="1470819" y="1943100"/>
            <a:chExt cx="16200034" cy="1758672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5552334" cy="1754326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vi-VN" sz="3600" b="1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Trong ba tháng đầu năm, một nhà máy sản xuất đồ chơi đã sản xuất được </a:t>
              </a:r>
              <a:endParaRPr lang="en-US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vi-VN" sz="3600" b="1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24 500 xe ô tô. Tháng 1 nhà máy bán đi 10 600 xe ô tô, tháng 2 nhà máy bán đi</a:t>
              </a:r>
              <a:endParaRPr lang="en-US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vi-VN" sz="3600" b="1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9 500 xe ô tô. Hỏi nhà máy còn lại bao nhiêu xe ô tô đồ chơi?</a:t>
              </a:r>
              <a:endPara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6A5796D0-9EBD-0F96-739B-0026A52E1D4D}"/>
              </a:ext>
            </a:extLst>
          </p:cNvPr>
          <p:cNvSpPr txBox="1"/>
          <p:nvPr/>
        </p:nvSpPr>
        <p:spPr>
          <a:xfrm>
            <a:off x="1112505" y="2913334"/>
            <a:ext cx="1405162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36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602BA6B-F561-B3D9-4848-86B27489F349}"/>
              </a:ext>
            </a:extLst>
          </p:cNvPr>
          <p:cNvSpPr txBox="1"/>
          <p:nvPr/>
        </p:nvSpPr>
        <p:spPr>
          <a:xfrm>
            <a:off x="1112505" y="5813657"/>
            <a:ext cx="15339219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6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24 500 – 10 600 = 13 900 (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13 900 – 9 500 = 4 400 (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))</a:t>
            </a:r>
            <a:endParaRPr lang="en-US" sz="36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4 400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2F6300B-0B9B-FE01-3EED-C8165FCAD31D}"/>
              </a:ext>
            </a:extLst>
          </p:cNvPr>
          <p:cNvSpPr txBox="1"/>
          <p:nvPr/>
        </p:nvSpPr>
        <p:spPr>
          <a:xfrm>
            <a:off x="331538" y="3862148"/>
            <a:ext cx="523429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3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52EAF419-466D-0641-B13D-7447ECA1E0D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21" r="11926" b="78723"/>
          <a:stretch/>
        </p:blipFill>
        <p:spPr>
          <a:xfrm>
            <a:off x="5403813" y="3714445"/>
            <a:ext cx="10650612" cy="628338"/>
          </a:xfrm>
          <a:prstGeom prst="rect">
            <a:avLst/>
          </a:prstGeom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AFF10AD2-9DB1-77FE-0DC8-14D1C7034499}"/>
              </a:ext>
            </a:extLst>
          </p:cNvPr>
          <p:cNvGrpSpPr/>
          <p:nvPr/>
        </p:nvGrpSpPr>
        <p:grpSpPr>
          <a:xfrm>
            <a:off x="5565676" y="4177083"/>
            <a:ext cx="10186959" cy="310307"/>
            <a:chOff x="2956719" y="5780114"/>
            <a:chExt cx="7620000" cy="468286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6D1F6BEA-A465-9001-EF3A-4ECD47644FAF}"/>
                </a:ext>
              </a:extLst>
            </p:cNvPr>
            <p:cNvCxnSpPr/>
            <p:nvPr/>
          </p:nvCxnSpPr>
          <p:spPr>
            <a:xfrm>
              <a:off x="2956719" y="5780114"/>
              <a:ext cx="0" cy="46828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A39FB8C0-7BD3-3894-F166-64EEEBD877CF}"/>
                </a:ext>
              </a:extLst>
            </p:cNvPr>
            <p:cNvCxnSpPr/>
            <p:nvPr/>
          </p:nvCxnSpPr>
          <p:spPr>
            <a:xfrm>
              <a:off x="10576719" y="5780114"/>
              <a:ext cx="0" cy="46828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1F875E07-A062-DC1B-A10D-E666D8CAB31D}"/>
                </a:ext>
              </a:extLst>
            </p:cNvPr>
            <p:cNvCxnSpPr>
              <a:cxnSpLocks/>
            </p:cNvCxnSpPr>
            <p:nvPr/>
          </p:nvCxnSpPr>
          <p:spPr>
            <a:xfrm>
              <a:off x="2956719" y="6014257"/>
              <a:ext cx="7620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EB406509-C46D-A1FD-A7AE-47EF277A1B9B}"/>
              </a:ext>
            </a:extLst>
          </p:cNvPr>
          <p:cNvSpPr txBox="1"/>
          <p:nvPr/>
        </p:nvSpPr>
        <p:spPr>
          <a:xfrm>
            <a:off x="9104595" y="3270244"/>
            <a:ext cx="310911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24 500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endParaRPr lang="en-US" sz="36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5AE5742-A1B2-F4DA-5647-7B53128A5752}"/>
              </a:ext>
            </a:extLst>
          </p:cNvPr>
          <p:cNvSpPr txBox="1"/>
          <p:nvPr/>
        </p:nvSpPr>
        <p:spPr>
          <a:xfrm>
            <a:off x="5765574" y="4723299"/>
            <a:ext cx="3109119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4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4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  <a:p>
            <a:pPr algn="ctr"/>
            <a:r>
              <a:rPr lang="en-US" sz="34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9 500 </a:t>
            </a:r>
            <a:r>
              <a:rPr lang="en-US" sz="34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4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4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endParaRPr lang="en-US" sz="34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D84750C-E10E-DE41-22B3-EABF252D2543}"/>
              </a:ext>
            </a:extLst>
          </p:cNvPr>
          <p:cNvSpPr txBox="1"/>
          <p:nvPr/>
        </p:nvSpPr>
        <p:spPr>
          <a:xfrm>
            <a:off x="9418923" y="4767448"/>
            <a:ext cx="3109119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4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4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  <a:p>
            <a:pPr algn="ctr"/>
            <a:r>
              <a:rPr lang="en-US" sz="34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9 500 </a:t>
            </a:r>
            <a:r>
              <a:rPr lang="en-US" sz="34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4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4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endParaRPr lang="en-US" sz="34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C1C4B1F-5C7E-812E-EB5F-143CA89DC964}"/>
              </a:ext>
            </a:extLst>
          </p:cNvPr>
          <p:cNvCxnSpPr>
            <a:cxnSpLocks/>
          </p:cNvCxnSpPr>
          <p:nvPr/>
        </p:nvCxnSpPr>
        <p:spPr>
          <a:xfrm>
            <a:off x="9133057" y="4163542"/>
            <a:ext cx="0" cy="38100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8FD05E73-7CD1-77CA-FCD5-6D744AF51C8B}"/>
              </a:ext>
            </a:extLst>
          </p:cNvPr>
          <p:cNvCxnSpPr>
            <a:cxnSpLocks/>
          </p:cNvCxnSpPr>
          <p:nvPr/>
        </p:nvCxnSpPr>
        <p:spPr>
          <a:xfrm>
            <a:off x="12488868" y="4147108"/>
            <a:ext cx="0" cy="446093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" name="Picture 47">
            <a:extLst>
              <a:ext uri="{FF2B5EF4-FFF2-40B4-BE49-F238E27FC236}">
                <a16:creationId xmlns:a16="http://schemas.microsoft.com/office/drawing/2014/main" id="{C4EB0BEB-AF6C-4B9C-BDCE-3E99B1226B4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21" r="11926" b="78723"/>
          <a:stretch/>
        </p:blipFill>
        <p:spPr>
          <a:xfrm rot="10800000">
            <a:off x="12407818" y="4327288"/>
            <a:ext cx="3344817" cy="670197"/>
          </a:xfrm>
          <a:prstGeom prst="rect">
            <a:avLst/>
          </a:prstGeom>
        </p:spPr>
      </p:pic>
      <p:sp>
        <p:nvSpPr>
          <p:cNvPr id="49" name="TextBox 48">
            <a:extLst>
              <a:ext uri="{FF2B5EF4-FFF2-40B4-BE49-F238E27FC236}">
                <a16:creationId xmlns:a16="http://schemas.microsoft.com/office/drawing/2014/main" id="{A05ED56C-1AD8-D124-9408-D43B7994D116}"/>
              </a:ext>
            </a:extLst>
          </p:cNvPr>
          <p:cNvSpPr txBox="1"/>
          <p:nvPr/>
        </p:nvSpPr>
        <p:spPr>
          <a:xfrm>
            <a:off x="12671978" y="4663998"/>
            <a:ext cx="3109119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3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sz="3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38971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1510</TotalTime>
  <Words>451</Words>
  <Application>Microsoft Office PowerPoint</Application>
  <PresentationFormat>Custom</PresentationFormat>
  <Paragraphs>87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158</cp:revision>
  <dcterms:created xsi:type="dcterms:W3CDTF">2022-07-10T01:37:20Z</dcterms:created>
  <dcterms:modified xsi:type="dcterms:W3CDTF">2025-04-02T10:10:50Z</dcterms:modified>
</cp:coreProperties>
</file>