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442" r:id="rId3"/>
    <p:sldId id="408" r:id="rId4"/>
    <p:sldId id="438" r:id="rId5"/>
    <p:sldId id="440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CC"/>
    <a:srgbClr val="0000FF"/>
    <a:srgbClr val="FF0000"/>
    <a:srgbClr val="FF3399"/>
    <a:srgbClr val="FF0066"/>
    <a:srgbClr val="FF7C80"/>
    <a:srgbClr val="EDF6F7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>
      <p:cViewPr varScale="1">
        <p:scale>
          <a:sx n="84" d="100"/>
          <a:sy n="84" d="100"/>
        </p:scale>
        <p:origin x="390" y="10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59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94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978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88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616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549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86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40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77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08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29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4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B050"/>
                </a:solidFill>
                <a:latin typeface="Times New Roman" pitchFamily="18" charset="0"/>
              </a:rPr>
              <a:t>TRƯỜNG TIỂU HỌC PHÚC LỢI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95250" y="2787324"/>
            <a:ext cx="12137699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Việt- Luyện tập 1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18:Từ ngữ có nghĩa giống nhau. Biện pháp so sánh.</a:t>
            </a:r>
          </a:p>
          <a:p>
            <a:pPr algn="ctr" eaLnBrk="1" hangingPunct="1">
              <a:spcBef>
                <a:spcPts val="1800"/>
              </a:spcBef>
              <a:defRPr/>
            </a:pP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52519" y="1828800"/>
            <a:ext cx="2352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TUẦN 28</a:t>
            </a:r>
            <a:endParaRPr lang="vi-VN" sz="32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4162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9319" y="914400"/>
            <a:ext cx="13966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Tìm trong các câu in đậm những từ ngữ có nghĩa giống nhau.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 cây im lặng quá. </a:t>
            </a:r>
            <a:r>
              <a:rPr lang="nl-NL" sz="3600" dirty="0">
                <a:latin typeface="Times New Roman" pitchFamily="18" charset="0"/>
                <a:cs typeface="Times New Roman" pitchFamily="18" charset="0"/>
              </a:rPr>
              <a:t>Một tiếng lá rơi lúc này cũng có thể khiến người ta giật mình. Gió bắt đầu thổi rào rào.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Phút yên tĩnh của rừng ban mai dần biến đi. </a:t>
            </a:r>
            <a:r>
              <a:rPr lang="nl-NL" sz="3600" dirty="0">
                <a:latin typeface="Times New Roman" pitchFamily="18" charset="0"/>
                <a:cs typeface="Times New Roman" pitchFamily="18" charset="0"/>
              </a:rPr>
              <a:t>Nắng bốc hương hoa tràm thơm ngây ngất. Gió đưa mùi hương ngọt lan xa, phảng phất khắp rừng.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Thoắt cái, có một khoảng rừng nguyên sơ đã trở về lại vẻ tĩnh lặng.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23319" y="5715000"/>
            <a:ext cx="11810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	im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endParaRPr lang="en-US" sz="40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98458" y="685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8319" y="3886200"/>
            <a:ext cx="1531619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hiền </a:t>
            </a:r>
            <a:r>
              <a:rPr lang="en-US" sz="380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800" b="1">
                <a:latin typeface="Times New Roman" pitchFamily="18" charset="0"/>
                <a:cs typeface="Times New Roman" pitchFamily="18" charset="0"/>
              </a:rPr>
              <a:t>chịu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27919" y="2348080"/>
            <a:ext cx="2253964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04419" y="2362200"/>
            <a:ext cx="19431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99919" y="2438400"/>
            <a:ext cx="21336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9025460" y="1524000"/>
            <a:ext cx="6809058" cy="342900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204119" y="6553200"/>
            <a:ext cx="146303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chịu khó - chăm chỉ</a:t>
            </a:r>
          </a:p>
          <a:p>
            <a:pPr algn="just"/>
            <a:r>
              <a:rPr lang="nl-NL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vàng rực - vàng ruộm</a:t>
            </a:r>
          </a:p>
          <a:p>
            <a:pPr algn="just"/>
            <a:r>
              <a:rPr lang="nl-NL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hùng vĩ - </a:t>
            </a:r>
            <a:r>
              <a:rPr lang="nl-NL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sừng sững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6" grpId="0" animBg="1"/>
      <p:bldP spid="27" grpId="0" animBg="1"/>
      <p:bldP spid="28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246034" y="1295400"/>
            <a:ext cx="14249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64407" y="2514600"/>
            <a:ext cx="1496552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64407" y="3962400"/>
            <a:ext cx="1396628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co,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uốn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dải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lụa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 sông uốn lượn quanh co như một tấm khăn lụa</a:t>
            </a:r>
            <a:r>
              <a:rPr lang="en-US" sz="4000" dirty="0">
                <a:solidFill>
                  <a:srgbClr val="000000"/>
                </a:solidFill>
                <a:latin typeface="Roboto"/>
              </a:rPr>
              <a:t>.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53676" y="5334000"/>
            <a:ext cx="138341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/>
              <a:buChar char="•"/>
            </a:pPr>
            <a:r>
              <a:rPr lang="vi-VN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 từ xa, dòng sông trông giống như một tấm lụa xanh mềm mại vắt ngang cánh đồng.</a:t>
            </a:r>
          </a:p>
          <a:p>
            <a:pPr lvl="0">
              <a:buFont typeface="Arial"/>
              <a:buChar char="•"/>
            </a:pPr>
            <a:r>
              <a:rPr lang="vi-VN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sông như một chiếc gương khổng lồ phản chiếu mọi vật xung quanh nó.</a:t>
            </a:r>
          </a:p>
          <a:p>
            <a:pPr lvl="0">
              <a:buFont typeface="Arial"/>
              <a:buChar char="•"/>
            </a:pPr>
            <a:r>
              <a:rPr lang="vi-VN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đồng lúa chín vàng trải dài như tấm thảm khổng lồ.</a:t>
            </a:r>
          </a:p>
        </p:txBody>
      </p:sp>
    </p:spTree>
    <p:extLst>
      <p:ext uri="{BB962C8B-B14F-4D97-AF65-F5344CB8AC3E}">
        <p14:creationId xmlns:p14="http://schemas.microsoft.com/office/powerpoint/2010/main" val="18415944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9602</TotalTime>
  <Words>354</Words>
  <Application>Microsoft Office PowerPoint</Application>
  <PresentationFormat>Custom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Roboto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1069</cp:revision>
  <dcterms:created xsi:type="dcterms:W3CDTF">2008-09-09T22:52:10Z</dcterms:created>
  <dcterms:modified xsi:type="dcterms:W3CDTF">2025-04-02T09:44:05Z</dcterms:modified>
</cp:coreProperties>
</file>