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8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48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2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5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468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5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76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2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76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93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16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14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82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977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831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389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69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29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27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83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95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334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910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31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551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3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50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84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67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72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94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4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10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3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04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509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06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4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27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63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85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031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3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5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96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549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01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74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7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1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84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5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E8B9-75D6-4624-A501-188F9750F67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9CCD-292D-4851-8AE2-66E7D0C6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08978" y="2824390"/>
            <a:ext cx="9144000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688784" y="3077126"/>
            <a:ext cx="8784388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Phép trừ dạng 39 - 15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XlkbyZPKdJUUnhYpF0BmQNiCEY3eb6J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399" y="174171"/>
            <a:ext cx="11747304" cy="6607709"/>
          </a:xfrm>
        </p:spPr>
      </p:pic>
    </p:spTree>
    <p:extLst>
      <p:ext uri="{BB962C8B-B14F-4D97-AF65-F5344CB8AC3E}">
        <p14:creationId xmlns:p14="http://schemas.microsoft.com/office/powerpoint/2010/main" val="31141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4" y="156754"/>
            <a:ext cx="11578802" cy="6613912"/>
          </a:xfrm>
        </p:spPr>
      </p:pic>
    </p:spTree>
    <p:extLst>
      <p:ext uri="{BB962C8B-B14F-4D97-AF65-F5344CB8AC3E}">
        <p14:creationId xmlns:p14="http://schemas.microsoft.com/office/powerpoint/2010/main" val="33269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705504" y="1868258"/>
            <a:ext cx="2494086" cy="2640378"/>
            <a:chOff x="2956888" y="5284382"/>
            <a:chExt cx="2494086" cy="2640378"/>
          </a:xfrm>
        </p:grpSpPr>
        <p:grpSp>
          <p:nvGrpSpPr>
            <p:cNvPr id="57" name="Group 56"/>
            <p:cNvGrpSpPr/>
            <p:nvPr/>
          </p:nvGrpSpPr>
          <p:grpSpPr>
            <a:xfrm>
              <a:off x="2973386" y="5284382"/>
              <a:ext cx="2477588" cy="2640378"/>
              <a:chOff x="3495404" y="4046912"/>
              <a:chExt cx="2477588" cy="264037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752" y="4703234"/>
                <a:ext cx="24384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3495404" y="4046912"/>
                <a:ext cx="2477588" cy="2640378"/>
                <a:chOff x="4153989" y="1757449"/>
                <a:chExt cx="2477588" cy="2640378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153989" y="1759129"/>
                  <a:ext cx="2477588" cy="2638698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349232" y="1757449"/>
                  <a:ext cx="0" cy="263869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4280264" y="1920186"/>
                  <a:ext cx="12402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Chục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390606" y="1920186"/>
                  <a:ext cx="12235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Đơn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rPr>
                    <a:t>vị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8" name="Straight Connector 27"/>
            <p:cNvCxnSpPr/>
            <p:nvPr/>
          </p:nvCxnSpPr>
          <p:spPr>
            <a:xfrm>
              <a:off x="2956888" y="7205077"/>
              <a:ext cx="2447341" cy="85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121920" y="684880"/>
            <a:ext cx="3239262" cy="303368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4824" y="2547214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8176" y="2548170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2019" y="3205867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6998" y="3205867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5132" y="2708906"/>
            <a:ext cx="61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UTM Avo" panose="02040603050506020204" pitchFamily="18" charset="0"/>
              </a:rPr>
              <a:t>-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9873" y="3852765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8459" y="3880772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2288" y="1994631"/>
            <a:ext cx="9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39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9868" y="2735721"/>
            <a:ext cx="9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5275" y="2333303"/>
            <a:ext cx="61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739868" y="3378029"/>
            <a:ext cx="7837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00863" y="3342148"/>
            <a:ext cx="9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39301" y="3346953"/>
            <a:ext cx="9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70326" y="2244778"/>
            <a:ext cx="41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0326" y="2746322"/>
            <a:ext cx="41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6955" y="1201783"/>
            <a:ext cx="1200099" cy="2248215"/>
            <a:chOff x="2206480" y="1750423"/>
            <a:chExt cx="919898" cy="1591725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00" t="34762" r="341"/>
            <a:stretch/>
          </p:blipFill>
          <p:spPr>
            <a:xfrm>
              <a:off x="2206480" y="1971383"/>
              <a:ext cx="478973" cy="1362207"/>
            </a:xfrm>
            <a:prstGeom prst="rect">
              <a:avLst/>
            </a:prstGeom>
          </p:spPr>
        </p:pic>
        <p:pic>
          <p:nvPicPr>
            <p:cNvPr id="31" name="Picture 3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10" t="21181" r="1361"/>
            <a:stretch/>
          </p:blipFill>
          <p:spPr>
            <a:xfrm>
              <a:off x="2703434" y="1750423"/>
              <a:ext cx="422944" cy="159172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30689" y="903361"/>
            <a:ext cx="1831122" cy="2623610"/>
            <a:chOff x="394839" y="950600"/>
            <a:chExt cx="1259831" cy="2090132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583"/>
            <a:stretch/>
          </p:blipFill>
          <p:spPr>
            <a:xfrm>
              <a:off x="394839" y="1021257"/>
              <a:ext cx="859195" cy="2019475"/>
            </a:xfrm>
            <a:prstGeom prst="rect">
              <a:avLst/>
            </a:prstGeom>
          </p:spPr>
        </p:pic>
        <p:pic>
          <p:nvPicPr>
            <p:cNvPr id="32" name="Picture 3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9" r="54063"/>
            <a:stretch/>
          </p:blipFill>
          <p:spPr>
            <a:xfrm>
              <a:off x="1184407" y="950600"/>
              <a:ext cx="470263" cy="2088061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>
            <a:endCxn id="32" idx="2"/>
          </p:cNvCxnSpPr>
          <p:nvPr/>
        </p:nvCxnSpPr>
        <p:spPr>
          <a:xfrm>
            <a:off x="1481909" y="908147"/>
            <a:ext cx="238147" cy="2616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5880" y="1402080"/>
            <a:ext cx="384257" cy="357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66313" y="1807298"/>
            <a:ext cx="384257" cy="357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42069" y="2190163"/>
            <a:ext cx="384257" cy="357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31416" y="2622843"/>
            <a:ext cx="384257" cy="357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58923" y="3036420"/>
            <a:ext cx="384257" cy="357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26" y="4880501"/>
            <a:ext cx="4541698" cy="11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9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83"/>
            <a:ext cx="12228186" cy="4152250"/>
          </a:xfrm>
        </p:spPr>
      </p:pic>
      <p:sp>
        <p:nvSpPr>
          <p:cNvPr id="5" name="TextBox 4"/>
          <p:cNvSpPr txBox="1"/>
          <p:nvPr/>
        </p:nvSpPr>
        <p:spPr>
          <a:xfrm>
            <a:off x="1499616" y="3415282"/>
            <a:ext cx="813816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930" y="3415282"/>
            <a:ext cx="813816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6302" y="3441644"/>
            <a:ext cx="813816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5616" y="3415282"/>
            <a:ext cx="813816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9365" y="3316521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2558" y="3334432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2501" y="3334431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1878" y="3360794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9629" y="3316143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4442" y="685800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2459504"/>
            <a:ext cx="1120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39 - 15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9022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Toán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4738" y="5512782"/>
            <a:ext cx="836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39 – 15 (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4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10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986652" y="2586440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3" y="1379218"/>
            <a:ext cx="2974579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+ 50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69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96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67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88129" y="621031"/>
            <a:ext cx="7690705" cy="196409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59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50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05" y="1146077"/>
            <a:ext cx="430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+ 20 = ?</a:t>
            </a:r>
          </a:p>
        </p:txBody>
      </p:sp>
    </p:spTree>
    <p:extLst>
      <p:ext uri="{BB962C8B-B14F-4D97-AF65-F5344CB8AC3E}">
        <p14:creationId xmlns:p14="http://schemas.microsoft.com/office/powerpoint/2010/main" val="3560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81" y="2834358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 + ….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65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966203" y="569185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8" y="278972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32947" y="574726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32709" y="0"/>
            <a:ext cx="7707085" cy="192307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1" y="118999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62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090121" y="574706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44" y="2764900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120083" y="574706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50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377" cy="6935430"/>
          </a:xfrm>
        </p:spPr>
      </p:pic>
      <p:sp>
        <p:nvSpPr>
          <p:cNvPr id="5" name="TextBox 4"/>
          <p:cNvSpPr txBox="1"/>
          <p:nvPr/>
        </p:nvSpPr>
        <p:spPr>
          <a:xfrm>
            <a:off x="1356555" y="2128985"/>
            <a:ext cx="88702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Phép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trừ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dạng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39 </a:t>
            </a:r>
            <a:r>
              <a:rPr lang="en-US" sz="4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15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(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tiết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258904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227</Words>
  <Application>Microsoft Office PowerPoint</Application>
  <PresentationFormat>Widescreen</PresentationFormat>
  <Paragraphs>59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8</cp:revision>
  <dcterms:created xsi:type="dcterms:W3CDTF">2022-04-01T03:33:48Z</dcterms:created>
  <dcterms:modified xsi:type="dcterms:W3CDTF">2025-04-03T05:51:14Z</dcterms:modified>
</cp:coreProperties>
</file>