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9"/>
  </p:notesMasterIdLst>
  <p:sldIdLst>
    <p:sldId id="275" r:id="rId5"/>
    <p:sldId id="257" r:id="rId6"/>
    <p:sldId id="258" r:id="rId7"/>
    <p:sldId id="266" r:id="rId8"/>
    <p:sldId id="267" r:id="rId9"/>
    <p:sldId id="265" r:id="rId10"/>
    <p:sldId id="268" r:id="rId11"/>
    <p:sldId id="269" r:id="rId12"/>
    <p:sldId id="261" r:id="rId13"/>
    <p:sldId id="262" r:id="rId14"/>
    <p:sldId id="263" r:id="rId15"/>
    <p:sldId id="270" r:id="rId16"/>
    <p:sldId id="271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049B8-B55A-46CB-8AF7-28EAFA69B96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55D9D-3EDB-4801-BAB7-86A10AC22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43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02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08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49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05053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1800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26530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14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0116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1250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0862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975508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15959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217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10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13472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39497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13011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10394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72488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62614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3078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68918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22056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062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59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6426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18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083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8377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992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349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11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48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610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45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1071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8848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5643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0488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528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288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3579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2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65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31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96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 chữ viết hoa G, H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9672457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8"/>
          <p:cNvSpPr txBox="1"/>
          <p:nvPr/>
        </p:nvSpPr>
        <p:spPr>
          <a:xfrm>
            <a:off x="2169520" y="3005393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rung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rinh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7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29" y="410210"/>
            <a:ext cx="4359989" cy="7531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9672457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8"/>
          <p:cNvSpPr txBox="1"/>
          <p:nvPr/>
        </p:nvSpPr>
        <p:spPr>
          <a:xfrm>
            <a:off x="2169519" y="3005393"/>
            <a:ext cx="862417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Hoa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yêu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mọi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người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nên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hoa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trái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8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thêm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9672457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8"/>
          <p:cNvSpPr txBox="1"/>
          <p:nvPr/>
        </p:nvSpPr>
        <p:spPr>
          <a:xfrm>
            <a:off x="2169520" y="3768967"/>
            <a:ext cx="897296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Hoa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yêu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mọi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người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nên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hoa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trái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169520" y="2278028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chói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chang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2178947" y="3014820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rung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rinh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9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55900" y="3429000"/>
            <a:ext cx="6604000" cy="86177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Nhận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xét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bài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viết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0377587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4168044" y="3822155"/>
            <a:ext cx="3389069" cy="1117998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65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/>
                <a:ea typeface="+mn-ea"/>
                <a:cs typeface="+mn-cs"/>
              </a:rPr>
              <a:t>Dặn</a:t>
            </a:r>
            <a:r>
              <a:rPr kumimoji="0" lang="en-US" sz="6665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lang="en-US" sz="6665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/>
                <a:ea typeface="+mn-ea"/>
                <a:cs typeface="+mn-cs"/>
              </a:rPr>
              <a:t>dò</a:t>
            </a:r>
            <a:endParaRPr kumimoji="0" sz="6665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06668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-463607"/>
            <a:ext cx="11125200" cy="68398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440795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tập</a:t>
            </a:r>
            <a:r>
              <a:rPr kumimoji="0" lang="en-US" sz="2800" b="1" i="0" u="none" strike="noStrike" kern="1200" cap="all" spc="0" normalizeH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viết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13" y="4010761"/>
            <a:ext cx="547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Tô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chữ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hoa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G, H</a:t>
            </a:r>
          </a:p>
        </p:txBody>
      </p:sp>
    </p:spTree>
    <p:extLst>
      <p:ext uri="{BB962C8B-B14F-4D97-AF65-F5344CB8AC3E}">
        <p14:creationId xmlns:p14="http://schemas.microsoft.com/office/powerpoint/2010/main" val="2386576506"/>
      </p:ext>
    </p:extLst>
  </p:cSld>
  <p:clrMapOvr>
    <a:masterClrMapping/>
  </p:clrMapOvr>
  <p:transition>
    <p:sndAc>
      <p:stSnd>
        <p:snd r:embed="rId3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686640" y="326517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KHỞI</a:t>
            </a:r>
            <a:r>
              <a:rPr kumimoji="0" lang="en-US" altLang="en-US" sz="6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ĐỘNG</a:t>
            </a:r>
            <a:endParaRPr kumimoji="0" lang="en-US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991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22033" r="43851" b="46381"/>
          <a:stretch/>
        </p:blipFill>
        <p:spPr>
          <a:xfrm>
            <a:off x="2318993" y="1102935"/>
            <a:ext cx="7503737" cy="50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215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55900" y="2412807"/>
            <a:ext cx="6604000" cy="307776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KHÁM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PHÁ 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VÀ 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LUYỆN TẬP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431384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r="14357"/>
          <a:stretch/>
        </p:blipFill>
        <p:spPr>
          <a:xfrm>
            <a:off x="452486" y="947784"/>
            <a:ext cx="10653521" cy="469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95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1" t="16743" r="41796" b="40324"/>
          <a:stretch/>
        </p:blipFill>
        <p:spPr>
          <a:xfrm>
            <a:off x="2224725" y="367645"/>
            <a:ext cx="7748834" cy="57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529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28589" y="410210"/>
            <a:ext cx="5312096" cy="13054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Tô</a:t>
            </a:r>
            <a:r>
              <a:rPr lang="en-US" sz="32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UTM Avo" panose="02040603050506020204" charset="0"/>
              </a:rPr>
              <a:t>G, 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H" panose="020B0603050302020204" pitchFamily="34" charset="-127"/>
              <a:ea typeface="HP001 4H" panose="020B0603050302020204" pitchFamily="34" charset="-127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6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9672457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2169520" y="3005393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chói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chang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198920050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108</Words>
  <Application>Microsoft Office PowerPoint</Application>
  <PresentationFormat>Widescreen</PresentationFormat>
  <Paragraphs>27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HP001 4H</vt:lpstr>
      <vt:lpstr>Times New Roman</vt:lpstr>
      <vt:lpstr>UTM Avo</vt:lpstr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10</cp:revision>
  <dcterms:created xsi:type="dcterms:W3CDTF">2021-01-19T04:40:33Z</dcterms:created>
  <dcterms:modified xsi:type="dcterms:W3CDTF">2025-04-03T05:54:28Z</dcterms:modified>
</cp:coreProperties>
</file>