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320" r:id="rId3"/>
    <p:sldId id="258" r:id="rId4"/>
    <p:sldId id="423" r:id="rId5"/>
    <p:sldId id="424" r:id="rId6"/>
    <p:sldId id="425" r:id="rId7"/>
    <p:sldId id="426" r:id="rId8"/>
    <p:sldId id="427" r:id="rId9"/>
    <p:sldId id="262" r:id="rId10"/>
    <p:sldId id="261" r:id="rId11"/>
    <p:sldId id="352" r:id="rId12"/>
    <p:sldId id="355" r:id="rId13"/>
    <p:sldId id="384" r:id="rId14"/>
    <p:sldId id="385" r:id="rId15"/>
    <p:sldId id="371" r:id="rId16"/>
    <p:sldId id="408" r:id="rId17"/>
    <p:sldId id="392" r:id="rId18"/>
    <p:sldId id="407" r:id="rId19"/>
    <p:sldId id="396" r:id="rId20"/>
    <p:sldId id="369" r:id="rId21"/>
    <p:sldId id="390" r:id="rId22"/>
    <p:sldId id="391" r:id="rId23"/>
    <p:sldId id="413" r:id="rId24"/>
    <p:sldId id="414" r:id="rId25"/>
    <p:sldId id="415" r:id="rId26"/>
    <p:sldId id="416" r:id="rId27"/>
    <p:sldId id="411" r:id="rId28"/>
    <p:sldId id="412" r:id="rId29"/>
    <p:sldId id="417" r:id="rId30"/>
    <p:sldId id="418" r:id="rId31"/>
    <p:sldId id="419" r:id="rId32"/>
    <p:sldId id="420" r:id="rId33"/>
    <p:sldId id="421" r:id="rId34"/>
    <p:sldId id="422" r:id="rId35"/>
    <p:sldId id="402" r:id="rId36"/>
    <p:sldId id="278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12" autoAdjust="0"/>
  </p:normalViewPr>
  <p:slideViewPr>
    <p:cSldViewPr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360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78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30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620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930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0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80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76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63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6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2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267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36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73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86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27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76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14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49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66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49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2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89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58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15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0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38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64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75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3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6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30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5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395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6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40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29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063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8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44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83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0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09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10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8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8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92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4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3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6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7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46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66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098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04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40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89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89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55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87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92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59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1915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88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55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061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530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883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69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498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647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67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3401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490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194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1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990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7416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66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6776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7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588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742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0992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913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348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2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1111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860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360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539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095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589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804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64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7056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77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8088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0377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409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326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0843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221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350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30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03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530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47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01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0118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1879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2375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512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4236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174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7578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1606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227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75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4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3093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582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523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780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99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357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835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881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3426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46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805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1250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575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103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192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773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7613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754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6351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4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10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973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5554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698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017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0115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2832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67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2868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827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4362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44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524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881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304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110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7452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326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423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3987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4761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844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5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950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8176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14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31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848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855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990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4995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244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9784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4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73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489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6183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859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018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2041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9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894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182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818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8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206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633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7763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15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37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738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5187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2854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4640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17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2817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259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6809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0555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913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768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9926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801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297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205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1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939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211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555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0621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222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65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267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505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1491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928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6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331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602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694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763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385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234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037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97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838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017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2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0788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9552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043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960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05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376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888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585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1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3101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4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5150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95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5923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027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42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41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662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86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18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033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2007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433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831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62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020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25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538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79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665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572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7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9130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749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58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25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746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81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154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94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74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715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8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6831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8740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31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411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195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25376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15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4259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585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941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09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11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69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6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12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76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32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515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38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42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68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56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45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01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01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61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5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909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2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09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7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80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75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94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73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14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34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6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27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33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40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228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97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145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919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58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19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41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0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91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503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158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72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959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084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509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891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32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934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31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429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251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16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1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75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7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6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24" Type="http://schemas.openxmlformats.org/officeDocument/2006/relationships/slideLayout" Target="../slideLayouts/slideLayout324.xml"/><Relationship Id="rId366" Type="http://schemas.openxmlformats.org/officeDocument/2006/relationships/slideLayout" Target="../slideLayouts/slideLayout366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377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46" Type="http://schemas.openxmlformats.org/officeDocument/2006/relationships/slideLayout" Target="../slideLayouts/slideLayout346.xml"/><Relationship Id="rId388" Type="http://schemas.openxmlformats.org/officeDocument/2006/relationships/slideLayout" Target="../slideLayouts/slideLayout388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357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54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217" Type="http://schemas.openxmlformats.org/officeDocument/2006/relationships/slideLayout" Target="../slideLayouts/slideLayout217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326" Type="http://schemas.openxmlformats.org/officeDocument/2006/relationships/slideLayout" Target="../slideLayouts/slideLayout326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172" Type="http://schemas.openxmlformats.org/officeDocument/2006/relationships/slideLayout" Target="../slideLayouts/slideLayout172.xml"/><Relationship Id="rId228" Type="http://schemas.openxmlformats.org/officeDocument/2006/relationships/slideLayout" Target="../slideLayouts/slideLayout228.xml"/><Relationship Id="rId281" Type="http://schemas.openxmlformats.org/officeDocument/2006/relationships/slideLayout" Target="../slideLayouts/slideLayout281.xml"/><Relationship Id="rId337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4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7.xml"/><Relationship Id="rId183" Type="http://schemas.openxmlformats.org/officeDocument/2006/relationships/slideLayout" Target="../slideLayouts/slideLayout183.xml"/><Relationship Id="rId239" Type="http://schemas.openxmlformats.org/officeDocument/2006/relationships/slideLayout" Target="../slideLayouts/slideLayout239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250" Type="http://schemas.openxmlformats.org/officeDocument/2006/relationships/slideLayout" Target="../slideLayouts/slideLayout250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45" Type="http://schemas.openxmlformats.org/officeDocument/2006/relationships/slideLayout" Target="../slideLayouts/slideLayout45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152" Type="http://schemas.openxmlformats.org/officeDocument/2006/relationships/slideLayout" Target="../slideLayouts/slideLayout15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56" Type="http://schemas.openxmlformats.org/officeDocument/2006/relationships/slideLayout" Target="../slideLayouts/slideLayout56.xml"/><Relationship Id="rId317" Type="http://schemas.openxmlformats.org/officeDocument/2006/relationships/slideLayout" Target="../slideLayouts/slideLayout317.xml"/><Relationship Id="rId359" Type="http://schemas.openxmlformats.org/officeDocument/2006/relationships/slideLayout" Target="../slideLayouts/slideLayout359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63" Type="http://schemas.openxmlformats.org/officeDocument/2006/relationships/slideLayout" Target="../slideLayouts/slideLayout163.xml"/><Relationship Id="rId219" Type="http://schemas.openxmlformats.org/officeDocument/2006/relationships/slideLayout" Target="../slideLayouts/slideLayout219.xml"/><Relationship Id="rId370" Type="http://schemas.openxmlformats.org/officeDocument/2006/relationships/slideLayout" Target="../slideLayouts/slideLayout370.xml"/><Relationship Id="rId230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5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328" Type="http://schemas.openxmlformats.org/officeDocument/2006/relationships/slideLayout" Target="../slideLayouts/slideLayout328.xml"/><Relationship Id="rId132" Type="http://schemas.openxmlformats.org/officeDocument/2006/relationships/slideLayout" Target="../slideLayouts/slideLayout13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241" Type="http://schemas.openxmlformats.org/officeDocument/2006/relationships/slideLayout" Target="../slideLayouts/slideLayout241.xml"/><Relationship Id="rId36" Type="http://schemas.openxmlformats.org/officeDocument/2006/relationships/slideLayout" Target="../slideLayouts/slideLayout36.xml"/><Relationship Id="rId283" Type="http://schemas.openxmlformats.org/officeDocument/2006/relationships/slideLayout" Target="../slideLayouts/slideLayout283.xml"/><Relationship Id="rId339" Type="http://schemas.openxmlformats.org/officeDocument/2006/relationships/slideLayout" Target="../slideLayouts/slideLayout339.xml"/><Relationship Id="rId78" Type="http://schemas.openxmlformats.org/officeDocument/2006/relationships/slideLayout" Target="../slideLayouts/slideLayout78.xml"/><Relationship Id="rId101" Type="http://schemas.openxmlformats.org/officeDocument/2006/relationships/slideLayout" Target="../slideLayouts/slideLayout101.xml"/><Relationship Id="rId143" Type="http://schemas.openxmlformats.org/officeDocument/2006/relationships/slideLayout" Target="../slideLayouts/slideLayout143.xml"/><Relationship Id="rId185" Type="http://schemas.openxmlformats.org/officeDocument/2006/relationships/slideLayout" Target="../slideLayouts/slideLayout185.xml"/><Relationship Id="rId350" Type="http://schemas.openxmlformats.org/officeDocument/2006/relationships/slideLayout" Target="../slideLayouts/slideLayout350.xml"/><Relationship Id="rId406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392" Type="http://schemas.openxmlformats.org/officeDocument/2006/relationships/slideLayout" Target="../slideLayouts/slideLayout392.xml"/><Relationship Id="rId252" Type="http://schemas.openxmlformats.org/officeDocument/2006/relationships/slideLayout" Target="../slideLayouts/slideLayout252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47" Type="http://schemas.openxmlformats.org/officeDocument/2006/relationships/slideLayout" Target="../slideLayouts/slideLayout47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63" Type="http://schemas.openxmlformats.org/officeDocument/2006/relationships/slideLayout" Target="../slideLayouts/slideLayout263.xml"/><Relationship Id="rId319" Type="http://schemas.openxmlformats.org/officeDocument/2006/relationships/slideLayout" Target="../slideLayouts/slideLayout319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232" Type="http://schemas.openxmlformats.org/officeDocument/2006/relationships/slideLayout" Target="../slideLayouts/slideLayout232.xml"/><Relationship Id="rId274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41" Type="http://schemas.openxmlformats.org/officeDocument/2006/relationships/slideLayout" Target="../slideLayouts/slideLayout341.xml"/><Relationship Id="rId383" Type="http://schemas.openxmlformats.org/officeDocument/2006/relationships/slideLayout" Target="../slideLayouts/slideLayout383.xml"/><Relationship Id="rId201" Type="http://schemas.openxmlformats.org/officeDocument/2006/relationships/slideLayout" Target="../slideLayouts/slideLayout201.xml"/><Relationship Id="rId243" Type="http://schemas.openxmlformats.org/officeDocument/2006/relationships/slideLayout" Target="../slideLayouts/slideLayout243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310" Type="http://schemas.openxmlformats.org/officeDocument/2006/relationships/slideLayout" Target="../slideLayouts/slideLayout310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331" Type="http://schemas.openxmlformats.org/officeDocument/2006/relationships/slideLayout" Target="../slideLayouts/slideLayout331.xml"/><Relationship Id="rId352" Type="http://schemas.openxmlformats.org/officeDocument/2006/relationships/slideLayout" Target="../slideLayouts/slideLayout352.xml"/><Relationship Id="rId373" Type="http://schemas.openxmlformats.org/officeDocument/2006/relationships/slideLayout" Target="../slideLayouts/slideLayout373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300" Type="http://schemas.openxmlformats.org/officeDocument/2006/relationships/slideLayout" Target="../slideLayouts/slideLayout300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342" Type="http://schemas.openxmlformats.org/officeDocument/2006/relationships/slideLayout" Target="../slideLayouts/slideLayout342.xml"/><Relationship Id="rId363" Type="http://schemas.openxmlformats.org/officeDocument/2006/relationships/slideLayout" Target="../slideLayouts/slideLayout363.xml"/><Relationship Id="rId384" Type="http://schemas.openxmlformats.org/officeDocument/2006/relationships/slideLayout" Target="../slideLayouts/slideLayout384.xml"/><Relationship Id="rId419" Type="http://schemas.openxmlformats.org/officeDocument/2006/relationships/slideLayout" Target="../slideLayouts/slideLayout419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32" Type="http://schemas.openxmlformats.org/officeDocument/2006/relationships/slideLayout" Target="../slideLayouts/slideLayout332.xml"/><Relationship Id="rId353" Type="http://schemas.openxmlformats.org/officeDocument/2006/relationships/slideLayout" Target="../slideLayouts/slideLayout353.xml"/><Relationship Id="rId374" Type="http://schemas.openxmlformats.org/officeDocument/2006/relationships/slideLayout" Target="../slideLayouts/slideLayout374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420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297" Type="http://schemas.openxmlformats.org/officeDocument/2006/relationships/slideLayout" Target="../slideLayouts/slideLayout297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22" Type="http://schemas.openxmlformats.org/officeDocument/2006/relationships/slideLayout" Target="../slideLayouts/slideLayout322.xml"/><Relationship Id="rId343" Type="http://schemas.openxmlformats.org/officeDocument/2006/relationships/slideLayout" Target="../slideLayouts/slideLayout343.xml"/><Relationship Id="rId364" Type="http://schemas.openxmlformats.org/officeDocument/2006/relationships/slideLayout" Target="../slideLayouts/slideLayout364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385" Type="http://schemas.openxmlformats.org/officeDocument/2006/relationships/slideLayout" Target="../slideLayouts/slideLayout385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312" Type="http://schemas.openxmlformats.org/officeDocument/2006/relationships/slideLayout" Target="../slideLayouts/slideLayout312.xml"/><Relationship Id="rId333" Type="http://schemas.openxmlformats.org/officeDocument/2006/relationships/slideLayout" Target="../slideLayouts/slideLayout333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75" Type="http://schemas.openxmlformats.org/officeDocument/2006/relationships/slideLayout" Target="../slideLayouts/slideLayout375.xml"/><Relationship Id="rId396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400" Type="http://schemas.openxmlformats.org/officeDocument/2006/relationships/slideLayout" Target="../slideLayouts/slideLayout400.xml"/><Relationship Id="rId421" Type="http://schemas.openxmlformats.org/officeDocument/2006/relationships/slideLayout" Target="../slideLayouts/slideLayout421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302" Type="http://schemas.openxmlformats.org/officeDocument/2006/relationships/slideLayout" Target="../slideLayouts/slideLayout302.xml"/><Relationship Id="rId323" Type="http://schemas.openxmlformats.org/officeDocument/2006/relationships/slideLayout" Target="../slideLayouts/slideLayout323.xml"/><Relationship Id="rId344" Type="http://schemas.openxmlformats.org/officeDocument/2006/relationships/slideLayout" Target="../slideLayouts/slideLayout34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65" Type="http://schemas.openxmlformats.org/officeDocument/2006/relationships/slideLayout" Target="../slideLayouts/slideLayout365.xml"/><Relationship Id="rId386" Type="http://schemas.openxmlformats.org/officeDocument/2006/relationships/slideLayout" Target="../slideLayouts/slideLayout386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313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334" Type="http://schemas.openxmlformats.org/officeDocument/2006/relationships/slideLayout" Target="../slideLayouts/slideLayout334.xml"/><Relationship Id="rId355" Type="http://schemas.openxmlformats.org/officeDocument/2006/relationships/slideLayout" Target="../slideLayouts/slideLayout355.xml"/><Relationship Id="rId376" Type="http://schemas.openxmlformats.org/officeDocument/2006/relationships/slideLayout" Target="../slideLayouts/slideLayout376.xml"/><Relationship Id="rId397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22" Type="http://schemas.openxmlformats.org/officeDocument/2006/relationships/slideLayout" Target="../slideLayouts/slideLayout422.xml"/><Relationship Id="rId303" Type="http://schemas.openxmlformats.org/officeDocument/2006/relationships/slideLayout" Target="../slideLayouts/slideLayout303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387" Type="http://schemas.openxmlformats.org/officeDocument/2006/relationships/slideLayout" Target="../slideLayouts/slideLayout387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412" Type="http://schemas.openxmlformats.org/officeDocument/2006/relationships/slideLayout" Target="../slideLayouts/slideLayout412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56" Type="http://schemas.openxmlformats.org/officeDocument/2006/relationships/slideLayout" Target="../slideLayouts/slideLayout356.xml"/><Relationship Id="rId398" Type="http://schemas.openxmlformats.org/officeDocument/2006/relationships/slideLayout" Target="../slideLayouts/slideLayout398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240" Type="http://schemas.openxmlformats.org/officeDocument/2006/relationships/slideLayout" Target="../slideLayouts/slideLayout240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251" Type="http://schemas.openxmlformats.org/officeDocument/2006/relationships/slideLayout" Target="../slideLayouts/slideLayout251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220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73" Type="http://schemas.openxmlformats.org/officeDocument/2006/relationships/slideLayout" Target="../slideLayouts/slideLayout273.xml"/><Relationship Id="rId329" Type="http://schemas.openxmlformats.org/officeDocument/2006/relationships/slideLayout" Target="../slideLayouts/slideLayout329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242" Type="http://schemas.openxmlformats.org/officeDocument/2006/relationships/slideLayout" Target="../slideLayouts/slideLayout242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211" Type="http://schemas.openxmlformats.org/officeDocument/2006/relationships/slideLayout" Target="../slideLayouts/slideLayout211.xml"/><Relationship Id="rId253" Type="http://schemas.openxmlformats.org/officeDocument/2006/relationships/slideLayout" Target="../slideLayouts/slideLayout253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155" Type="http://schemas.openxmlformats.org/officeDocument/2006/relationships/slideLayout" Target="../slideLayouts/slideLayout155.xml"/><Relationship Id="rId197" Type="http://schemas.openxmlformats.org/officeDocument/2006/relationships/slideLayout" Target="../slideLayouts/slideLayout197.xml"/><Relationship Id="rId362" Type="http://schemas.openxmlformats.org/officeDocument/2006/relationships/slideLayout" Target="../slideLayouts/slideLayout362.xml"/><Relationship Id="rId418" Type="http://schemas.openxmlformats.org/officeDocument/2006/relationships/slideLayout" Target="../slideLayouts/slideLayout418.xml"/><Relationship Id="rId222" Type="http://schemas.openxmlformats.org/officeDocument/2006/relationships/slideLayout" Target="../slideLayouts/slideLayout222.xml"/><Relationship Id="rId264" Type="http://schemas.openxmlformats.org/officeDocument/2006/relationships/slideLayout" Target="../slideLayouts/slideLayout2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4071" r:id="rId4"/>
    <p:sldLayoutId id="2147484070" r:id="rId5"/>
    <p:sldLayoutId id="2147484069" r:id="rId6"/>
    <p:sldLayoutId id="2147484068" r:id="rId7"/>
    <p:sldLayoutId id="2147484067" r:id="rId8"/>
    <p:sldLayoutId id="2147484066" r:id="rId9"/>
    <p:sldLayoutId id="2147484065" r:id="rId10"/>
    <p:sldLayoutId id="2147484064" r:id="rId11"/>
    <p:sldLayoutId id="2147484063" r:id="rId12"/>
    <p:sldLayoutId id="2147484062" r:id="rId13"/>
    <p:sldLayoutId id="2147484061" r:id="rId14"/>
    <p:sldLayoutId id="2147484060" r:id="rId15"/>
    <p:sldLayoutId id="2147484059" r:id="rId16"/>
    <p:sldLayoutId id="2147484054" r:id="rId17"/>
    <p:sldLayoutId id="2147484053" r:id="rId18"/>
    <p:sldLayoutId id="2147484052" r:id="rId19"/>
    <p:sldLayoutId id="2147484051" r:id="rId20"/>
    <p:sldLayoutId id="2147484050" r:id="rId21"/>
    <p:sldLayoutId id="2147484043" r:id="rId22"/>
    <p:sldLayoutId id="2147484042" r:id="rId23"/>
    <p:sldLayoutId id="2147484041" r:id="rId24"/>
    <p:sldLayoutId id="2147484040" r:id="rId25"/>
    <p:sldLayoutId id="2147484039" r:id="rId26"/>
    <p:sldLayoutId id="2147484038" r:id="rId27"/>
    <p:sldLayoutId id="2147484034" r:id="rId28"/>
    <p:sldLayoutId id="2147484033" r:id="rId29"/>
    <p:sldLayoutId id="2147484032" r:id="rId30"/>
    <p:sldLayoutId id="2147484031" r:id="rId31"/>
    <p:sldLayoutId id="2147484030" r:id="rId32"/>
    <p:sldLayoutId id="2147484029" r:id="rId33"/>
    <p:sldLayoutId id="2147484028" r:id="rId34"/>
    <p:sldLayoutId id="2147484027" r:id="rId35"/>
    <p:sldLayoutId id="2147484026" r:id="rId36"/>
    <p:sldLayoutId id="2147484025" r:id="rId37"/>
    <p:sldLayoutId id="2147484024" r:id="rId38"/>
    <p:sldLayoutId id="2147484018" r:id="rId39"/>
    <p:sldLayoutId id="2147484017" r:id="rId40"/>
    <p:sldLayoutId id="2147484008" r:id="rId41"/>
    <p:sldLayoutId id="2147484001" r:id="rId42"/>
    <p:sldLayoutId id="2147483996" r:id="rId43"/>
    <p:sldLayoutId id="2147483995" r:id="rId44"/>
    <p:sldLayoutId id="2147483994" r:id="rId45"/>
    <p:sldLayoutId id="2147483993" r:id="rId46"/>
    <p:sldLayoutId id="2147483990" r:id="rId47"/>
    <p:sldLayoutId id="2147483989" r:id="rId48"/>
    <p:sldLayoutId id="2147483988" r:id="rId49"/>
    <p:sldLayoutId id="2147483983" r:id="rId50"/>
    <p:sldLayoutId id="2147483980" r:id="rId51"/>
    <p:sldLayoutId id="2147483979" r:id="rId52"/>
    <p:sldLayoutId id="2147483978" r:id="rId53"/>
    <p:sldLayoutId id="2147483973" r:id="rId54"/>
    <p:sldLayoutId id="2147483966" r:id="rId55"/>
    <p:sldLayoutId id="2147483963" r:id="rId56"/>
    <p:sldLayoutId id="2147483962" r:id="rId57"/>
    <p:sldLayoutId id="2147483961" r:id="rId58"/>
    <p:sldLayoutId id="2147483960" r:id="rId59"/>
    <p:sldLayoutId id="2147483955" r:id="rId60"/>
    <p:sldLayoutId id="2147483952" r:id="rId61"/>
    <p:sldLayoutId id="2147483946" r:id="rId62"/>
    <p:sldLayoutId id="2147483943" r:id="rId63"/>
    <p:sldLayoutId id="2147483942" r:id="rId64"/>
    <p:sldLayoutId id="2147483941" r:id="rId65"/>
    <p:sldLayoutId id="2147483940" r:id="rId66"/>
    <p:sldLayoutId id="2147483938" r:id="rId67"/>
    <p:sldLayoutId id="2147483937" r:id="rId68"/>
    <p:sldLayoutId id="2147483936" r:id="rId69"/>
    <p:sldLayoutId id="2147483933" r:id="rId70"/>
    <p:sldLayoutId id="2147483932" r:id="rId71"/>
    <p:sldLayoutId id="2147483928" r:id="rId72"/>
    <p:sldLayoutId id="2147483922" r:id="rId73"/>
    <p:sldLayoutId id="2147483921" r:id="rId74"/>
    <p:sldLayoutId id="2147483920" r:id="rId75"/>
    <p:sldLayoutId id="2147483913" r:id="rId76"/>
    <p:sldLayoutId id="2147483907" r:id="rId77"/>
    <p:sldLayoutId id="2147483905" r:id="rId78"/>
    <p:sldLayoutId id="2147483903" r:id="rId79"/>
    <p:sldLayoutId id="2147483898" r:id="rId80"/>
    <p:sldLayoutId id="2147483895" r:id="rId81"/>
    <p:sldLayoutId id="2147483894" r:id="rId82"/>
    <p:sldLayoutId id="2147483893" r:id="rId83"/>
    <p:sldLayoutId id="2147483889" r:id="rId84"/>
    <p:sldLayoutId id="2147483883" r:id="rId85"/>
    <p:sldLayoutId id="2147483880" r:id="rId86"/>
    <p:sldLayoutId id="2147483879" r:id="rId87"/>
    <p:sldLayoutId id="2147483878" r:id="rId88"/>
    <p:sldLayoutId id="2147483877" r:id="rId89"/>
    <p:sldLayoutId id="2147483872" r:id="rId90"/>
    <p:sldLayoutId id="2147483869" r:id="rId91"/>
    <p:sldLayoutId id="2147483868" r:id="rId92"/>
    <p:sldLayoutId id="2147483861" r:id="rId93"/>
    <p:sldLayoutId id="2147483860" r:id="rId94"/>
    <p:sldLayoutId id="2147483859" r:id="rId95"/>
    <p:sldLayoutId id="2147483858" r:id="rId96"/>
    <p:sldLayoutId id="2147483857" r:id="rId97"/>
    <p:sldLayoutId id="2147483850" r:id="rId98"/>
    <p:sldLayoutId id="2147483845" r:id="rId99"/>
    <p:sldLayoutId id="2147483842" r:id="rId100"/>
    <p:sldLayoutId id="2147483837" r:id="rId101"/>
    <p:sldLayoutId id="2147483833" r:id="rId102"/>
    <p:sldLayoutId id="2147483832" r:id="rId103"/>
    <p:sldLayoutId id="2147483831" r:id="rId104"/>
    <p:sldLayoutId id="2147483830" r:id="rId105"/>
    <p:sldLayoutId id="2147483826" r:id="rId106"/>
    <p:sldLayoutId id="2147483818" r:id="rId107"/>
    <p:sldLayoutId id="2147483817" r:id="rId108"/>
    <p:sldLayoutId id="2147483816" r:id="rId109"/>
    <p:sldLayoutId id="2147483811" r:id="rId110"/>
    <p:sldLayoutId id="2147483810" r:id="rId111"/>
    <p:sldLayoutId id="2147483806" r:id="rId112"/>
    <p:sldLayoutId id="2147483804" r:id="rId113"/>
    <p:sldLayoutId id="2147483802" r:id="rId114"/>
    <p:sldLayoutId id="2147483798" r:id="rId115"/>
    <p:sldLayoutId id="2147483797" r:id="rId116"/>
    <p:sldLayoutId id="2147483796" r:id="rId117"/>
    <p:sldLayoutId id="2147483795" r:id="rId118"/>
    <p:sldLayoutId id="2147483794" r:id="rId119"/>
    <p:sldLayoutId id="2147483793" r:id="rId120"/>
    <p:sldLayoutId id="2147483792" r:id="rId121"/>
    <p:sldLayoutId id="2147483788" r:id="rId122"/>
    <p:sldLayoutId id="2147483787" r:id="rId123"/>
    <p:sldLayoutId id="2147483783" r:id="rId124"/>
    <p:sldLayoutId id="2147483782" r:id="rId125"/>
    <p:sldLayoutId id="2147483781" r:id="rId126"/>
    <p:sldLayoutId id="2147483780" r:id="rId127"/>
    <p:sldLayoutId id="2147483779" r:id="rId128"/>
    <p:sldLayoutId id="2147483778" r:id="rId129"/>
    <p:sldLayoutId id="2147483775" r:id="rId130"/>
    <p:sldLayoutId id="2147483771" r:id="rId131"/>
    <p:sldLayoutId id="2147483770" r:id="rId132"/>
    <p:sldLayoutId id="2147483768" r:id="rId133"/>
    <p:sldLayoutId id="2147483765" r:id="rId134"/>
    <p:sldLayoutId id="2147483764" r:id="rId135"/>
    <p:sldLayoutId id="2147483759" r:id="rId136"/>
    <p:sldLayoutId id="2147483756" r:id="rId137"/>
    <p:sldLayoutId id="2147483755" r:id="rId138"/>
    <p:sldLayoutId id="2147483752" r:id="rId139"/>
    <p:sldLayoutId id="2147483751" r:id="rId140"/>
    <p:sldLayoutId id="2147483750" r:id="rId141"/>
    <p:sldLayoutId id="2147483749" r:id="rId142"/>
    <p:sldLayoutId id="2147483748" r:id="rId143"/>
    <p:sldLayoutId id="2147483747" r:id="rId144"/>
    <p:sldLayoutId id="2147483746" r:id="rId145"/>
    <p:sldLayoutId id="2147483745" r:id="rId146"/>
    <p:sldLayoutId id="2147483744" r:id="rId147"/>
    <p:sldLayoutId id="2147483743" r:id="rId148"/>
    <p:sldLayoutId id="2147483742" r:id="rId149"/>
    <p:sldLayoutId id="2147483740" r:id="rId150"/>
    <p:sldLayoutId id="2147483738" r:id="rId151"/>
    <p:sldLayoutId id="2147483737" r:id="rId152"/>
    <p:sldLayoutId id="2147483736" r:id="rId153"/>
    <p:sldLayoutId id="2147483735" r:id="rId154"/>
    <p:sldLayoutId id="2147483731" r:id="rId155"/>
    <p:sldLayoutId id="2147483719" r:id="rId156"/>
    <p:sldLayoutId id="2147483713" r:id="rId157"/>
    <p:sldLayoutId id="2147483708" r:id="rId158"/>
    <p:sldLayoutId id="2147483707" r:id="rId159"/>
    <p:sldLayoutId id="2147483702" r:id="rId160"/>
    <p:sldLayoutId id="2147483694" r:id="rId161"/>
    <p:sldLayoutId id="2147483691" r:id="rId162"/>
    <p:sldLayoutId id="2147483690" r:id="rId163"/>
    <p:sldLayoutId id="2147483682" r:id="rId164"/>
    <p:sldLayoutId id="2147483681" r:id="rId165"/>
    <p:sldLayoutId id="2147483673" r:id="rId166"/>
    <p:sldLayoutId id="2147483672" r:id="rId167"/>
    <p:sldLayoutId id="2147483662" r:id="rId168"/>
    <p:sldLayoutId id="2147483661" r:id="rId169"/>
    <p:sldLayoutId id="2147483651" r:id="rId170"/>
    <p:sldLayoutId id="2147483652" r:id="rId171"/>
    <p:sldLayoutId id="2147483653" r:id="rId172"/>
    <p:sldLayoutId id="2147483654" r:id="rId173"/>
    <p:sldLayoutId id="2147483655" r:id="rId174"/>
    <p:sldLayoutId id="2147484058" r:id="rId175"/>
    <p:sldLayoutId id="2147484057" r:id="rId176"/>
    <p:sldLayoutId id="2147484056" r:id="rId177"/>
    <p:sldLayoutId id="2147484055" r:id="rId178"/>
    <p:sldLayoutId id="2147484049" r:id="rId179"/>
    <p:sldLayoutId id="2147484048" r:id="rId180"/>
    <p:sldLayoutId id="2147484047" r:id="rId181"/>
    <p:sldLayoutId id="2147484046" r:id="rId182"/>
    <p:sldLayoutId id="2147484045" r:id="rId183"/>
    <p:sldLayoutId id="2147484044" r:id="rId184"/>
    <p:sldLayoutId id="2147484037" r:id="rId185"/>
    <p:sldLayoutId id="2147484036" r:id="rId186"/>
    <p:sldLayoutId id="2147484035" r:id="rId187"/>
    <p:sldLayoutId id="2147484023" r:id="rId188"/>
    <p:sldLayoutId id="2147484022" r:id="rId189"/>
    <p:sldLayoutId id="2147484021" r:id="rId190"/>
    <p:sldLayoutId id="2147484020" r:id="rId191"/>
    <p:sldLayoutId id="2147484019" r:id="rId192"/>
    <p:sldLayoutId id="2147484016" r:id="rId193"/>
    <p:sldLayoutId id="2147484015" r:id="rId194"/>
    <p:sldLayoutId id="2147484014" r:id="rId195"/>
    <p:sldLayoutId id="2147484013" r:id="rId196"/>
    <p:sldLayoutId id="2147484012" r:id="rId197"/>
    <p:sldLayoutId id="2147484011" r:id="rId198"/>
    <p:sldLayoutId id="2147484010" r:id="rId199"/>
    <p:sldLayoutId id="2147484009" r:id="rId200"/>
    <p:sldLayoutId id="2147484007" r:id="rId201"/>
    <p:sldLayoutId id="2147484006" r:id="rId202"/>
    <p:sldLayoutId id="2147484005" r:id="rId203"/>
    <p:sldLayoutId id="2147484004" r:id="rId204"/>
    <p:sldLayoutId id="2147484003" r:id="rId205"/>
    <p:sldLayoutId id="2147484002" r:id="rId206"/>
    <p:sldLayoutId id="2147484000" r:id="rId207"/>
    <p:sldLayoutId id="2147483999" r:id="rId208"/>
    <p:sldLayoutId id="2147483998" r:id="rId209"/>
    <p:sldLayoutId id="2147483997" r:id="rId210"/>
    <p:sldLayoutId id="2147483992" r:id="rId211"/>
    <p:sldLayoutId id="2147483991" r:id="rId212"/>
    <p:sldLayoutId id="2147483987" r:id="rId213"/>
    <p:sldLayoutId id="2147483986" r:id="rId214"/>
    <p:sldLayoutId id="2147483985" r:id="rId215"/>
    <p:sldLayoutId id="2147483984" r:id="rId216"/>
    <p:sldLayoutId id="2147483982" r:id="rId217"/>
    <p:sldLayoutId id="2147483981" r:id="rId218"/>
    <p:sldLayoutId id="2147483977" r:id="rId219"/>
    <p:sldLayoutId id="2147483976" r:id="rId220"/>
    <p:sldLayoutId id="2147483975" r:id="rId221"/>
    <p:sldLayoutId id="2147483974" r:id="rId222"/>
    <p:sldLayoutId id="2147483972" r:id="rId223"/>
    <p:sldLayoutId id="2147483971" r:id="rId224"/>
    <p:sldLayoutId id="2147483970" r:id="rId225"/>
    <p:sldLayoutId id="2147483969" r:id="rId226"/>
    <p:sldLayoutId id="2147483968" r:id="rId227"/>
    <p:sldLayoutId id="2147483967" r:id="rId228"/>
    <p:sldLayoutId id="2147483965" r:id="rId229"/>
    <p:sldLayoutId id="2147483964" r:id="rId230"/>
    <p:sldLayoutId id="2147483959" r:id="rId231"/>
    <p:sldLayoutId id="2147483958" r:id="rId232"/>
    <p:sldLayoutId id="2147483957" r:id="rId233"/>
    <p:sldLayoutId id="2147483956" r:id="rId234"/>
    <p:sldLayoutId id="2147483954" r:id="rId235"/>
    <p:sldLayoutId id="2147483953" r:id="rId236"/>
    <p:sldLayoutId id="2147483951" r:id="rId237"/>
    <p:sldLayoutId id="2147483950" r:id="rId238"/>
    <p:sldLayoutId id="2147483949" r:id="rId239"/>
    <p:sldLayoutId id="2147483948" r:id="rId240"/>
    <p:sldLayoutId id="2147483947" r:id="rId241"/>
    <p:sldLayoutId id="2147483945" r:id="rId242"/>
    <p:sldLayoutId id="2147483944" r:id="rId243"/>
    <p:sldLayoutId id="2147483939" r:id="rId244"/>
    <p:sldLayoutId id="2147483935" r:id="rId245"/>
    <p:sldLayoutId id="2147483934" r:id="rId246"/>
    <p:sldLayoutId id="2147483931" r:id="rId247"/>
    <p:sldLayoutId id="2147483930" r:id="rId248"/>
    <p:sldLayoutId id="2147483929" r:id="rId249"/>
    <p:sldLayoutId id="2147483927" r:id="rId250"/>
    <p:sldLayoutId id="2147483926" r:id="rId251"/>
    <p:sldLayoutId id="2147483925" r:id="rId252"/>
    <p:sldLayoutId id="2147483924" r:id="rId253"/>
    <p:sldLayoutId id="2147483923" r:id="rId254"/>
    <p:sldLayoutId id="2147483919" r:id="rId255"/>
    <p:sldLayoutId id="2147483918" r:id="rId256"/>
    <p:sldLayoutId id="2147483917" r:id="rId257"/>
    <p:sldLayoutId id="2147483916" r:id="rId258"/>
    <p:sldLayoutId id="2147483915" r:id="rId259"/>
    <p:sldLayoutId id="2147483914" r:id="rId260"/>
    <p:sldLayoutId id="2147483912" r:id="rId261"/>
    <p:sldLayoutId id="2147483911" r:id="rId262"/>
    <p:sldLayoutId id="2147483910" r:id="rId263"/>
    <p:sldLayoutId id="2147483909" r:id="rId264"/>
    <p:sldLayoutId id="2147483908" r:id="rId265"/>
    <p:sldLayoutId id="2147483906" r:id="rId266"/>
    <p:sldLayoutId id="2147483904" r:id="rId267"/>
    <p:sldLayoutId id="2147483902" r:id="rId268"/>
    <p:sldLayoutId id="2147483901" r:id="rId269"/>
    <p:sldLayoutId id="2147483900" r:id="rId270"/>
    <p:sldLayoutId id="2147483899" r:id="rId271"/>
    <p:sldLayoutId id="2147483897" r:id="rId272"/>
    <p:sldLayoutId id="2147483896" r:id="rId273"/>
    <p:sldLayoutId id="2147483892" r:id="rId274"/>
    <p:sldLayoutId id="2147483891" r:id="rId275"/>
    <p:sldLayoutId id="2147483890" r:id="rId276"/>
    <p:sldLayoutId id="2147483888" r:id="rId277"/>
    <p:sldLayoutId id="2147483887" r:id="rId278"/>
    <p:sldLayoutId id="2147483886" r:id="rId279"/>
    <p:sldLayoutId id="2147483885" r:id="rId280"/>
    <p:sldLayoutId id="2147483884" r:id="rId281"/>
    <p:sldLayoutId id="2147483882" r:id="rId282"/>
    <p:sldLayoutId id="2147483881" r:id="rId283"/>
    <p:sldLayoutId id="2147483876" r:id="rId284"/>
    <p:sldLayoutId id="2147483875" r:id="rId285"/>
    <p:sldLayoutId id="2147483874" r:id="rId286"/>
    <p:sldLayoutId id="2147483873" r:id="rId287"/>
    <p:sldLayoutId id="2147483871" r:id="rId288"/>
    <p:sldLayoutId id="2147483870" r:id="rId289"/>
    <p:sldLayoutId id="2147483867" r:id="rId290"/>
    <p:sldLayoutId id="2147483866" r:id="rId291"/>
    <p:sldLayoutId id="2147483865" r:id="rId292"/>
    <p:sldLayoutId id="2147483864" r:id="rId293"/>
    <p:sldLayoutId id="2147483863" r:id="rId294"/>
    <p:sldLayoutId id="2147483862" r:id="rId295"/>
    <p:sldLayoutId id="2147483856" r:id="rId296"/>
    <p:sldLayoutId id="2147483855" r:id="rId297"/>
    <p:sldLayoutId id="2147483854" r:id="rId298"/>
    <p:sldLayoutId id="2147483853" r:id="rId299"/>
    <p:sldLayoutId id="2147483852" r:id="rId300"/>
    <p:sldLayoutId id="2147483851" r:id="rId301"/>
    <p:sldLayoutId id="2147483849" r:id="rId302"/>
    <p:sldLayoutId id="2147483848" r:id="rId303"/>
    <p:sldLayoutId id="2147483847" r:id="rId304"/>
    <p:sldLayoutId id="2147483846" r:id="rId305"/>
    <p:sldLayoutId id="2147483844" r:id="rId306"/>
    <p:sldLayoutId id="2147483843" r:id="rId307"/>
    <p:sldLayoutId id="2147483841" r:id="rId308"/>
    <p:sldLayoutId id="2147483840" r:id="rId309"/>
    <p:sldLayoutId id="2147483839" r:id="rId310"/>
    <p:sldLayoutId id="2147483838" r:id="rId311"/>
    <p:sldLayoutId id="2147483836" r:id="rId312"/>
    <p:sldLayoutId id="2147483835" r:id="rId313"/>
    <p:sldLayoutId id="2147483834" r:id="rId314"/>
    <p:sldLayoutId id="2147483829" r:id="rId315"/>
    <p:sldLayoutId id="2147483828" r:id="rId316"/>
    <p:sldLayoutId id="2147483827" r:id="rId317"/>
    <p:sldLayoutId id="2147483825" r:id="rId318"/>
    <p:sldLayoutId id="2147483824" r:id="rId319"/>
    <p:sldLayoutId id="2147483823" r:id="rId320"/>
    <p:sldLayoutId id="2147483822" r:id="rId321"/>
    <p:sldLayoutId id="2147483821" r:id="rId322"/>
    <p:sldLayoutId id="2147483820" r:id="rId323"/>
    <p:sldLayoutId id="2147483819" r:id="rId324"/>
    <p:sldLayoutId id="2147483815" r:id="rId325"/>
    <p:sldLayoutId id="2147483814" r:id="rId326"/>
    <p:sldLayoutId id="2147483813" r:id="rId327"/>
    <p:sldLayoutId id="2147483812" r:id="rId328"/>
    <p:sldLayoutId id="2147483809" r:id="rId329"/>
    <p:sldLayoutId id="2147483808" r:id="rId330"/>
    <p:sldLayoutId id="2147483807" r:id="rId331"/>
    <p:sldLayoutId id="2147483805" r:id="rId332"/>
    <p:sldLayoutId id="2147483803" r:id="rId333"/>
    <p:sldLayoutId id="2147483801" r:id="rId334"/>
    <p:sldLayoutId id="2147483800" r:id="rId335"/>
    <p:sldLayoutId id="2147483799" r:id="rId336"/>
    <p:sldLayoutId id="2147483791" r:id="rId337"/>
    <p:sldLayoutId id="2147483790" r:id="rId338"/>
    <p:sldLayoutId id="2147483789" r:id="rId339"/>
    <p:sldLayoutId id="2147483786" r:id="rId340"/>
    <p:sldLayoutId id="2147483785" r:id="rId341"/>
    <p:sldLayoutId id="2147483784" r:id="rId342"/>
    <p:sldLayoutId id="2147483777" r:id="rId343"/>
    <p:sldLayoutId id="2147483776" r:id="rId344"/>
    <p:sldLayoutId id="2147483774" r:id="rId345"/>
    <p:sldLayoutId id="2147483773" r:id="rId346"/>
    <p:sldLayoutId id="2147483772" r:id="rId347"/>
    <p:sldLayoutId id="2147483769" r:id="rId348"/>
    <p:sldLayoutId id="2147483767" r:id="rId349"/>
    <p:sldLayoutId id="2147483766" r:id="rId350"/>
    <p:sldLayoutId id="2147483763" r:id="rId351"/>
    <p:sldLayoutId id="2147483762" r:id="rId352"/>
    <p:sldLayoutId id="2147483761" r:id="rId353"/>
    <p:sldLayoutId id="2147483760" r:id="rId354"/>
    <p:sldLayoutId id="2147483758" r:id="rId355"/>
    <p:sldLayoutId id="2147483757" r:id="rId356"/>
    <p:sldLayoutId id="2147483754" r:id="rId357"/>
    <p:sldLayoutId id="2147483753" r:id="rId358"/>
    <p:sldLayoutId id="2147483741" r:id="rId359"/>
    <p:sldLayoutId id="2147483739" r:id="rId360"/>
    <p:sldLayoutId id="2147483734" r:id="rId361"/>
    <p:sldLayoutId id="2147483733" r:id="rId362"/>
    <p:sldLayoutId id="2147483732" r:id="rId363"/>
    <p:sldLayoutId id="2147483730" r:id="rId364"/>
    <p:sldLayoutId id="2147483729" r:id="rId365"/>
    <p:sldLayoutId id="2147483728" r:id="rId366"/>
    <p:sldLayoutId id="2147483727" r:id="rId367"/>
    <p:sldLayoutId id="2147483726" r:id="rId368"/>
    <p:sldLayoutId id="2147483725" r:id="rId369"/>
    <p:sldLayoutId id="2147483724" r:id="rId370"/>
    <p:sldLayoutId id="2147483723" r:id="rId371"/>
    <p:sldLayoutId id="2147483722" r:id="rId372"/>
    <p:sldLayoutId id="2147483721" r:id="rId373"/>
    <p:sldLayoutId id="2147483720" r:id="rId374"/>
    <p:sldLayoutId id="2147483718" r:id="rId375"/>
    <p:sldLayoutId id="2147483717" r:id="rId376"/>
    <p:sldLayoutId id="2147483716" r:id="rId377"/>
    <p:sldLayoutId id="2147483715" r:id="rId378"/>
    <p:sldLayoutId id="2147483714" r:id="rId379"/>
    <p:sldLayoutId id="2147483712" r:id="rId380"/>
    <p:sldLayoutId id="2147483711" r:id="rId381"/>
    <p:sldLayoutId id="2147483710" r:id="rId382"/>
    <p:sldLayoutId id="2147483709" r:id="rId383"/>
    <p:sldLayoutId id="2147483706" r:id="rId384"/>
    <p:sldLayoutId id="2147483705" r:id="rId385"/>
    <p:sldLayoutId id="2147483704" r:id="rId386"/>
    <p:sldLayoutId id="2147483703" r:id="rId387"/>
    <p:sldLayoutId id="2147483701" r:id="rId388"/>
    <p:sldLayoutId id="2147483699" r:id="rId389"/>
    <p:sldLayoutId id="2147483698" r:id="rId390"/>
    <p:sldLayoutId id="2147483697" r:id="rId391"/>
    <p:sldLayoutId id="2147483696" r:id="rId392"/>
    <p:sldLayoutId id="2147483695" r:id="rId393"/>
    <p:sldLayoutId id="2147483693" r:id="rId394"/>
    <p:sldLayoutId id="2147483692" r:id="rId395"/>
    <p:sldLayoutId id="2147483689" r:id="rId396"/>
    <p:sldLayoutId id="2147483688" r:id="rId397"/>
    <p:sldLayoutId id="2147483687" r:id="rId398"/>
    <p:sldLayoutId id="2147483686" r:id="rId399"/>
    <p:sldLayoutId id="2147483685" r:id="rId400"/>
    <p:sldLayoutId id="2147483684" r:id="rId401"/>
    <p:sldLayoutId id="2147483683" r:id="rId402"/>
    <p:sldLayoutId id="2147483680" r:id="rId403"/>
    <p:sldLayoutId id="2147483679" r:id="rId404"/>
    <p:sldLayoutId id="2147483678" r:id="rId405"/>
    <p:sldLayoutId id="2147483677" r:id="rId406"/>
    <p:sldLayoutId id="2147483676" r:id="rId407"/>
    <p:sldLayoutId id="2147483675" r:id="rId408"/>
    <p:sldLayoutId id="2147483674" r:id="rId409"/>
    <p:sldLayoutId id="2147483671" r:id="rId410"/>
    <p:sldLayoutId id="2147483670" r:id="rId411"/>
    <p:sldLayoutId id="2147483669" r:id="rId412"/>
    <p:sldLayoutId id="2147483668" r:id="rId413"/>
    <p:sldLayoutId id="2147483664" r:id="rId414"/>
    <p:sldLayoutId id="2147483663" r:id="rId415"/>
    <p:sldLayoutId id="2147483656" r:id="rId416"/>
    <p:sldLayoutId id="2147483657" r:id="rId417"/>
    <p:sldLayoutId id="2147483658" r:id="rId418"/>
    <p:sldLayoutId id="2147483659" r:id="rId419"/>
    <p:sldLayoutId id="2147483667" r:id="rId420"/>
    <p:sldLayoutId id="2147483666" r:id="rId421"/>
    <p:sldLayoutId id="2147483665" r:id="rId422"/>
    <p:sldLayoutId id="2147484072" r:id="rId4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9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2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27.png"/><Relationship Id="rId5" Type="http://schemas.microsoft.com/office/2007/relationships/media" Target="../media/media3.m4a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audio" Target="../media/audio3.wav"/><Relationship Id="rId21" Type="http://schemas.openxmlformats.org/officeDocument/2006/relationships/image" Target="../media/image19.GIF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17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slide" Target="slide19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slide" Target="slide7.xml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47542" y="2824390"/>
            <a:ext cx="7229858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Kể cho bé nghe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12192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Tập đọc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31875" t="36667" r="35000" b="10000"/>
          <a:stretch/>
        </p:blipFill>
        <p:spPr>
          <a:xfrm>
            <a:off x="9217851" y="4838701"/>
            <a:ext cx="1935163" cy="1752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l="43750" t="38889" r="33750" b="15556"/>
          <a:stretch/>
        </p:blipFill>
        <p:spPr>
          <a:xfrm>
            <a:off x="9605010" y="57153"/>
            <a:ext cx="1739590" cy="1981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048000" y="3505201"/>
            <a:ext cx="1371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858000" y="2438401"/>
            <a:ext cx="1752600" cy="1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32126" y="4038601"/>
            <a:ext cx="278206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124200" y="1826589"/>
            <a:ext cx="7620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05600" y="4076702"/>
            <a:ext cx="26670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905506" y="5180765"/>
            <a:ext cx="159029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70307" y="3488856"/>
            <a:ext cx="1959293" cy="1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248400" y="4571999"/>
            <a:ext cx="2667000" cy="1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286000" y="5715001"/>
            <a:ext cx="1828800" cy="1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30625" t="43333" r="32500" b="12222"/>
          <a:stretch/>
        </p:blipFill>
        <p:spPr>
          <a:xfrm>
            <a:off x="9302114" y="1952175"/>
            <a:ext cx="2809875" cy="1905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/>
          <a:srcRect l="37500" t="38889" r="23125" b="10000"/>
          <a:stretch/>
        </p:blipFill>
        <p:spPr>
          <a:xfrm>
            <a:off x="-14163" y="4915505"/>
            <a:ext cx="1772478" cy="129419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74336" y="106580"/>
            <a:ext cx="406400" cy="4064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02911" y="2322727"/>
            <a:ext cx="406400" cy="406400"/>
          </a:xfrm>
          <a:prstGeom prst="rect">
            <a:avLst/>
          </a:prstGeom>
        </p:spPr>
      </p:pic>
      <p:pic>
        <p:nvPicPr>
          <p:cNvPr id="3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74336" y="5402950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8189" y="4483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9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7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3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24388" y="1371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3397" y="247193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3397" y="35976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4388" y="470916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5133" y="1371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2085" y="245531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72085" y="35976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76980" y="465125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419600" y="1981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495800" y="1981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648200" y="30480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724400" y="30480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876800" y="4114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953000" y="4114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305300" y="5257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4381500" y="5257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8696325" y="1971675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772525" y="1971675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8458200" y="2981553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534400" y="2981553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9144000" y="4114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9220200" y="4114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8458200" y="5257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8534400" y="52578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9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  <p:bldP spid="25" grpId="0"/>
      <p:bldP spid="12" grpId="0"/>
      <p:bldP spid="9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95400" y="1447800"/>
            <a:ext cx="32733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73842" y="1447800"/>
            <a:ext cx="32733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06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555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12192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Học thuộc lòng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5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8676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286000" y="1981200"/>
            <a:ext cx="2057400" cy="388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3048000"/>
            <a:ext cx="2362200" cy="43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70760" y="4169372"/>
            <a:ext cx="2529840" cy="4770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70760" y="5282162"/>
            <a:ext cx="2072640" cy="4450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48400" y="1981200"/>
            <a:ext cx="2362200" cy="4263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11824" y="3048000"/>
            <a:ext cx="2362200" cy="455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48400" y="4138495"/>
            <a:ext cx="2895600" cy="449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11824" y="5276784"/>
            <a:ext cx="2246376" cy="4597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8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286000" y="1981200"/>
            <a:ext cx="2057400" cy="388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3048000"/>
            <a:ext cx="2362200" cy="43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70760" y="4169372"/>
            <a:ext cx="2529840" cy="4770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70760" y="5282162"/>
            <a:ext cx="2072640" cy="4450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48400" y="1981200"/>
            <a:ext cx="2362200" cy="4263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11824" y="3048000"/>
            <a:ext cx="2362200" cy="455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48400" y="4138495"/>
            <a:ext cx="2895600" cy="449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11824" y="5276784"/>
            <a:ext cx="2246376" cy="4597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06980" y="1451055"/>
            <a:ext cx="2057400" cy="377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10028" y="2514600"/>
            <a:ext cx="2138172" cy="4226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06980" y="3581400"/>
            <a:ext cx="2827020" cy="448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46960" y="4724400"/>
            <a:ext cx="2529840" cy="407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97980" y="1402497"/>
            <a:ext cx="1760220" cy="4263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46570" y="2514601"/>
            <a:ext cx="2362200" cy="3896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61404" y="3588517"/>
            <a:ext cx="2787396" cy="455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710172" y="4704031"/>
            <a:ext cx="2837688" cy="449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966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3400" y="18142"/>
            <a:ext cx="11125200" cy="68398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20040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TẬP</a:t>
            </a:r>
            <a:r>
              <a:rPr kumimoji="0" lang="en-US" sz="2800" b="1" i="0" u="none" strike="noStrike" kern="1200" cap="all" spc="0" normalizeH="0" noProof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ĐỌC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4231451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>
                <a:solidFill>
                  <a:srgbClr val="FF0000"/>
                </a:solidFill>
                <a:latin typeface="UTM Avo" panose="02040603050506020204" pitchFamily="18" charset="0"/>
              </a:rPr>
              <a:t>Kể cho bé nghe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12192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Tìm hiểu bài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1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600200"/>
            <a:ext cx="59436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Thử tài</a:t>
            </a:r>
          </a:p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</a:t>
            </a:r>
            <a:r>
              <a:rPr lang="en-US" sz="8800" b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đọc hiểu</a:t>
            </a:r>
            <a:endParaRPr lang="en-US" sz="8800" b="1" cap="none" spc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46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Bài đọc hôm nay có tên là gì?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52800"/>
            <a:ext cx="4520867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Kể cho bé nghe</a:t>
            </a:r>
          </a:p>
        </p:txBody>
      </p:sp>
    </p:spTree>
    <p:extLst>
      <p:ext uri="{BB962C8B-B14F-4D97-AF65-F5344CB8AC3E}">
        <p14:creationId xmlns:p14="http://schemas.microsoft.com/office/powerpoint/2010/main" val="303812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Cái gì ăn no quay tròn?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52800"/>
            <a:ext cx="4520867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Cối xay lúa</a:t>
            </a:r>
          </a:p>
        </p:txBody>
      </p:sp>
    </p:spTree>
    <p:extLst>
      <p:ext uri="{BB962C8B-B14F-4D97-AF65-F5344CB8AC3E}">
        <p14:creationId xmlns:p14="http://schemas.microsoft.com/office/powerpoint/2010/main" val="10242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Cái gì thở ra gió?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52800"/>
            <a:ext cx="4520867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Cái quạt hòm</a:t>
            </a:r>
          </a:p>
        </p:txBody>
      </p:sp>
    </p:spTree>
    <p:extLst>
      <p:ext uri="{BB962C8B-B14F-4D97-AF65-F5344CB8AC3E}">
        <p14:creationId xmlns:p14="http://schemas.microsoft.com/office/powerpoint/2010/main" val="83182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Cái gì không thèm cỏ non?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52800"/>
            <a:ext cx="4520867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Máy cày</a:t>
            </a:r>
          </a:p>
        </p:txBody>
      </p:sp>
    </p:spTree>
    <p:extLst>
      <p:ext uri="{BB962C8B-B14F-4D97-AF65-F5344CB8AC3E}">
        <p14:creationId xmlns:p14="http://schemas.microsoft.com/office/powerpoint/2010/main" val="10068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Cái gì phun ra nước bạc?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52800"/>
            <a:ext cx="4520867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Máy bơm</a:t>
            </a:r>
          </a:p>
        </p:txBody>
      </p:sp>
    </p:spTree>
    <p:extLst>
      <p:ext uri="{BB962C8B-B14F-4D97-AF65-F5344CB8AC3E}">
        <p14:creationId xmlns:p14="http://schemas.microsoft.com/office/powerpoint/2010/main" val="35585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Hay hỏi đâu đâu là con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52800"/>
            <a:ext cx="4520867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Con chó vện</a:t>
            </a:r>
          </a:p>
        </p:txBody>
      </p:sp>
    </p:spTree>
    <p:extLst>
      <p:ext uri="{BB962C8B-B14F-4D97-AF65-F5344CB8AC3E}">
        <p14:creationId xmlns:p14="http://schemas.microsoft.com/office/powerpoint/2010/main" val="21044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Hay chăng dây điện là con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52800"/>
            <a:ext cx="4520867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Con nhện con</a:t>
            </a:r>
          </a:p>
        </p:txBody>
      </p:sp>
    </p:spTree>
    <p:extLst>
      <p:ext uri="{BB962C8B-B14F-4D97-AF65-F5344CB8AC3E}">
        <p14:creationId xmlns:p14="http://schemas.microsoft.com/office/powerpoint/2010/main" val="3256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Con gì dùng miệng nấu cơm?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04900" y="3371850"/>
            <a:ext cx="5029200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Con cua, con cáy</a:t>
            </a:r>
          </a:p>
        </p:txBody>
      </p:sp>
    </p:spTree>
    <p:extLst>
      <p:ext uri="{BB962C8B-B14F-4D97-AF65-F5344CB8AC3E}">
        <p14:creationId xmlns:p14="http://schemas.microsoft.com/office/powerpoint/2010/main" val="24122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6200" y="2057400"/>
            <a:ext cx="6629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Con gì kêu “meo, meo”?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00200" y="3371850"/>
            <a:ext cx="4533900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Con mèo</a:t>
            </a:r>
          </a:p>
        </p:txBody>
      </p:sp>
    </p:spTree>
    <p:extLst>
      <p:ext uri="{BB962C8B-B14F-4D97-AF65-F5344CB8AC3E}">
        <p14:creationId xmlns:p14="http://schemas.microsoft.com/office/powerpoint/2010/main" val="4348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Con gì là chúa tể rừng xanh?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00200" y="3371850"/>
            <a:ext cx="4533900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hổ / sư tử</a:t>
            </a:r>
          </a:p>
        </p:txBody>
      </p:sp>
    </p:spTree>
    <p:extLst>
      <p:ext uri="{BB962C8B-B14F-4D97-AF65-F5344CB8AC3E}">
        <p14:creationId xmlns:p14="http://schemas.microsoft.com/office/powerpoint/2010/main" val="3374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Cái gì kêu “tùng, tùng, tùng” </a:t>
            </a:r>
          </a:p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báo giờ học?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71850"/>
            <a:ext cx="4762500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Cái trống trường</a:t>
            </a:r>
          </a:p>
        </p:txBody>
      </p:sp>
    </p:spTree>
    <p:extLst>
      <p:ext uri="{BB962C8B-B14F-4D97-AF65-F5344CB8AC3E}">
        <p14:creationId xmlns:p14="http://schemas.microsoft.com/office/powerpoint/2010/main" val="4574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Cá gì biết bay?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1600" y="3371850"/>
            <a:ext cx="4762500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Cá chuồn</a:t>
            </a:r>
          </a:p>
        </p:txBody>
      </p:sp>
    </p:spTree>
    <p:extLst>
      <p:ext uri="{BB962C8B-B14F-4D97-AF65-F5344CB8AC3E}">
        <p14:creationId xmlns:p14="http://schemas.microsoft.com/office/powerpoint/2010/main" val="14261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28700"/>
            <a:ext cx="63500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170" y="3440430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57800"/>
            <a:ext cx="1320033" cy="132003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685800" y="152400"/>
            <a:ext cx="10896600" cy="1600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Cái gì lấp la lấp lánh</a:t>
            </a:r>
          </a:p>
          <a:p>
            <a:pPr lvl="0" algn="ctr">
              <a:defRPr/>
            </a:pPr>
            <a:r>
              <a:rPr lang="en-US" sz="4000" b="1">
                <a:latin typeface="UTM Avo" panose="02040603050506020204" pitchFamily="18" charset="0"/>
              </a:rPr>
              <a:t>trên bầu trời đêm?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52600" y="3371850"/>
            <a:ext cx="4381500" cy="1219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Các vì sao</a:t>
            </a:r>
          </a:p>
        </p:txBody>
      </p:sp>
    </p:spTree>
    <p:extLst>
      <p:ext uri="{BB962C8B-B14F-4D97-AF65-F5344CB8AC3E}">
        <p14:creationId xmlns:p14="http://schemas.microsoft.com/office/powerpoint/2010/main" val="35012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8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29740" y="0"/>
            <a:ext cx="7818120" cy="5715001"/>
            <a:chOff x="1729740" y="0"/>
            <a:chExt cx="7818120" cy="57150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5000" t="30001" r="26875" b="7777"/>
            <a:stretch/>
          </p:blipFill>
          <p:spPr>
            <a:xfrm>
              <a:off x="1729740" y="29096"/>
              <a:ext cx="7818120" cy="568590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839200" y="0"/>
              <a:ext cx="708660" cy="225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2949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25" y="903288"/>
            <a:ext cx="6938963" cy="5021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3" y="9525"/>
            <a:ext cx="12192000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113" y="1098550"/>
            <a:ext cx="3219450" cy="224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050" y="1098550"/>
            <a:ext cx="3213100" cy="225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738" y="3417888"/>
            <a:ext cx="3194050" cy="222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3438525"/>
            <a:ext cx="3176588" cy="222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1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1763" y="1077913"/>
            <a:ext cx="3213100" cy="231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2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2988" y="1095375"/>
            <a:ext cx="3205162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3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6850" y="3422650"/>
            <a:ext cx="3176588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4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6793" y="3417888"/>
            <a:ext cx="3173413" cy="230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4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59008">
            <a:off x="11579225" y="2857500"/>
            <a:ext cx="242888" cy="19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8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-829490">
            <a:off x="1835150" y="2493963"/>
            <a:ext cx="963613" cy="922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6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3050" y="4935538"/>
            <a:ext cx="506413" cy="506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7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100" y="144463"/>
            <a:ext cx="868363" cy="64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8" name="Picture 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rcRect t="10052" b="11201"/>
          <a:stretch>
            <a:fillRect/>
          </a:stretch>
        </p:blipFill>
        <p:spPr>
          <a:xfrm>
            <a:off x="7446963" y="6219825"/>
            <a:ext cx="1506537" cy="55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88938" y="923925"/>
            <a:ext cx="2633663" cy="34131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Zap" pitchFamily="2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90869" y="5711825"/>
            <a:ext cx="2209800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t="15436" r="497" b="22705"/>
          <a:stretch>
            <a:fillRect/>
          </a:stretch>
        </p:blipFill>
        <p:spPr>
          <a:xfrm>
            <a:off x="3735388" y="0"/>
            <a:ext cx="4364037" cy="1577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635375" y="503238"/>
            <a:ext cx="4562475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DDE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Đọc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DDE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+mn-cs"/>
              </a:rPr>
              <a:t>bµi tËp ®äc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DE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: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ADDE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67825" y="6210300"/>
            <a:ext cx="2209800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7500" t="34444" r="20625" b="8889"/>
          <a:stretch/>
        </p:blipFill>
        <p:spPr>
          <a:xfrm>
            <a:off x="2401094" y="1699330"/>
            <a:ext cx="7389812" cy="43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363" y="1157288"/>
            <a:ext cx="8863324" cy="14465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Thấy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Mai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ra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vườn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,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bà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nhắc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Mai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điều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gì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3466707"/>
            <a:ext cx="9341019" cy="707886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Bà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nhắc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: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Cháu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cẩn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thận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kẻo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ngã</a:t>
            </a:r>
            <a:r>
              <a:rPr lang="en-US" altLang="en-US" sz="4000" dirty="0">
                <a:solidFill>
                  <a:sysClr val="windowText" lastClr="00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67825" y="6210300"/>
            <a:ext cx="2209800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5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249362" y="3019832"/>
            <a:ext cx="9539287" cy="1116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Mai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thấy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cành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hoa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gãy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đang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ứa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nhựa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như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đang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khóc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3600" b="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đau</a:t>
            </a:r>
            <a:r>
              <a:rPr lang="en-US" altLang="x-none" sz="3600" b="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kumimoji="0" lang="en-US" altLang="x-non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363" y="1354138"/>
            <a:ext cx="9539287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Vì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sao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Mai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nghĩ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là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hoa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đang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khóc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67825" y="6210300"/>
            <a:ext cx="2209800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2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2941" y="1155801"/>
            <a:ext cx="9416360" cy="14465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Qua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câu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chuyện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,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em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hiểu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điều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gì</a:t>
            </a:r>
            <a:endParaRPr kumimoji="0" lang="en-US" altLang="en-US" sz="44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aseline="0" dirty="0" err="1">
                <a:solidFill>
                  <a:srgbClr val="FFFFFF"/>
                </a:solidFill>
                <a:latin typeface="UTM Avo" panose="02040603050506020204" charset="0"/>
              </a:rPr>
              <a:t>về</a:t>
            </a:r>
            <a:r>
              <a:rPr lang="en-US" altLang="en-US" sz="4400" baseline="0" dirty="0">
                <a:solidFill>
                  <a:srgbClr val="FFFFFF"/>
                </a:solidFill>
                <a:latin typeface="UTM Avo" panose="02040603050506020204" charset="0"/>
              </a:rPr>
              <a:t> Mai?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6711" y="3263967"/>
            <a:ext cx="8997591" cy="5847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Mai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rất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yêu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hoa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có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ý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thức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bảo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vệ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cây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hoa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67825" y="6210300"/>
            <a:ext cx="2209800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00" t="33333" r="23125" b="11111"/>
          <a:stretch/>
        </p:blipFill>
        <p:spPr>
          <a:xfrm>
            <a:off x="1371600" y="304800"/>
            <a:ext cx="9677400" cy="58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708579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324</Words>
  <Application>Microsoft Office PowerPoint</Application>
  <PresentationFormat>Widescreen</PresentationFormat>
  <Paragraphs>74</Paragraphs>
  <Slides>36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VNI-Zap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292</cp:revision>
  <dcterms:created xsi:type="dcterms:W3CDTF">2021-11-07T09:12:58Z</dcterms:created>
  <dcterms:modified xsi:type="dcterms:W3CDTF">2025-04-03T05:53:01Z</dcterms:modified>
</cp:coreProperties>
</file>