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3" r:id="rId1"/>
  </p:sldMasterIdLst>
  <p:notesMasterIdLst>
    <p:notesMasterId r:id="rId8"/>
  </p:notesMasterIdLst>
  <p:sldIdLst>
    <p:sldId id="346" r:id="rId2"/>
    <p:sldId id="269" r:id="rId3"/>
    <p:sldId id="268" r:id="rId4"/>
    <p:sldId id="343" r:id="rId5"/>
    <p:sldId id="353" r:id="rId6"/>
    <p:sldId id="33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2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45450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98498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1" y="274640"/>
            <a:ext cx="365548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95514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508805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429604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47783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80382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60729361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57706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55837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27015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89965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05356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04528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18177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30267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67415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0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45" r:id="rId12"/>
    <p:sldLayoutId id="2147483779" r:id="rId13"/>
    <p:sldLayoutId id="2147483780" r:id="rId14"/>
    <p:sldLayoutId id="2147483781" r:id="rId15"/>
    <p:sldLayoutId id="2147483783" r:id="rId16"/>
    <p:sldLayoutId id="2147483668" r:id="rId17"/>
    <p:sldLayoutId id="2147483673" r:id="rId18"/>
  </p:sldLayoutIdLst>
  <p:transition spd="slow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9676" y="2254455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Pony" pitchFamily="2" charset="-93"/>
              </a:rPr>
              <a:t>KHỞI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5157193"/>
            <a:ext cx="1085182" cy="1554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344658"/>
            <a:ext cx="1440160" cy="1680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5230940"/>
            <a:ext cx="1627061" cy="162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4670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256" y="964916"/>
            <a:ext cx="7726308" cy="460056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85" y="1890232"/>
            <a:ext cx="10182018" cy="2127586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0" y="778835"/>
            <a:ext cx="9712023" cy="42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34506"/>
      </p:ext>
    </p:extLst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72" y="263236"/>
            <a:ext cx="9103510" cy="615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14726"/>
      </p:ext>
    </p:extLst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28078" y="166200"/>
            <a:ext cx="81958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 TẠM BIỆT  </a:t>
            </a:r>
          </a:p>
        </p:txBody>
      </p:sp>
    </p:spTree>
    <p:extLst>
      <p:ext uri="{BB962C8B-B14F-4D97-AF65-F5344CB8AC3E}">
        <p14:creationId xmlns:p14="http://schemas.microsoft.com/office/powerpoint/2010/main" val="191249420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5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iCiel Pony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Administrator</cp:lastModifiedBy>
  <cp:revision>165</cp:revision>
  <dcterms:created xsi:type="dcterms:W3CDTF">2021-05-12T04:19:00Z</dcterms:created>
  <dcterms:modified xsi:type="dcterms:W3CDTF">2025-04-17T11:31:09Z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