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16"/>
  </p:notesMasterIdLst>
  <p:sldIdLst>
    <p:sldId id="310" r:id="rId4"/>
    <p:sldId id="312" r:id="rId5"/>
    <p:sldId id="420" r:id="rId6"/>
    <p:sldId id="571" r:id="rId7"/>
    <p:sldId id="282" r:id="rId8"/>
    <p:sldId id="572" r:id="rId9"/>
    <p:sldId id="270" r:id="rId10"/>
    <p:sldId id="461" r:id="rId11"/>
    <p:sldId id="465" r:id="rId12"/>
    <p:sldId id="317" r:id="rId13"/>
    <p:sldId id="321"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3E7"/>
    <a:srgbClr val="DFF4FB"/>
    <a:srgbClr val="FCFCEC"/>
    <a:srgbClr val="CD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6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extLst>
      <p:ext uri="{BB962C8B-B14F-4D97-AF65-F5344CB8AC3E}">
        <p14:creationId xmlns:p14="http://schemas.microsoft.com/office/powerpoint/2010/main" val="336054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91741"/>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34304"/>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9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a16="http://schemas.microsoft.com/office/drawing/2014/main"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a16="http://schemas.microsoft.com/office/drawing/2014/main"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a16="http://schemas.microsoft.com/office/drawing/2014/main"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a16="http://schemas.microsoft.com/office/drawing/2014/main"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a16="http://schemas.microsoft.com/office/drawing/2014/main"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85758887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9" grpId="16"/>
      <p:bldP spid="9" grpId="17"/>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8288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61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1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340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8478"/>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615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extLst>
      <p:ext uri="{BB962C8B-B14F-4D97-AF65-F5344CB8AC3E}">
        <p14:creationId xmlns:p14="http://schemas.microsoft.com/office/powerpoint/2010/main" val="402515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A1D1-6B41-46B8-A566-656D62AD15A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50861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98124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6A1D1-6B41-46B8-A566-656D62AD15A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81302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A1D1-6B41-46B8-A566-656D62AD15A1}"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6696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A1D1-6B41-46B8-A566-656D62AD15A1}"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99092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A1D1-6B41-46B8-A566-656D62AD15A1}"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8209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A1D1-6B41-46B8-A566-656D62AD15A1}"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99620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4377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5945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29931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69711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4/17/2025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46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A1D1-6B41-46B8-A566-656D62AD15A1}" type="datetimeFigureOut">
              <a:rPr lang="en-US" smtClean="0"/>
              <a:t>4/17/2025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B7CC6-A8FD-42BA-A69B-7E00AF4BBFE5}" type="slidenum">
              <a:rPr lang="en-US" smtClean="0"/>
              <a:t>‹#›</a:t>
            </a:fld>
            <a:endParaRPr lang="en-US"/>
          </a:p>
        </p:txBody>
      </p:sp>
    </p:spTree>
    <p:extLst>
      <p:ext uri="{BB962C8B-B14F-4D97-AF65-F5344CB8AC3E}">
        <p14:creationId xmlns:p14="http://schemas.microsoft.com/office/powerpoint/2010/main" val="35224865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551014" y="2707525"/>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5400" b="1" kern="0" dirty="0">
                <a:solidFill>
                  <a:schemeClr val="accent1">
                    <a:lumMod val="75000"/>
                  </a:schemeClr>
                </a:solidFill>
                <a:latin typeface="Times New Roman" panose="02020603050405020304" charset="0"/>
                <a:cs typeface="Times New Roman" panose="02020603050405020304" charset="0"/>
              </a:rPr>
              <a:t>KHỞI ĐỘNG</a:t>
            </a:r>
          </a:p>
        </p:txBody>
      </p:sp>
    </p:spTree>
    <p:extLst>
      <p:ext uri="{BB962C8B-B14F-4D97-AF65-F5344CB8AC3E}">
        <p14:creationId xmlns:p14="http://schemas.microsoft.com/office/powerpoint/2010/main" val="104555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551014" y="2304327"/>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err="1">
                <a:solidFill>
                  <a:schemeClr val="accent1">
                    <a:lumMod val="75000"/>
                  </a:schemeClr>
                </a:solidFill>
                <a:latin typeface="Times New Roman" panose="02020603050405020304" charset="0"/>
                <a:cs typeface="Times New Roman" panose="02020603050405020304" charset="0"/>
              </a:rPr>
              <a:t>Vận</a:t>
            </a:r>
            <a:r>
              <a:rPr lang="en-US" sz="7200" b="1" kern="0" dirty="0">
                <a:solidFill>
                  <a:schemeClr val="accent1">
                    <a:lumMod val="75000"/>
                  </a:schemeClr>
                </a:solidFill>
                <a:latin typeface="Times New Roman" panose="02020603050405020304" charset="0"/>
                <a:cs typeface="Times New Roman" panose="02020603050405020304" charset="0"/>
              </a:rPr>
              <a:t> </a:t>
            </a:r>
            <a:r>
              <a:rPr lang="en-US" sz="7200" b="1" kern="0" dirty="0" err="1">
                <a:solidFill>
                  <a:schemeClr val="accent1">
                    <a:lumMod val="75000"/>
                  </a:schemeClr>
                </a:solidFill>
                <a:latin typeface="Times New Roman" panose="02020603050405020304" charset="0"/>
                <a:cs typeface="Times New Roman" panose="02020603050405020304" charset="0"/>
              </a:rPr>
              <a:t>dụng</a:t>
            </a:r>
            <a:endParaRPr lang="en-US" sz="7200" b="1" kern="0" dirty="0">
              <a:solidFill>
                <a:schemeClr val="accent1">
                  <a:lumMod val="75000"/>
                </a:schemeClr>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06585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0FD838-1D6F-4066-88F5-7937BD5E2BAD}"/>
              </a:ext>
            </a:extLst>
          </p:cNvPr>
          <p:cNvSpPr/>
          <p:nvPr/>
        </p:nvSpPr>
        <p:spPr>
          <a:xfrm>
            <a:off x="1770946" y="243996"/>
            <a:ext cx="8932684" cy="727553"/>
          </a:xfrm>
          <a:prstGeom prst="rect">
            <a:avLst/>
          </a:prstGeom>
          <a:solidFill>
            <a:srgbClr val="FCFCE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a:p>
        </p:txBody>
      </p:sp>
      <p:sp>
        <p:nvSpPr>
          <p:cNvPr id="9" name="TextBox 8">
            <a:extLst>
              <a:ext uri="{FF2B5EF4-FFF2-40B4-BE49-F238E27FC236}">
                <a16:creationId xmlns:a16="http://schemas.microsoft.com/office/drawing/2014/main" id="{5969D524-8711-FE30-A4C2-8D0E9B707D69}"/>
              </a:ext>
            </a:extLst>
          </p:cNvPr>
          <p:cNvSpPr txBox="1"/>
          <p:nvPr/>
        </p:nvSpPr>
        <p:spPr>
          <a:xfrm>
            <a:off x="1518285" y="2152555"/>
            <a:ext cx="9454515" cy="19158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68479" tIns="34241" rIns="68479" bIns="34241" rtlCol="0">
            <a:spAutoFit/>
          </a:bodyPr>
          <a:lstStyle/>
          <a:p>
            <a:pPr algn="just"/>
            <a:r>
              <a:rPr lang="en-US" sz="4000" b="1" dirty="0" err="1">
                <a:latin typeface="Arial" pitchFamily="34" charset="0"/>
                <a:ea typeface="Arial-Rounded" pitchFamily="34" charset="0"/>
                <a:cs typeface="Arial" pitchFamily="34" charset="0"/>
              </a:rPr>
              <a:t>Tìm</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đọc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câu</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chuyện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một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vị</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thần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trong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kho</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tàng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cổ</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Việt</a:t>
            </a:r>
            <a:r>
              <a:rPr lang="en-US" sz="4000" b="1" dirty="0">
                <a:latin typeface="Arial" pitchFamily="34" charset="0"/>
                <a:ea typeface="Arial-Rounded" pitchFamily="34" charset="0"/>
                <a:cs typeface="Arial" pitchFamily="34" charset="0"/>
              </a:rPr>
              <a:t> Nam </a:t>
            </a:r>
            <a:r>
              <a:rPr lang="en-US" sz="4000" b="1" dirty="0" err="1">
                <a:latin typeface="Arial" pitchFamily="34" charset="0"/>
                <a:ea typeface="Arial-Rounded" pitchFamily="34" charset="0"/>
                <a:cs typeface="Arial" pitchFamily="34" charset="0"/>
              </a:rPr>
              <a:t>hoặc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người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có</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công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với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đất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nước</a:t>
            </a:r>
            <a:r>
              <a:rPr lang="en-US" sz="4000" b="1"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055433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ó thể là hình minh họa">
            <a:extLst>
              <a:ext uri="{FF2B5EF4-FFF2-40B4-BE49-F238E27FC236}">
                <a16:creationId xmlns:a16="http://schemas.microsoft.com/office/drawing/2014/main" id="{225B3497-ED74-4CF7-8FE7-C7513F6C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55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2A5E28FD-749F-48A4-AFB9-0B83905E5683}"/>
              </a:ext>
            </a:extLst>
          </p:cNvPr>
          <p:cNvSpPr txBox="1"/>
          <p:nvPr/>
        </p:nvSpPr>
        <p:spPr>
          <a:xfrm>
            <a:off x="650233" y="1665053"/>
            <a:ext cx="7166772"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200" b="1" kern="0" dirty="0">
                <a:solidFill>
                  <a:schemeClr val="accent1">
                    <a:lumMod val="75000"/>
                  </a:schemeClr>
                </a:solidFill>
                <a:latin typeface="Times New Roman" panose="02020603050405020304" charset="0"/>
                <a:cs typeface="Times New Roman" panose="02020603050405020304" charset="0"/>
              </a:rPr>
              <a:t>CHÚC CÁC CON LUÔN CHĂM NGOAN, HỌC GIỎI!</a:t>
            </a:r>
          </a:p>
        </p:txBody>
      </p:sp>
    </p:spTree>
    <p:extLst>
      <p:ext uri="{BB962C8B-B14F-4D97-AF65-F5344CB8AC3E}">
        <p14:creationId xmlns:p14="http://schemas.microsoft.com/office/powerpoint/2010/main" val="22278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373668" y="2473349"/>
            <a:ext cx="563419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a:solidFill>
                  <a:schemeClr val="accent1">
                    <a:lumMod val="75000"/>
                  </a:schemeClr>
                </a:solidFill>
                <a:latin typeface="Times New Roman" panose="02020603050405020304" charset="0"/>
                <a:cs typeface="Times New Roman" panose="02020603050405020304" charset="0"/>
              </a:rPr>
              <a:t>KHÁM PHÁ</a:t>
            </a:r>
          </a:p>
        </p:txBody>
      </p:sp>
    </p:spTree>
    <p:extLst>
      <p:ext uri="{BB962C8B-B14F-4D97-AF65-F5344CB8AC3E}">
        <p14:creationId xmlns:p14="http://schemas.microsoft.com/office/powerpoint/2010/main" val="181725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3">
            <a:extLst>
              <a:ext uri="{FF2B5EF4-FFF2-40B4-BE49-F238E27FC236}">
                <a16:creationId xmlns:a16="http://schemas.microsoft.com/office/drawing/2014/main" id="{0CD1CEEF-2133-C0BE-89EE-A2DF33615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79" y="754655"/>
            <a:ext cx="10381641" cy="5591061"/>
          </a:xfrm>
          <a:prstGeom prst="rect">
            <a:avLst/>
          </a:prstGeom>
        </p:spPr>
      </p:pic>
      <p:sp>
        <p:nvSpPr>
          <p:cNvPr id="12" name="TextBox 11">
            <a:extLst>
              <a:ext uri="{FF2B5EF4-FFF2-40B4-BE49-F238E27FC236}">
                <a16:creationId xmlns:a16="http://schemas.microsoft.com/office/drawing/2014/main" id="{198610B8-88D6-C1C3-F7B4-55C9CE5108C5}"/>
              </a:ext>
            </a:extLst>
          </p:cNvPr>
          <p:cNvSpPr txBox="1"/>
          <p:nvPr/>
        </p:nvSpPr>
        <p:spPr>
          <a:xfrm>
            <a:off x="723212" y="1831002"/>
            <a:ext cx="10694162"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rPr>
              <a:t>TIẾNG VIỆT</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3" name="TextBox 12">
            <a:extLst>
              <a:ext uri="{FF2B5EF4-FFF2-40B4-BE49-F238E27FC236}">
                <a16:creationId xmlns:a16="http://schemas.microsoft.com/office/drawing/2014/main" id="{1BC09627-0F7F-1D9D-6462-D4D4C8E655A3}"/>
              </a:ext>
            </a:extLst>
          </p:cNvPr>
          <p:cNvSpPr txBox="1"/>
          <p:nvPr/>
        </p:nvSpPr>
        <p:spPr>
          <a:xfrm>
            <a:off x="2071170" y="2765355"/>
            <a:ext cx="7844009" cy="1569660"/>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Bài</a:t>
            </a:r>
            <a:r>
              <a:rPr lang="en-US" sz="3200" b="1" dirty="0">
                <a:solidFill>
                  <a:srgbClr val="FF0000"/>
                </a:solidFill>
                <a:latin typeface="Arial" panose="020B0604020202020204" pitchFamily="34" charset="0"/>
                <a:cs typeface="Arial" panose="020B0604020202020204" pitchFamily="34" charset="0"/>
              </a:rPr>
              <a:t> 22: </a:t>
            </a:r>
            <a:r>
              <a:rPr lang="en-US" sz="3200" b="1" dirty="0" err="1">
                <a:solidFill>
                  <a:srgbClr val="FF0000"/>
                </a:solidFill>
                <a:latin typeface="Arial" panose="020B0604020202020204" pitchFamily="34" charset="0"/>
                <a:cs typeface="Arial" panose="020B0604020202020204" pitchFamily="34" charset="0"/>
              </a:rPr>
              <a:t>Luyện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tập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viết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đoạn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văn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do </a:t>
            </a:r>
            <a:r>
              <a:rPr lang="en-US" sz="3200" b="1" dirty="0" err="1">
                <a:solidFill>
                  <a:srgbClr val="FF0000"/>
                </a:solidFill>
                <a:latin typeface="Arial" panose="020B0604020202020204" pitchFamily="34" charset="0"/>
                <a:cs typeface="Arial" panose="020B0604020202020204" pitchFamily="34" charset="0"/>
              </a:rPr>
              <a:t>yêu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nhân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câu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nghe</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76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 y="18542"/>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27149" y="1597321"/>
            <a:ext cx="12243925" cy="529158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E8E17C8-5525-46E9-33B1-C24DA1C87D09}"/>
              </a:ext>
            </a:extLst>
          </p:cNvPr>
          <p:cNvSpPr/>
          <p:nvPr/>
        </p:nvSpPr>
        <p:spPr>
          <a:xfrm>
            <a:off x="2741163" y="2659410"/>
            <a:ext cx="2420543" cy="217032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E631829-FC15-C3AC-F908-E2AE3208B6D5}"/>
              </a:ext>
            </a:extLst>
          </p:cNvPr>
          <p:cNvCxnSpPr>
            <a:cxnSpLocks/>
          </p:cNvCxnSpPr>
          <p:nvPr/>
        </p:nvCxnSpPr>
        <p:spPr>
          <a:xfrm flipV="1">
            <a:off x="5161706" y="1794856"/>
            <a:ext cx="2368617" cy="1354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00A71A-2D7D-6DF5-6A11-679CBB03CF1C}"/>
              </a:ext>
            </a:extLst>
          </p:cNvPr>
          <p:cNvCxnSpPr>
            <a:cxnSpLocks/>
          </p:cNvCxnSpPr>
          <p:nvPr/>
        </p:nvCxnSpPr>
        <p:spPr>
          <a:xfrm>
            <a:off x="5181246" y="3468790"/>
            <a:ext cx="24205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C2937-25D9-DF59-8E5F-DC9CC4BCE1F3}"/>
              </a:ext>
            </a:extLst>
          </p:cNvPr>
          <p:cNvCxnSpPr>
            <a:cxnSpLocks/>
          </p:cNvCxnSpPr>
          <p:nvPr/>
        </p:nvCxnSpPr>
        <p:spPr>
          <a:xfrm>
            <a:off x="5198345" y="3787802"/>
            <a:ext cx="2495253" cy="8568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4149F47-7FED-E3C0-1270-340F15C4FF66}"/>
              </a:ext>
            </a:extLst>
          </p:cNvPr>
          <p:cNvSpPr/>
          <p:nvPr/>
        </p:nvSpPr>
        <p:spPr>
          <a:xfrm>
            <a:off x="7582828" y="1495701"/>
            <a:ext cx="3638165" cy="7723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a. </a:t>
            </a:r>
            <a:r>
              <a:rPr lang="en-US" sz="3000" dirty="0" err="1">
                <a:solidFill>
                  <a:schemeClr val="tx1"/>
                </a:solidFill>
                <a:latin typeface="Times New Roman" panose="02020603050405020304" pitchFamily="18" charset="0"/>
                <a:cs typeface="Times New Roman" panose="02020603050405020304" pitchFamily="18" charset="0"/>
              </a:rPr>
              <a:t>Tên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18" name="Rectangle: Rounded Corners 17">
            <a:extLst>
              <a:ext uri="{FF2B5EF4-FFF2-40B4-BE49-F238E27FC236}">
                <a16:creationId xmlns:a16="http://schemas.microsoft.com/office/drawing/2014/main" id="{A8B4029D-BEE4-D63B-095D-45E71B62E8EE}"/>
              </a:ext>
            </a:extLst>
          </p:cNvPr>
          <p:cNvSpPr/>
          <p:nvPr/>
        </p:nvSpPr>
        <p:spPr>
          <a:xfrm>
            <a:off x="7595803" y="2497450"/>
            <a:ext cx="3625190" cy="124712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b.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nào</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C8098BF3-1137-A600-E2BF-630595D80185}"/>
              </a:ext>
            </a:extLst>
          </p:cNvPr>
          <p:cNvSpPr/>
          <p:nvPr/>
        </p:nvSpPr>
        <p:spPr>
          <a:xfrm>
            <a:off x="7727795" y="4032236"/>
            <a:ext cx="3493198" cy="114205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c. </a:t>
            </a:r>
            <a:r>
              <a:rPr lang="en-US" sz="3000" dirty="0" err="1">
                <a:solidFill>
                  <a:schemeClr val="tx1"/>
                </a:solidFill>
                <a:latin typeface="Times New Roman" panose="02020603050405020304" pitchFamily="18" charset="0"/>
                <a:cs typeface="Times New Roman" panose="02020603050405020304" pitchFamily="18" charset="0"/>
              </a:rPr>
              <a:t>Em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DE31F279-3F4F-FDC5-0982-56DBE81A564B}"/>
              </a:ext>
            </a:extLst>
          </p:cNvPr>
          <p:cNvCxnSpPr>
            <a:cxnSpLocks/>
          </p:cNvCxnSpPr>
          <p:nvPr/>
        </p:nvCxnSpPr>
        <p:spPr>
          <a:xfrm>
            <a:off x="5181246" y="4076205"/>
            <a:ext cx="2686062" cy="16708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9E7CCC10-38C7-5139-FBC9-F2DEFBEB74AF}"/>
              </a:ext>
            </a:extLst>
          </p:cNvPr>
          <p:cNvSpPr/>
          <p:nvPr/>
        </p:nvSpPr>
        <p:spPr>
          <a:xfrm>
            <a:off x="7867308" y="5621083"/>
            <a:ext cx="3353685" cy="90748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d. </a:t>
            </a:r>
            <a:r>
              <a:rPr lang="en-US" sz="3000" dirty="0" err="1">
                <a:solidFill>
                  <a:schemeClr val="tx1"/>
                </a:solidFill>
                <a:latin typeface="Times New Roman" panose="02020603050405020304" pitchFamily="18" charset="0"/>
                <a:cs typeface="Times New Roman" panose="02020603050405020304" pitchFamily="18" charset="0"/>
              </a:rPr>
              <a:t>Nêu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lí</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51356C1A-EE15-CD54-3ED5-CBDC5A95C9BE}"/>
              </a:ext>
            </a:extLst>
          </p:cNvPr>
          <p:cNvSpPr/>
          <p:nvPr/>
        </p:nvSpPr>
        <p:spPr>
          <a:xfrm>
            <a:off x="274912" y="495880"/>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id="{32322C4E-0C9E-BB8D-DA03-ACF64ABC673B}"/>
              </a:ext>
            </a:extLst>
          </p:cNvPr>
          <p:cNvSpPr txBox="1"/>
          <p:nvPr/>
        </p:nvSpPr>
        <p:spPr>
          <a:xfrm>
            <a:off x="1094002" y="375133"/>
            <a:ext cx="10649414" cy="992480"/>
          </a:xfrm>
          <a:prstGeom prst="rect">
            <a:avLst/>
          </a:prstGeom>
          <a:solidFill>
            <a:srgbClr val="56C3E7"/>
          </a:solidFill>
        </p:spPr>
        <p:txBody>
          <a:bodyPr wrap="square" lIns="68479" tIns="34241" rIns="68479" bIns="34241" rtlCol="0">
            <a:spAutoFit/>
          </a:bodyPr>
          <a:lstStyle/>
          <a:p>
            <a:pPr algn="just"/>
            <a:r>
              <a:rPr lang="en-US" sz="3000" b="1" dirty="0">
                <a:latin typeface="Times New Roman" panose="02020603050405020304" pitchFamily="18" charset="0"/>
                <a:ea typeface="Arial-Rounded" pitchFamily="34" charset="0"/>
                <a:cs typeface="Times New Roman" panose="02020603050405020304" pitchFamily="18" charset="0"/>
              </a:rPr>
              <a:t>Trao </a:t>
            </a:r>
            <a:r>
              <a:rPr lang="en-US" sz="3000" b="1" dirty="0" err="1">
                <a:latin typeface="Times New Roman" panose="02020603050405020304" pitchFamily="18" charset="0"/>
                <a:ea typeface="Arial-Rounded" pitchFamily="34" charset="0"/>
                <a:cs typeface="Times New Roman" panose="02020603050405020304" pitchFamily="18" charset="0"/>
              </a:rPr>
              <a:t>đổi</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cùng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bạn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về</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một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nhân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vật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yêu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thích</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trong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câu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chuyện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đọc</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nghe</a:t>
            </a:r>
            <a:r>
              <a:rPr lang="en-US" sz="3000" b="1" dirty="0">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18910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0"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89363"/>
            <a:ext cx="7962900" cy="493523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600" b="1" i="1" dirty="0">
                <a:solidFill>
                  <a:srgbClr val="002060"/>
                </a:solidFill>
                <a:latin typeface="Cambria" panose="02040503050406030204" pitchFamily="18" charset="0"/>
                <a:ea typeface="Cambria" panose="02040503050406030204" pitchFamily="18" charset="0"/>
              </a:rPr>
              <a:t>          </a:t>
            </a:r>
            <a:r>
              <a:rPr lang="vi-VN" sz="2800" b="1" i="1" dirty="0">
                <a:solidFill>
                  <a:srgbClr val="002060"/>
                </a:solidFill>
                <a:latin typeface="+mj-lt"/>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3"/>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EB66A9-C0BE-9BF5-84F5-75B31520559C}"/>
              </a:ext>
            </a:extLst>
          </p:cNvPr>
          <p:cNvSpPr txBox="1"/>
          <p:nvPr/>
        </p:nvSpPr>
        <p:spPr>
          <a:xfrm>
            <a:off x="3333906" y="1560978"/>
            <a:ext cx="8305100" cy="623149"/>
          </a:xfrm>
          <a:prstGeom prst="rect">
            <a:avLst/>
          </a:prstGeom>
          <a:solidFill>
            <a:srgbClr val="56C3E7"/>
          </a:solidFill>
          <a:ln w="19050">
            <a:solidFill>
              <a:schemeClr val="tx1"/>
            </a:solidFill>
          </a:ln>
        </p:spPr>
        <p:txBody>
          <a:bodyPr wrap="square" lIns="68479" tIns="34241" rIns="68479" bIns="34241" rtlCol="0">
            <a:spAutoFit/>
          </a:bodyPr>
          <a:lstStyle/>
          <a:p>
            <a:pPr algn="just"/>
            <a:r>
              <a:rPr lang="en-US" sz="3600" b="1" dirty="0" err="1">
                <a:latin typeface="Times New Roman" panose="02020603050405020304" pitchFamily="18" charset="0"/>
                <a:ea typeface="Arial-Rounded" pitchFamily="34" charset="0"/>
                <a:cs typeface="Times New Roman" panose="02020603050405020304" pitchFamily="18" charset="0"/>
              </a:rPr>
              <a:t>Viết</a:t>
            </a:r>
            <a:r>
              <a:rPr lang="en-US" sz="3600" b="1" dirty="0">
                <a:latin typeface="Times New Roman" panose="02020603050405020304" pitchFamily="18" charset="0"/>
                <a:ea typeface="Arial-Rounded" pitchFamily="34" charset="0"/>
                <a:cs typeface="Times New Roman" panose="02020603050405020304" pitchFamily="18" charset="0"/>
              </a:rPr>
              <a:t> 2 – 3 </a:t>
            </a:r>
            <a:r>
              <a:rPr lang="en-US" sz="3600" b="1" dirty="0" err="1">
                <a:latin typeface="Times New Roman" panose="02020603050405020304" pitchFamily="18" charset="0"/>
                <a:ea typeface="Arial-Rounded" pitchFamily="34" charset="0"/>
                <a:cs typeface="Times New Roman" panose="02020603050405020304" pitchFamily="18" charset="0"/>
              </a:rPr>
              <a:t>câu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lí</a:t>
            </a:r>
            <a:r>
              <a:rPr lang="en-US" sz="3600" b="1" dirty="0">
                <a:latin typeface="Times New Roman" panose="02020603050405020304" pitchFamily="18" charset="0"/>
                <a:ea typeface="Arial-Rounded" pitchFamily="34" charset="0"/>
                <a:cs typeface="Times New Roman" panose="02020603050405020304" pitchFamily="18" charset="0"/>
              </a:rPr>
              <a:t> do </a:t>
            </a:r>
            <a:r>
              <a:rPr lang="en-US" sz="3600" b="1" dirty="0" err="1">
                <a:latin typeface="Times New Roman" panose="02020603050405020304" pitchFamily="18" charset="0"/>
                <a:ea typeface="Arial-Rounded" pitchFamily="34" charset="0"/>
                <a:cs typeface="Times New Roman" panose="02020603050405020304" pitchFamily="18" charset="0"/>
              </a:rPr>
              <a:t>yêu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thích</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nhân</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vật</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E18C68BA-5D6F-FD97-D957-D4F0C267351F}"/>
              </a:ext>
            </a:extLst>
          </p:cNvPr>
          <p:cNvSpPr/>
          <p:nvPr/>
        </p:nvSpPr>
        <p:spPr>
          <a:xfrm>
            <a:off x="2515874" y="1468133"/>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2</a:t>
            </a:r>
          </a:p>
        </p:txBody>
      </p:sp>
      <p:pic>
        <p:nvPicPr>
          <p:cNvPr id="3" name="Picture 2">
            <a:extLst>
              <a:ext uri="{FF2B5EF4-FFF2-40B4-BE49-F238E27FC236}">
                <a16:creationId xmlns:a16="http://schemas.microsoft.com/office/drawing/2014/main" id="{9063E0CC-C60B-C17D-0A90-1B543291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7" y="2398004"/>
            <a:ext cx="3091109" cy="2355131"/>
          </a:xfrm>
          <a:prstGeom prst="rect">
            <a:avLst/>
          </a:prstGeom>
        </p:spPr>
      </p:pic>
    </p:spTree>
    <p:extLst>
      <p:ext uri="{BB962C8B-B14F-4D97-AF65-F5344CB8AC3E}">
        <p14:creationId xmlns:p14="http://schemas.microsoft.com/office/powerpoint/2010/main" val="87857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Chia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sẻ</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đoạn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văn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chỉnh</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sửa</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bổ</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sung ý hay.</a:t>
            </a:r>
            <a:endParaRPr kumimoji="0" lang="en-GB" sz="3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id="{1C079F81-48F2-C051-6A11-FC0B47FF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id="{35AC2FC4-ECED-49B5-8B61-5D1556C63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được</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do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vật</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2040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ngắn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gọn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rõ</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ý,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cảm</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xúc</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5203176"/>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6" y="186732"/>
                <a:ext cx="3942887" cy="35212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bày</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đúng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đoạn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t>
                </a: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dấu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đổi</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viết</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QT.potx" id="{AEBD0564-65FA-4B13-80F3-F483FE40E815}" vid="{53A2CC4D-D4C4-4A17-A467-553F8E91B1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276</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微软雅黑</vt:lpstr>
      <vt:lpstr>Arial</vt:lpstr>
      <vt:lpstr>Arial-SGK-TV</vt:lpstr>
      <vt:lpstr>Calibri</vt:lpstr>
      <vt:lpstr>Calibri Light</vt:lpstr>
      <vt:lpstr>Cambria</vt:lpstr>
      <vt:lpstr>Chivo Light</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50</cp:revision>
  <dcterms:created xsi:type="dcterms:W3CDTF">2020-08-13T09:32:00Z</dcterms:created>
  <dcterms:modified xsi:type="dcterms:W3CDTF">2025-04-17T11:19:09Z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