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11"/>
  </p:notesMasterIdLst>
  <p:handoutMasterIdLst>
    <p:handoutMasterId r:id="rId12"/>
  </p:handoutMasterIdLst>
  <p:sldIdLst>
    <p:sldId id="415" r:id="rId3"/>
    <p:sldId id="496" r:id="rId4"/>
    <p:sldId id="498" r:id="rId5"/>
    <p:sldId id="322" r:id="rId6"/>
    <p:sldId id="431" r:id="rId7"/>
    <p:sldId id="418" r:id="rId8"/>
    <p:sldId id="499" r:id="rId9"/>
    <p:sldId id="497" r:id="rId10"/>
  </p:sldIdLst>
  <p:sldSz cx="9144000" cy="5143500" type="screen16x9"/>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33CCFF"/>
    <a:srgbClr val="0099CC"/>
    <a:srgbClr val="F1CF15"/>
    <a:srgbClr val="F6D857"/>
    <a:srgbClr val="F6E471"/>
    <a:srgbClr val="A7CD6B"/>
    <a:srgbClr val="E98954"/>
    <a:srgbClr val="2AB5E1"/>
    <a:srgbClr val="EA7E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33" autoAdjust="0"/>
    <p:restoredTop sz="94667" autoAdjust="0"/>
  </p:normalViewPr>
  <p:slideViewPr>
    <p:cSldViewPr>
      <p:cViewPr varScale="1">
        <p:scale>
          <a:sx n="137" d="100"/>
          <a:sy n="137" d="100"/>
        </p:scale>
        <p:origin x="1080" y="114"/>
      </p:cViewPr>
      <p:guideLst>
        <p:guide orient="horz" pos="103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dirty="0">
              <a:latin typeface="inpin heiti" charset="-122"/>
              <a:ea typeface="inpin heiti"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latin typeface="inpin heiti" charset="-122"/>
                <a:ea typeface="inpin heiti" charset="-122"/>
              </a:rPr>
              <a:t>2025/4/17</a:t>
            </a:fld>
            <a:endParaRPr lang="zh-CN" altLang="en-US" dirty="0">
              <a:latin typeface="inpin heiti" charset="-122"/>
              <a:ea typeface="inpin heiti" charset="-122"/>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dirty="0">
              <a:latin typeface="inpin heiti" charset="-122"/>
              <a:ea typeface="inpin heiti" charset="-122"/>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latin typeface="inpin heiti" charset="-122"/>
                <a:ea typeface="inpin heiti" charset="-122"/>
              </a:rPr>
              <a:t>‹#›</a:t>
            </a:fld>
            <a:endParaRPr lang="zh-CN" altLang="en-US" dirty="0">
              <a:latin typeface="inpin heiti" charset="-122"/>
              <a:ea typeface="inpin heiti"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inpin heiti" charset="-122"/>
                <a:ea typeface="inpin heiti" charset="-122"/>
              </a:defRPr>
            </a:lvl1pPr>
          </a:lstStyle>
          <a:p>
            <a:fld id="{6A2B73EA-EE91-4E33-A9C1-8BF5DD7139A2}" type="datetimeFigureOut">
              <a:rPr lang="zh-CN" altLang="en-US" smtClean="0"/>
              <a:t>2025/4/17</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7392B679-AE23-4750-8FB0-6513430B8953}" type="slidenum">
              <a:rPr lang="zh-CN" altLang="en-US" smtClean="0"/>
              <a:t>‹#›</a:t>
            </a:fld>
            <a:endParaRPr lang="zh-CN" altLang="en-US" dirty="0"/>
          </a:p>
        </p:txBody>
      </p:sp>
    </p:spTree>
    <p:extLst>
      <p:ext uri="{BB962C8B-B14F-4D97-AF65-F5344CB8AC3E}">
        <p14:creationId xmlns:p14="http://schemas.microsoft.com/office/powerpoint/2010/main" val="483206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64747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extLst>
      <p:ext uri="{BB962C8B-B14F-4D97-AF65-F5344CB8AC3E}">
        <p14:creationId xmlns:p14="http://schemas.microsoft.com/office/powerpoint/2010/main" val="3756346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extLst>
      <p:ext uri="{BB962C8B-B14F-4D97-AF65-F5344CB8AC3E}">
        <p14:creationId xmlns:p14="http://schemas.microsoft.com/office/powerpoint/2010/main" val="4139124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extLst>
      <p:ext uri="{BB962C8B-B14F-4D97-AF65-F5344CB8AC3E}">
        <p14:creationId xmlns:p14="http://schemas.microsoft.com/office/powerpoint/2010/main" val="700093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extLst>
      <p:ext uri="{BB962C8B-B14F-4D97-AF65-F5344CB8AC3E}">
        <p14:creationId xmlns:p14="http://schemas.microsoft.com/office/powerpoint/2010/main" val="4095177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extLst>
      <p:ext uri="{BB962C8B-B14F-4D97-AF65-F5344CB8AC3E}">
        <p14:creationId xmlns:p14="http://schemas.microsoft.com/office/powerpoint/2010/main" val="1300136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33129"/>
            <a:ext cx="9144000" cy="5176629"/>
          </a:xfrm>
          <a:prstGeom prst="rect">
            <a:avLst/>
          </a:prstGeom>
        </p:spPr>
      </p:pic>
      <p:pic>
        <p:nvPicPr>
          <p:cNvPr id="3" name="图片 2"/>
          <p:cNvPicPr>
            <a:picLocks noChangeAspect="1"/>
          </p:cNvPicPr>
          <p:nvPr userDrawn="1"/>
        </p:nvPicPr>
        <p:blipFill>
          <a:blip r:embed="rId3" cstate="screen"/>
          <a:stretch>
            <a:fillRect/>
          </a:stretch>
        </p:blipFill>
        <p:spPr>
          <a:xfrm rot="21197718">
            <a:off x="-785719" y="-79535"/>
            <a:ext cx="10715436" cy="5357718"/>
          </a:xfrm>
          <a:prstGeom prst="rect">
            <a:avLst/>
          </a:prstGeom>
        </p:spPr>
      </p:pic>
      <p:pic>
        <p:nvPicPr>
          <p:cNvPr id="4" name="图片 3"/>
          <p:cNvPicPr>
            <a:picLocks noChangeAspect="1"/>
          </p:cNvPicPr>
          <p:nvPr userDrawn="1"/>
        </p:nvPicPr>
        <p:blipFill>
          <a:blip r:embed="rId4" cstate="screen"/>
          <a:stretch>
            <a:fillRect/>
          </a:stretch>
        </p:blipFill>
        <p:spPr>
          <a:xfrm>
            <a:off x="7571851" y="483518"/>
            <a:ext cx="1307595" cy="601397"/>
          </a:xfrm>
          <a:prstGeom prst="rect">
            <a:avLst/>
          </a:prstGeom>
        </p:spPr>
      </p:pic>
      <p:pic>
        <p:nvPicPr>
          <p:cNvPr id="6" name="图片 5"/>
          <p:cNvPicPr>
            <a:picLocks noChangeAspect="1"/>
          </p:cNvPicPr>
          <p:nvPr userDrawn="1"/>
        </p:nvPicPr>
        <p:blipFill>
          <a:blip r:embed="rId5" cstate="screen"/>
          <a:stretch>
            <a:fillRect/>
          </a:stretch>
        </p:blipFill>
        <p:spPr>
          <a:xfrm>
            <a:off x="-61912" y="44268"/>
            <a:ext cx="1901121" cy="787111"/>
          </a:xfrm>
          <a:prstGeom prst="rect">
            <a:avLst/>
          </a:prstGeom>
        </p:spPr>
      </p:pic>
    </p:spTree>
  </p:cSld>
  <p:clrMapOvr>
    <a:masterClrMapping/>
  </p:clrMapOvr>
  <p:transition spd="slow" advTm="5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399" b="1"/>
            </a:lvl1pPr>
            <a:lvl2pPr marL="457097" indent="0">
              <a:buNone/>
              <a:defRPr sz="2024" b="1"/>
            </a:lvl2pPr>
            <a:lvl3pPr marL="914195" indent="0">
              <a:buNone/>
              <a:defRPr sz="1800" b="1"/>
            </a:lvl3pPr>
            <a:lvl4pPr marL="1371291" indent="0">
              <a:buNone/>
              <a:defRPr sz="1650" b="1"/>
            </a:lvl4pPr>
            <a:lvl5pPr marL="1828388" indent="0">
              <a:buNone/>
              <a:defRPr sz="1650" b="1"/>
            </a:lvl5pPr>
            <a:lvl6pPr marL="2285486" indent="0">
              <a:buNone/>
              <a:defRPr sz="1650" b="1"/>
            </a:lvl6pPr>
            <a:lvl7pPr marL="2742583" indent="0">
              <a:buNone/>
              <a:defRPr sz="1650" b="1"/>
            </a:lvl7pPr>
            <a:lvl8pPr marL="3199680" indent="0">
              <a:buNone/>
              <a:defRPr sz="1650" b="1"/>
            </a:lvl8pPr>
            <a:lvl9pPr marL="3656777"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399"/>
            </a:lvl1pPr>
            <a:lvl2pPr>
              <a:defRPr sz="2024"/>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399" b="1"/>
            </a:lvl1pPr>
            <a:lvl2pPr marL="457097" indent="0">
              <a:buNone/>
              <a:defRPr sz="2024" b="1"/>
            </a:lvl2pPr>
            <a:lvl3pPr marL="914195" indent="0">
              <a:buNone/>
              <a:defRPr sz="1800" b="1"/>
            </a:lvl3pPr>
            <a:lvl4pPr marL="1371291" indent="0">
              <a:buNone/>
              <a:defRPr sz="1650" b="1"/>
            </a:lvl4pPr>
            <a:lvl5pPr marL="1828388" indent="0">
              <a:buNone/>
              <a:defRPr sz="1650" b="1"/>
            </a:lvl5pPr>
            <a:lvl6pPr marL="2285486" indent="0">
              <a:buNone/>
              <a:defRPr sz="1650" b="1"/>
            </a:lvl6pPr>
            <a:lvl7pPr marL="2742583" indent="0">
              <a:buNone/>
              <a:defRPr sz="1650" b="1"/>
            </a:lvl7pPr>
            <a:lvl8pPr marL="3199680" indent="0">
              <a:buNone/>
              <a:defRPr sz="1650" b="1"/>
            </a:lvl8pPr>
            <a:lvl9pPr marL="3656777"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399"/>
            </a:lvl1pPr>
            <a:lvl2pPr>
              <a:defRPr sz="2024"/>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4/17/2025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55033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4/17/2025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14459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854725" y="773443"/>
            <a:ext cx="7434551"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0" rIns="68561" bIns="34280" rtlCol="0" anchor="ctr"/>
          <a:lstStyle/>
          <a:p>
            <a:pPr marL="0" marR="0" lvl="0" indent="0" algn="ctr" defTabSz="685663"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4425043" y="4838924"/>
            <a:ext cx="293917" cy="1650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0" rIns="68561" bIns="34280" rtlCol="0" anchor="ctr"/>
          <a:lstStyle/>
          <a:p>
            <a:pPr marL="0" marR="0" lvl="0" indent="0" algn="ctr" defTabSz="685663"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4/17/2025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3505201" y="4797171"/>
            <a:ext cx="2133600" cy="273844"/>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54288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312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24" b="1"/>
            </a:lvl1pPr>
          </a:lstStyle>
          <a:p>
            <a:r>
              <a:rPr lang="en-US"/>
              <a:t>Click to edit Master title style</a:t>
            </a:r>
          </a:p>
        </p:txBody>
      </p:sp>
      <p:sp>
        <p:nvSpPr>
          <p:cNvPr id="3" name="Content Placeholder 2"/>
          <p:cNvSpPr>
            <a:spLocks noGrp="1"/>
          </p:cNvSpPr>
          <p:nvPr>
            <p:ph idx="1"/>
          </p:nvPr>
        </p:nvSpPr>
        <p:spPr>
          <a:xfrm>
            <a:off x="3575051" y="204791"/>
            <a:ext cx="5111750" cy="4389835"/>
          </a:xfrm>
        </p:spPr>
        <p:txBody>
          <a:bodyPr/>
          <a:lstStyle>
            <a:lvl1pPr>
              <a:defRPr sz="3224"/>
            </a:lvl1pPr>
            <a:lvl2pPr>
              <a:defRPr sz="2849"/>
            </a:lvl2pPr>
            <a:lvl3pPr>
              <a:defRPr sz="2399"/>
            </a:lvl3pPr>
            <a:lvl4pPr>
              <a:defRPr sz="2024"/>
            </a:lvl4pPr>
            <a:lvl5pPr>
              <a:defRPr sz="2024"/>
            </a:lvl5pPr>
            <a:lvl6pPr>
              <a:defRPr sz="2024"/>
            </a:lvl6pPr>
            <a:lvl7pPr>
              <a:defRPr sz="2024"/>
            </a:lvl7pPr>
            <a:lvl8pPr>
              <a:defRPr sz="2024"/>
            </a:lvl8pPr>
            <a:lvl9pPr>
              <a:defRPr sz="20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9"/>
            <a:ext cx="3008313" cy="3518297"/>
          </a:xfrm>
        </p:spPr>
        <p:txBody>
          <a:bodyPr/>
          <a:lstStyle>
            <a:lvl1pPr marL="0" indent="0">
              <a:buNone/>
              <a:defRPr sz="1425"/>
            </a:lvl1pPr>
            <a:lvl2pPr marL="457097" indent="0">
              <a:buNone/>
              <a:defRPr sz="1200"/>
            </a:lvl2pPr>
            <a:lvl3pPr marL="914195" indent="0">
              <a:buNone/>
              <a:defRPr sz="1050"/>
            </a:lvl3pPr>
            <a:lvl4pPr marL="1371291" indent="0">
              <a:buNone/>
              <a:defRPr sz="900"/>
            </a:lvl4pPr>
            <a:lvl5pPr marL="1828388" indent="0">
              <a:buNone/>
              <a:defRPr sz="900"/>
            </a:lvl5pPr>
            <a:lvl6pPr marL="2285486" indent="0">
              <a:buNone/>
              <a:defRPr sz="900"/>
            </a:lvl6pPr>
            <a:lvl7pPr marL="2742583" indent="0">
              <a:buNone/>
              <a:defRPr sz="900"/>
            </a:lvl7pPr>
            <a:lvl8pPr marL="3199680" indent="0">
              <a:buNone/>
              <a:defRPr sz="900"/>
            </a:lvl8pPr>
            <a:lvl9pPr marL="365677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4/17/2025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75409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2"/>
            <a:ext cx="5486400" cy="425054"/>
          </a:xfrm>
        </p:spPr>
        <p:txBody>
          <a:bodyPr anchor="b"/>
          <a:lstStyle>
            <a:lvl1pPr algn="l">
              <a:defRPr sz="2024" b="1"/>
            </a:lvl1pPr>
          </a:lstStyle>
          <a:p>
            <a:r>
              <a:rPr lang="en-US"/>
              <a:t>Click to edit Master title style</a:t>
            </a:r>
          </a:p>
        </p:txBody>
      </p:sp>
      <p:sp>
        <p:nvSpPr>
          <p:cNvPr id="3" name="Picture Placeholder 2"/>
          <p:cNvSpPr>
            <a:spLocks noGrp="1"/>
          </p:cNvSpPr>
          <p:nvPr>
            <p:ph type="pic" idx="1"/>
          </p:nvPr>
        </p:nvSpPr>
        <p:spPr>
          <a:xfrm>
            <a:off x="1792288" y="459583"/>
            <a:ext cx="5486400" cy="3086100"/>
          </a:xfrm>
        </p:spPr>
        <p:txBody>
          <a:bodyPr/>
          <a:lstStyle>
            <a:lvl1pPr marL="0" indent="0">
              <a:buNone/>
              <a:defRPr sz="3224"/>
            </a:lvl1pPr>
            <a:lvl2pPr marL="457097" indent="0">
              <a:buNone/>
              <a:defRPr sz="2849"/>
            </a:lvl2pPr>
            <a:lvl3pPr marL="914195" indent="0">
              <a:buNone/>
              <a:defRPr sz="2399"/>
            </a:lvl3pPr>
            <a:lvl4pPr marL="1371291" indent="0">
              <a:buNone/>
              <a:defRPr sz="2024"/>
            </a:lvl4pPr>
            <a:lvl5pPr marL="1828388" indent="0">
              <a:buNone/>
              <a:defRPr sz="2024"/>
            </a:lvl5pPr>
            <a:lvl6pPr marL="2285486" indent="0">
              <a:buNone/>
              <a:defRPr sz="2024"/>
            </a:lvl6pPr>
            <a:lvl7pPr marL="2742583" indent="0">
              <a:buNone/>
              <a:defRPr sz="2024"/>
            </a:lvl7pPr>
            <a:lvl8pPr marL="3199680" indent="0">
              <a:buNone/>
              <a:defRPr sz="2024"/>
            </a:lvl8pPr>
            <a:lvl9pPr marL="3656777" indent="0">
              <a:buNone/>
              <a:defRPr sz="2024"/>
            </a:lvl9pPr>
          </a:lstStyle>
          <a:p>
            <a:endParaRPr lang="en-US" dirty="0"/>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25"/>
            </a:lvl1pPr>
            <a:lvl2pPr marL="457097" indent="0">
              <a:buNone/>
              <a:defRPr sz="1200"/>
            </a:lvl2pPr>
            <a:lvl3pPr marL="914195" indent="0">
              <a:buNone/>
              <a:defRPr sz="1050"/>
            </a:lvl3pPr>
            <a:lvl4pPr marL="1371291" indent="0">
              <a:buNone/>
              <a:defRPr sz="900"/>
            </a:lvl4pPr>
            <a:lvl5pPr marL="1828388" indent="0">
              <a:buNone/>
              <a:defRPr sz="900"/>
            </a:lvl5pPr>
            <a:lvl6pPr marL="2285486" indent="0">
              <a:buNone/>
              <a:defRPr sz="900"/>
            </a:lvl6pPr>
            <a:lvl7pPr marL="2742583" indent="0">
              <a:buNone/>
              <a:defRPr sz="900"/>
            </a:lvl7pPr>
            <a:lvl8pPr marL="3199680" indent="0">
              <a:buNone/>
              <a:defRPr sz="900"/>
            </a:lvl8pPr>
            <a:lvl9pPr marL="365677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4/17/2025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80118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4/17/2025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5879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2"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4/17/2025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6745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089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080406"/>
      </p:ext>
    </p:extLst>
  </p:cSld>
  <p:clrMapOvr>
    <a:masterClrMapping/>
  </p:clrMapOvr>
  <p:transition spd="slow"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ransition spd="slow" advTm="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transition spd="slow" advTm="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2025/4/17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2025/4/17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2" y="2914650"/>
            <a:ext cx="6400800" cy="1314450"/>
          </a:xfrm>
        </p:spPr>
        <p:txBody>
          <a:bodyPr/>
          <a:lstStyle>
            <a:lvl1pPr marL="0" indent="0" algn="ctr">
              <a:buNone/>
              <a:defRPr>
                <a:solidFill>
                  <a:schemeClr val="tx1">
                    <a:tint val="75000"/>
                  </a:schemeClr>
                </a:solidFill>
              </a:defRPr>
            </a:lvl1pPr>
            <a:lvl2pPr marL="457097" indent="0" algn="ctr">
              <a:buNone/>
              <a:defRPr>
                <a:solidFill>
                  <a:schemeClr val="tx1">
                    <a:tint val="75000"/>
                  </a:schemeClr>
                </a:solidFill>
              </a:defRPr>
            </a:lvl2pPr>
            <a:lvl3pPr marL="914195" indent="0" algn="ctr">
              <a:buNone/>
              <a:defRPr>
                <a:solidFill>
                  <a:schemeClr val="tx1">
                    <a:tint val="75000"/>
                  </a:schemeClr>
                </a:solidFill>
              </a:defRPr>
            </a:lvl3pPr>
            <a:lvl4pPr marL="1371291" indent="0" algn="ctr">
              <a:buNone/>
              <a:defRPr>
                <a:solidFill>
                  <a:schemeClr val="tx1">
                    <a:tint val="75000"/>
                  </a:schemeClr>
                </a:solidFill>
              </a:defRPr>
            </a:lvl4pPr>
            <a:lvl5pPr marL="1828388" indent="0" algn="ctr">
              <a:buNone/>
              <a:defRPr>
                <a:solidFill>
                  <a:schemeClr val="tx1">
                    <a:tint val="75000"/>
                  </a:schemeClr>
                </a:solidFill>
              </a:defRPr>
            </a:lvl5pPr>
            <a:lvl6pPr marL="2285486" indent="0" algn="ctr">
              <a:buNone/>
              <a:defRPr>
                <a:solidFill>
                  <a:schemeClr val="tx1">
                    <a:tint val="75000"/>
                  </a:schemeClr>
                </a:solidFill>
              </a:defRPr>
            </a:lvl6pPr>
            <a:lvl7pPr marL="2742583" indent="0" algn="ctr">
              <a:buNone/>
              <a:defRPr>
                <a:solidFill>
                  <a:schemeClr val="tx1">
                    <a:tint val="75000"/>
                  </a:schemeClr>
                </a:solidFill>
              </a:defRPr>
            </a:lvl7pPr>
            <a:lvl8pPr marL="3199680" indent="0" algn="ctr">
              <a:buNone/>
              <a:defRPr>
                <a:solidFill>
                  <a:schemeClr val="tx1">
                    <a:tint val="75000"/>
                  </a:schemeClr>
                </a:solidFill>
              </a:defRPr>
            </a:lvl8pPr>
            <a:lvl9pPr marL="365677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4/17/2025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12630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4/17/2025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7901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77"/>
            <a:ext cx="7772400" cy="1021556"/>
          </a:xfrm>
        </p:spPr>
        <p:txBody>
          <a:bodyPr anchor="t"/>
          <a:lstStyle>
            <a:lvl1pPr algn="l">
              <a:defRPr sz="4049" b="1" cap="all"/>
            </a:lvl1pPr>
          </a:lstStyle>
          <a:p>
            <a:r>
              <a:rPr lang="en-US"/>
              <a:t>Click to edit Master title style</a:t>
            </a:r>
          </a:p>
        </p:txBody>
      </p:sp>
      <p:sp>
        <p:nvSpPr>
          <p:cNvPr id="3" name="Text Placeholder 2"/>
          <p:cNvSpPr>
            <a:spLocks noGrp="1"/>
          </p:cNvSpPr>
          <p:nvPr>
            <p:ph type="body" idx="1"/>
          </p:nvPr>
        </p:nvSpPr>
        <p:spPr>
          <a:xfrm>
            <a:off x="722315" y="2180036"/>
            <a:ext cx="7772400" cy="1125140"/>
          </a:xfrm>
        </p:spPr>
        <p:txBody>
          <a:bodyPr anchor="b"/>
          <a:lstStyle>
            <a:lvl1pPr marL="0" indent="0">
              <a:buNone/>
              <a:defRPr sz="2024">
                <a:solidFill>
                  <a:schemeClr val="tx1">
                    <a:tint val="75000"/>
                  </a:schemeClr>
                </a:solidFill>
              </a:defRPr>
            </a:lvl1pPr>
            <a:lvl2pPr marL="457097" indent="0">
              <a:buNone/>
              <a:defRPr sz="1800">
                <a:solidFill>
                  <a:schemeClr val="tx1">
                    <a:tint val="75000"/>
                  </a:schemeClr>
                </a:solidFill>
              </a:defRPr>
            </a:lvl2pPr>
            <a:lvl3pPr marL="914195" indent="0">
              <a:buNone/>
              <a:defRPr sz="1650">
                <a:solidFill>
                  <a:schemeClr val="tx1">
                    <a:tint val="75000"/>
                  </a:schemeClr>
                </a:solidFill>
              </a:defRPr>
            </a:lvl3pPr>
            <a:lvl4pPr marL="1371291" indent="0">
              <a:buNone/>
              <a:defRPr sz="1425">
                <a:solidFill>
                  <a:schemeClr val="tx1">
                    <a:tint val="75000"/>
                  </a:schemeClr>
                </a:solidFill>
              </a:defRPr>
            </a:lvl4pPr>
            <a:lvl5pPr marL="1828388" indent="0">
              <a:buNone/>
              <a:defRPr sz="1425">
                <a:solidFill>
                  <a:schemeClr val="tx1">
                    <a:tint val="75000"/>
                  </a:schemeClr>
                </a:solidFill>
              </a:defRPr>
            </a:lvl5pPr>
            <a:lvl6pPr marL="2285486" indent="0">
              <a:buNone/>
              <a:defRPr sz="1425">
                <a:solidFill>
                  <a:schemeClr val="tx1">
                    <a:tint val="75000"/>
                  </a:schemeClr>
                </a:solidFill>
              </a:defRPr>
            </a:lvl6pPr>
            <a:lvl7pPr marL="2742583" indent="0">
              <a:buNone/>
              <a:defRPr sz="1425">
                <a:solidFill>
                  <a:schemeClr val="tx1">
                    <a:tint val="75000"/>
                  </a:schemeClr>
                </a:solidFill>
              </a:defRPr>
            </a:lvl7pPr>
            <a:lvl8pPr marL="3199680" indent="0">
              <a:buNone/>
              <a:defRPr sz="1425">
                <a:solidFill>
                  <a:schemeClr val="tx1">
                    <a:tint val="75000"/>
                  </a:schemeClr>
                </a:solidFill>
              </a:defRPr>
            </a:lvl8pPr>
            <a:lvl9pPr marL="3656777" indent="0">
              <a:buNone/>
              <a:defRPr sz="14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4/17/2025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996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200152"/>
            <a:ext cx="4038600" cy="3394472"/>
          </a:xfrm>
        </p:spPr>
        <p:txBody>
          <a:bodyPr/>
          <a:lstStyle>
            <a:lvl1pPr>
              <a:defRPr sz="2849"/>
            </a:lvl1pPr>
            <a:lvl2pPr>
              <a:defRPr sz="2399"/>
            </a:lvl2pPr>
            <a:lvl3pPr>
              <a:defRPr sz="2024"/>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200152"/>
            <a:ext cx="4038600" cy="3394472"/>
          </a:xfrm>
        </p:spPr>
        <p:txBody>
          <a:bodyPr/>
          <a:lstStyle>
            <a:lvl1pPr>
              <a:defRPr sz="2849"/>
            </a:lvl1pPr>
            <a:lvl2pPr>
              <a:defRPr sz="2399"/>
            </a:lvl2pPr>
            <a:lvl3pPr>
              <a:defRPr sz="2024"/>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4/17/2025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87880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image" Target="../media/image7.jp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530820CF-B880-4189-942D-D702A7CBA730}" type="datetimeFigureOut">
              <a:rPr lang="zh-CN" altLang="en-US" smtClean="0"/>
              <a:t>2025/4/17</a:t>
            </a:fld>
            <a:endParaRPr lang="zh-CN" altLang="en-US" dirty="0"/>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0C913308-F349-4B6D-A68A-DD1791B4A57B}" type="slidenum">
              <a:rPr lang="zh-CN" altLang="en-US" smtClean="0"/>
              <a:t>‹#›</a:t>
            </a:fld>
            <a:endParaRPr lang="zh-CN" altLang="en-US" dirty="0"/>
          </a:p>
        </p:txBody>
      </p:sp>
      <p:pic>
        <p:nvPicPr>
          <p:cNvPr id="12" name="图片 11"/>
          <p:cNvPicPr>
            <a:picLocks noChangeAspect="1"/>
          </p:cNvPicPr>
          <p:nvPr userDrawn="1"/>
        </p:nvPicPr>
        <p:blipFill rotWithShape="1">
          <a:blip r:embed="rId8" cstate="screen"/>
          <a:srcRect/>
          <a:stretch>
            <a:fillRect/>
          </a:stretch>
        </p:blipFill>
        <p:spPr>
          <a:xfrm>
            <a:off x="5523091" y="3407339"/>
            <a:ext cx="3620909" cy="1737750"/>
          </a:xfrm>
          <a:prstGeom prst="rect">
            <a:avLst/>
          </a:prstGeom>
        </p:spPr>
      </p:pic>
      <p:sp>
        <p:nvSpPr>
          <p:cNvPr id="7" name="矩形 6"/>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inpin heiti" charset="-122"/>
              <a:ea typeface="inpin heiti"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slow" advTm="5000">
    <p:fade/>
  </p:transition>
  <p:txStyles>
    <p:titleStyle>
      <a:lvl1pPr algn="ctr" defTabSz="914400" rtl="0" eaLnBrk="1" latinLnBrk="0" hangingPunct="1">
        <a:spcBef>
          <a:spcPct val="0"/>
        </a:spcBef>
        <a:buNone/>
        <a:defRPr sz="4400" b="0" i="0" kern="1200">
          <a:solidFill>
            <a:schemeClr val="tx1"/>
          </a:solidFill>
          <a:latin typeface="inpin heiti" charset="-122"/>
          <a:ea typeface="inpin heiti"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i="0" kern="1200">
          <a:solidFill>
            <a:schemeClr val="tx1"/>
          </a:solidFill>
          <a:latin typeface="inpin heiti" charset="-122"/>
          <a:ea typeface="inpin heiti" charset="-122"/>
          <a:cs typeface="+mn-cs"/>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solidFill>
          <a:latin typeface="inpin heiti" charset="-122"/>
          <a:ea typeface="inpin heiti" charset="-122"/>
          <a:cs typeface="+mn-cs"/>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solidFill>
          <a:latin typeface="inpin heiti" charset="-122"/>
          <a:ea typeface="inpin heiti" charset="-122"/>
          <a:cs typeface="+mn-cs"/>
        </a:defRPr>
      </a:lvl3pPr>
      <a:lvl4pPr marL="16002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inpin heiti" charset="-122"/>
          <a:ea typeface="inpin heiti" charset="-122"/>
          <a:cs typeface="+mn-cs"/>
        </a:defRPr>
      </a:lvl4pPr>
      <a:lvl5pPr marL="20574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inpin heiti" charset="-122"/>
          <a:ea typeface="inpin heiti"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80"/>
            <a:ext cx="8229600" cy="85725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457201" y="1200152"/>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1" y="4767265"/>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4/17/2025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2" y="4767265"/>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1" y="4767265"/>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8579108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hf hdr="0" ftr="0" dt="0"/>
  <p:txStyles>
    <p:titleStyle>
      <a:lvl1pPr algn="ctr" defTabSz="914195" rtl="0" eaLnBrk="1" latinLnBrk="0" hangingPunct="1">
        <a:spcBef>
          <a:spcPct val="0"/>
        </a:spcBef>
        <a:buNone/>
        <a:defRPr sz="4424" kern="1200">
          <a:solidFill>
            <a:schemeClr val="tx1"/>
          </a:solidFill>
          <a:latin typeface="+mj-lt"/>
          <a:ea typeface="+mj-ea"/>
          <a:cs typeface="+mj-cs"/>
        </a:defRPr>
      </a:lvl1pPr>
    </p:titleStyle>
    <p:bodyStyle>
      <a:lvl1pPr marL="342824" indent="-342824" algn="l" defTabSz="914195" rtl="0" eaLnBrk="1" latinLnBrk="0" hangingPunct="1">
        <a:spcBef>
          <a:spcPct val="20000"/>
        </a:spcBef>
        <a:buFont typeface="Arial" pitchFamily="34" charset="0"/>
        <a:buChar char="•"/>
        <a:defRPr sz="3224" kern="1200">
          <a:solidFill>
            <a:schemeClr val="tx1"/>
          </a:solidFill>
          <a:latin typeface="+mn-lt"/>
          <a:ea typeface="+mn-ea"/>
          <a:cs typeface="+mn-cs"/>
        </a:defRPr>
      </a:lvl1pPr>
      <a:lvl2pPr marL="742783" indent="-285686" algn="l" defTabSz="914195" rtl="0" eaLnBrk="1" latinLnBrk="0" hangingPunct="1">
        <a:spcBef>
          <a:spcPct val="20000"/>
        </a:spcBef>
        <a:buFont typeface="Arial" pitchFamily="34" charset="0"/>
        <a:buChar char="–"/>
        <a:defRPr sz="2849" kern="1200">
          <a:solidFill>
            <a:schemeClr val="tx1"/>
          </a:solidFill>
          <a:latin typeface="+mn-lt"/>
          <a:ea typeface="+mn-ea"/>
          <a:cs typeface="+mn-cs"/>
        </a:defRPr>
      </a:lvl2pPr>
      <a:lvl3pPr marL="1142743" indent="-228548" algn="l" defTabSz="914195" rtl="0" eaLnBrk="1" latinLnBrk="0" hangingPunct="1">
        <a:spcBef>
          <a:spcPct val="20000"/>
        </a:spcBef>
        <a:buFont typeface="Arial" pitchFamily="34" charset="0"/>
        <a:buChar char="•"/>
        <a:defRPr sz="2399" kern="1200">
          <a:solidFill>
            <a:schemeClr val="tx1"/>
          </a:solidFill>
          <a:latin typeface="+mn-lt"/>
          <a:ea typeface="+mn-ea"/>
          <a:cs typeface="+mn-cs"/>
        </a:defRPr>
      </a:lvl3pPr>
      <a:lvl4pPr marL="1599840" indent="-228548" algn="l" defTabSz="914195" rtl="0" eaLnBrk="1" latinLnBrk="0" hangingPunct="1">
        <a:spcBef>
          <a:spcPct val="20000"/>
        </a:spcBef>
        <a:buFont typeface="Arial" pitchFamily="34" charset="0"/>
        <a:buChar char="–"/>
        <a:defRPr sz="2024" kern="1200">
          <a:solidFill>
            <a:schemeClr val="tx1"/>
          </a:solidFill>
          <a:latin typeface="+mn-lt"/>
          <a:ea typeface="+mn-ea"/>
          <a:cs typeface="+mn-cs"/>
        </a:defRPr>
      </a:lvl4pPr>
      <a:lvl5pPr marL="2056937" indent="-228548" algn="l" defTabSz="914195" rtl="0" eaLnBrk="1" latinLnBrk="0" hangingPunct="1">
        <a:spcBef>
          <a:spcPct val="20000"/>
        </a:spcBef>
        <a:buFont typeface="Arial" pitchFamily="34" charset="0"/>
        <a:buChar char="»"/>
        <a:defRPr sz="2024" kern="1200">
          <a:solidFill>
            <a:schemeClr val="tx1"/>
          </a:solidFill>
          <a:latin typeface="+mn-lt"/>
          <a:ea typeface="+mn-ea"/>
          <a:cs typeface="+mn-cs"/>
        </a:defRPr>
      </a:lvl5pPr>
      <a:lvl6pPr marL="2514034" indent="-228548" algn="l" defTabSz="914195" rtl="0" eaLnBrk="1" latinLnBrk="0" hangingPunct="1">
        <a:spcBef>
          <a:spcPct val="20000"/>
        </a:spcBef>
        <a:buFont typeface="Arial" pitchFamily="34" charset="0"/>
        <a:buChar char="•"/>
        <a:defRPr sz="2024" kern="1200">
          <a:solidFill>
            <a:schemeClr val="tx1"/>
          </a:solidFill>
          <a:latin typeface="+mn-lt"/>
          <a:ea typeface="+mn-ea"/>
          <a:cs typeface="+mn-cs"/>
        </a:defRPr>
      </a:lvl6pPr>
      <a:lvl7pPr marL="2971132" indent="-228548" algn="l" defTabSz="914195" rtl="0" eaLnBrk="1" latinLnBrk="0" hangingPunct="1">
        <a:spcBef>
          <a:spcPct val="20000"/>
        </a:spcBef>
        <a:buFont typeface="Arial" pitchFamily="34" charset="0"/>
        <a:buChar char="•"/>
        <a:defRPr sz="2024" kern="1200">
          <a:solidFill>
            <a:schemeClr val="tx1"/>
          </a:solidFill>
          <a:latin typeface="+mn-lt"/>
          <a:ea typeface="+mn-ea"/>
          <a:cs typeface="+mn-cs"/>
        </a:defRPr>
      </a:lvl7pPr>
      <a:lvl8pPr marL="3428229" indent="-228548" algn="l" defTabSz="914195" rtl="0" eaLnBrk="1" latinLnBrk="0" hangingPunct="1">
        <a:spcBef>
          <a:spcPct val="20000"/>
        </a:spcBef>
        <a:buFont typeface="Arial" pitchFamily="34" charset="0"/>
        <a:buChar char="•"/>
        <a:defRPr sz="2024" kern="1200">
          <a:solidFill>
            <a:schemeClr val="tx1"/>
          </a:solidFill>
          <a:latin typeface="+mn-lt"/>
          <a:ea typeface="+mn-ea"/>
          <a:cs typeface="+mn-cs"/>
        </a:defRPr>
      </a:lvl8pPr>
      <a:lvl9pPr marL="3885326" indent="-228548" algn="l" defTabSz="914195" rtl="0" eaLnBrk="1" latinLnBrk="0" hangingPunct="1">
        <a:spcBef>
          <a:spcPct val="20000"/>
        </a:spcBef>
        <a:buFont typeface="Arial" pitchFamily="34" charset="0"/>
        <a:buChar char="•"/>
        <a:defRPr sz="2024" kern="1200">
          <a:solidFill>
            <a:schemeClr val="tx1"/>
          </a:solidFill>
          <a:latin typeface="+mn-lt"/>
          <a:ea typeface="+mn-ea"/>
          <a:cs typeface="+mn-cs"/>
        </a:defRPr>
      </a:lvl9pPr>
    </p:bodyStyle>
    <p:otherStyle>
      <a:defPPr>
        <a:defRPr lang="en-US"/>
      </a:defPPr>
      <a:lvl1pPr marL="0" algn="l" defTabSz="914195" rtl="0" eaLnBrk="1" latinLnBrk="0" hangingPunct="1">
        <a:defRPr sz="1800" kern="1200">
          <a:solidFill>
            <a:schemeClr val="tx1"/>
          </a:solidFill>
          <a:latin typeface="+mn-lt"/>
          <a:ea typeface="+mn-ea"/>
          <a:cs typeface="+mn-cs"/>
        </a:defRPr>
      </a:lvl1pPr>
      <a:lvl2pPr marL="457097" algn="l" defTabSz="914195" rtl="0" eaLnBrk="1" latinLnBrk="0" hangingPunct="1">
        <a:defRPr sz="1800" kern="1200">
          <a:solidFill>
            <a:schemeClr val="tx1"/>
          </a:solidFill>
          <a:latin typeface="+mn-lt"/>
          <a:ea typeface="+mn-ea"/>
          <a:cs typeface="+mn-cs"/>
        </a:defRPr>
      </a:lvl2pPr>
      <a:lvl3pPr marL="914195" algn="l" defTabSz="914195" rtl="0" eaLnBrk="1" latinLnBrk="0" hangingPunct="1">
        <a:defRPr sz="1800" kern="1200">
          <a:solidFill>
            <a:schemeClr val="tx1"/>
          </a:solidFill>
          <a:latin typeface="+mn-lt"/>
          <a:ea typeface="+mn-ea"/>
          <a:cs typeface="+mn-cs"/>
        </a:defRPr>
      </a:lvl3pPr>
      <a:lvl4pPr marL="1371291" algn="l" defTabSz="914195" rtl="0" eaLnBrk="1" latinLnBrk="0" hangingPunct="1">
        <a:defRPr sz="1800" kern="1200">
          <a:solidFill>
            <a:schemeClr val="tx1"/>
          </a:solidFill>
          <a:latin typeface="+mn-lt"/>
          <a:ea typeface="+mn-ea"/>
          <a:cs typeface="+mn-cs"/>
        </a:defRPr>
      </a:lvl4pPr>
      <a:lvl5pPr marL="1828388" algn="l" defTabSz="914195" rtl="0" eaLnBrk="1" latinLnBrk="0" hangingPunct="1">
        <a:defRPr sz="1800" kern="1200">
          <a:solidFill>
            <a:schemeClr val="tx1"/>
          </a:solidFill>
          <a:latin typeface="+mn-lt"/>
          <a:ea typeface="+mn-ea"/>
          <a:cs typeface="+mn-cs"/>
        </a:defRPr>
      </a:lvl5pPr>
      <a:lvl6pPr marL="2285486" algn="l" defTabSz="914195" rtl="0" eaLnBrk="1" latinLnBrk="0" hangingPunct="1">
        <a:defRPr sz="1800" kern="1200">
          <a:solidFill>
            <a:schemeClr val="tx1"/>
          </a:solidFill>
          <a:latin typeface="+mn-lt"/>
          <a:ea typeface="+mn-ea"/>
          <a:cs typeface="+mn-cs"/>
        </a:defRPr>
      </a:lvl6pPr>
      <a:lvl7pPr marL="2742583" algn="l" defTabSz="914195" rtl="0" eaLnBrk="1" latinLnBrk="0" hangingPunct="1">
        <a:defRPr sz="1800" kern="1200">
          <a:solidFill>
            <a:schemeClr val="tx1"/>
          </a:solidFill>
          <a:latin typeface="+mn-lt"/>
          <a:ea typeface="+mn-ea"/>
          <a:cs typeface="+mn-cs"/>
        </a:defRPr>
      </a:lvl7pPr>
      <a:lvl8pPr marL="3199680" algn="l" defTabSz="914195" rtl="0" eaLnBrk="1" latinLnBrk="0" hangingPunct="1">
        <a:defRPr sz="1800" kern="1200">
          <a:solidFill>
            <a:schemeClr val="tx1"/>
          </a:solidFill>
          <a:latin typeface="+mn-lt"/>
          <a:ea typeface="+mn-ea"/>
          <a:cs typeface="+mn-cs"/>
        </a:defRPr>
      </a:lvl8pPr>
      <a:lvl9pPr marL="3656777" algn="l" defTabSz="9141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10"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screen"/>
          <a:stretch>
            <a:fillRect/>
          </a:stretch>
        </p:blipFill>
        <p:spPr>
          <a:xfrm>
            <a:off x="0" y="2386643"/>
            <a:ext cx="9144000" cy="2741910"/>
          </a:xfrm>
          <a:prstGeom prst="rect">
            <a:avLst/>
          </a:prstGeom>
        </p:spPr>
      </p:pic>
      <p:pic>
        <p:nvPicPr>
          <p:cNvPr id="6" name="图片 5"/>
          <p:cNvPicPr>
            <a:picLocks noChangeAspect="1"/>
          </p:cNvPicPr>
          <p:nvPr/>
        </p:nvPicPr>
        <p:blipFill>
          <a:blip r:embed="rId4" cstate="screen"/>
          <a:stretch>
            <a:fillRect/>
          </a:stretch>
        </p:blipFill>
        <p:spPr>
          <a:xfrm>
            <a:off x="4788024" y="2460035"/>
            <a:ext cx="3550608" cy="2613430"/>
          </a:xfrm>
          <a:prstGeom prst="rect">
            <a:avLst/>
          </a:prstGeom>
        </p:spPr>
      </p:pic>
      <p:grpSp>
        <p:nvGrpSpPr>
          <p:cNvPr id="8" name="组合 4"/>
          <p:cNvGrpSpPr/>
          <p:nvPr/>
        </p:nvGrpSpPr>
        <p:grpSpPr>
          <a:xfrm>
            <a:off x="-540568" y="-328807"/>
            <a:ext cx="5213131" cy="4808241"/>
            <a:chOff x="1001374" y="-370703"/>
            <a:chExt cx="6695744" cy="6175701"/>
          </a:xfrm>
        </p:grpSpPr>
        <p:pic>
          <p:nvPicPr>
            <p:cNvPr id="9" name="图片 5"/>
            <p:cNvPicPr>
              <a:picLocks noChangeAspect="1"/>
            </p:cNvPicPr>
            <p:nvPr/>
          </p:nvPicPr>
          <p:blipFill rotWithShape="1">
            <a:blip r:embed="rId5">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10"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9"/>
          <p:cNvSpPr txBox="1"/>
          <p:nvPr/>
        </p:nvSpPr>
        <p:spPr>
          <a:xfrm>
            <a:off x="191483" y="2075314"/>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Khởi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động</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12" name="文本框 41"/>
          <p:cNvSpPr txBox="1"/>
          <p:nvPr/>
        </p:nvSpPr>
        <p:spPr>
          <a:xfrm>
            <a:off x="1480222" y="996320"/>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1</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1654" y="780587"/>
            <a:ext cx="9140694" cy="34281"/>
          </a:xfrm>
          <a:prstGeom prst="rect">
            <a:avLst/>
          </a:prstGeom>
          <a:solidFill>
            <a:srgbClr val="75B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zh-CN" altLang="en-US">
              <a:solidFill>
                <a:srgbClr val="FFFFFF"/>
              </a:solidFill>
              <a:latin typeface=""/>
              <a:ea typeface="字魂35号-经典雅黑" panose="00000500000000000000" pitchFamily="2" charset="-122"/>
              <a:sym typeface=""/>
            </a:endParaRPr>
          </a:p>
        </p:txBody>
      </p:sp>
      <p:cxnSp>
        <p:nvCxnSpPr>
          <p:cNvPr id="20" name="30">
            <a:extLst>
              <a:ext uri="{FF2B5EF4-FFF2-40B4-BE49-F238E27FC236}">
                <a16:creationId xmlns:a16="http://schemas.microsoft.com/office/drawing/2014/main" id="{F5229C80-1FED-4B9B-A731-14A567100433}"/>
              </a:ext>
            </a:extLst>
          </p:cNvPr>
          <p:cNvCxnSpPr/>
          <p:nvPr/>
        </p:nvCxnSpPr>
        <p:spPr>
          <a:xfrm>
            <a:off x="1147655" y="2228970"/>
            <a:ext cx="2915588"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31">
            <a:extLst>
              <a:ext uri="{FF2B5EF4-FFF2-40B4-BE49-F238E27FC236}">
                <a16:creationId xmlns:a16="http://schemas.microsoft.com/office/drawing/2014/main" id="{97CEFCB1-9421-4B34-BE4F-D64631E6410E}"/>
              </a:ext>
            </a:extLst>
          </p:cNvPr>
          <p:cNvCxnSpPr/>
          <p:nvPr/>
        </p:nvCxnSpPr>
        <p:spPr>
          <a:xfrm>
            <a:off x="1147655" y="3519017"/>
            <a:ext cx="2915588"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B79A955-0B94-4C1A-AA94-40097E326C63}"/>
              </a:ext>
            </a:extLst>
          </p:cNvPr>
          <p:cNvSpPr txBox="1"/>
          <p:nvPr/>
        </p:nvSpPr>
        <p:spPr>
          <a:xfrm>
            <a:off x="797931" y="285374"/>
            <a:ext cx="1778659" cy="506292"/>
          </a:xfrm>
          <a:prstGeom prst="rect">
            <a:avLst/>
          </a:prstGeom>
          <a:noFill/>
        </p:spPr>
        <p:txBody>
          <a:bodyPr wrap="square" rtlCol="0">
            <a:spAutoFit/>
          </a:bodyPr>
          <a:lstStyle/>
          <a:p>
            <a:pPr algn="just" defTabSz="914378">
              <a:lnSpc>
                <a:spcPct val="150000"/>
              </a:lnSpc>
              <a:buClr>
                <a:srgbClr val="000000"/>
              </a:buClr>
              <a:defRPr/>
            </a:pPr>
            <a:r>
              <a:rPr lang="vi-VN" sz="2000" b="1" kern="0" dirty="0">
                <a:solidFill>
                  <a:srgbClr val="FFAB40">
                    <a:lumMod val="75000"/>
                  </a:srgbClr>
                </a:solidFill>
                <a:latin typeface="Times New Roman" panose="02020603050405020304" pitchFamily="18" charset="0"/>
                <a:cs typeface="Times New Roman" panose="02020603050405020304" pitchFamily="18" charset="0"/>
                <a:sym typeface="Arial"/>
              </a:rPr>
              <a:t>Nghe - viết</a:t>
            </a:r>
            <a:r>
              <a:rPr lang="en-US" sz="2000" b="1" kern="0" dirty="0">
                <a:solidFill>
                  <a:srgbClr val="FFAB40">
                    <a:lumMod val="75000"/>
                  </a:srgbClr>
                </a:solidFill>
                <a:latin typeface="Times New Roman" panose="02020603050405020304" pitchFamily="18" charset="0"/>
                <a:cs typeface="Times New Roman" panose="02020603050405020304" pitchFamily="18" charset="0"/>
                <a:sym typeface="Arial"/>
              </a:rPr>
              <a:t>:</a:t>
            </a:r>
            <a:endParaRPr lang="vi-VN" sz="2000" kern="0" dirty="0">
              <a:solidFill>
                <a:srgbClr val="FFAB40">
                  <a:lumMod val="75000"/>
                </a:srgbClr>
              </a:solidFill>
              <a:latin typeface="Times New Roman" panose="02020603050405020304" pitchFamily="18" charset="0"/>
              <a:cs typeface="Times New Roman" panose="02020603050405020304" pitchFamily="18" charset="0"/>
              <a:sym typeface="Arial"/>
            </a:endParaRPr>
          </a:p>
        </p:txBody>
      </p:sp>
      <p:pic>
        <p:nvPicPr>
          <p:cNvPr id="6" name="Picture 5">
            <a:extLst>
              <a:ext uri="{FF2B5EF4-FFF2-40B4-BE49-F238E27FC236}">
                <a16:creationId xmlns:a16="http://schemas.microsoft.com/office/drawing/2014/main" id="{F588C807-45E2-42C8-BDF5-8751CB18B0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161" y="430397"/>
            <a:ext cx="304770" cy="288000"/>
          </a:xfrm>
          <a:prstGeom prst="rect">
            <a:avLst/>
          </a:prstGeom>
        </p:spPr>
      </p:pic>
      <p:sp>
        <p:nvSpPr>
          <p:cNvPr id="7" name="Rectangle 6">
            <a:extLst>
              <a:ext uri="{FF2B5EF4-FFF2-40B4-BE49-F238E27FC236}">
                <a16:creationId xmlns:a16="http://schemas.microsoft.com/office/drawing/2014/main" id="{E7EFB401-891D-4647-B490-34145F7430AF}"/>
              </a:ext>
            </a:extLst>
          </p:cNvPr>
          <p:cNvSpPr/>
          <p:nvPr/>
        </p:nvSpPr>
        <p:spPr>
          <a:xfrm>
            <a:off x="2213445" y="301824"/>
            <a:ext cx="1579278" cy="507831"/>
          </a:xfrm>
          <a:prstGeom prst="rect">
            <a:avLst/>
          </a:prstGeom>
        </p:spPr>
        <p:txBody>
          <a:bodyPr wrap="none">
            <a:spAutoFit/>
          </a:bodyPr>
          <a:lstStyle/>
          <a:p>
            <a:pPr algn="ctr" defTabSz="685800"/>
            <a:r>
              <a:rPr lang="en-US" sz="2700" b="1" dirty="0" err="1">
                <a:solidFill>
                  <a:srgbClr val="0070C0"/>
                </a:solidFill>
                <a:latin typeface="Times New Roman" panose="02020603050405020304" pitchFamily="18" charset="0"/>
                <a:cs typeface="Times New Roman" panose="02020603050405020304" pitchFamily="18" charset="0"/>
              </a:rPr>
              <a:t>Nhà</a:t>
            </a:r>
            <a:r>
              <a:rPr lang="en-US" sz="2700" b="1" dirty="0">
                <a:solidFill>
                  <a:srgbClr val="0070C0"/>
                </a:solidFill>
                <a:latin typeface="Times New Roman" panose="02020603050405020304" pitchFamily="18" charset="0"/>
                <a:cs typeface="Times New Roman" panose="02020603050405020304" pitchFamily="18" charset="0"/>
              </a:rPr>
              <a:t> </a:t>
            </a:r>
            <a:r>
              <a:rPr lang="en-US" sz="2700" b="1" dirty="0" err="1">
                <a:solidFill>
                  <a:srgbClr val="0070C0"/>
                </a:solidFill>
                <a:latin typeface="Times New Roman" panose="02020603050405020304" pitchFamily="18" charset="0"/>
                <a:cs typeface="Times New Roman" panose="02020603050405020304" pitchFamily="18" charset="0"/>
              </a:rPr>
              <a:t>rông</a:t>
            </a:r>
            <a:endParaRPr lang="vi-VN" sz="2700" b="1" dirty="0">
              <a:solidFill>
                <a:srgbClr val="0070C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A80C28A-E8E0-76B2-FC1C-ADE4DDE23C1C}"/>
              </a:ext>
            </a:extLst>
          </p:cNvPr>
          <p:cNvSpPr txBox="1"/>
          <p:nvPr/>
        </p:nvSpPr>
        <p:spPr>
          <a:xfrm>
            <a:off x="683568" y="1296764"/>
            <a:ext cx="7776864" cy="3108543"/>
          </a:xfrm>
          <a:prstGeom prst="rect">
            <a:avLst/>
          </a:prstGeom>
          <a:noFill/>
        </p:spPr>
        <p:txBody>
          <a:bodyPr wrap="square">
            <a:spAutoFit/>
          </a:bodyPr>
          <a:lstStyle/>
          <a:p>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064133"/>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0" y="-33129"/>
            <a:ext cx="9144000" cy="5176629"/>
          </a:xfrm>
          <a:prstGeom prst="rect">
            <a:avLst/>
          </a:prstGeom>
        </p:spPr>
      </p:pic>
      <p:pic>
        <p:nvPicPr>
          <p:cNvPr id="11" name="图片 10"/>
          <p:cNvPicPr>
            <a:picLocks noChangeAspect="1"/>
          </p:cNvPicPr>
          <p:nvPr/>
        </p:nvPicPr>
        <p:blipFill>
          <a:blip r:embed="rId4" cstate="screen"/>
          <a:stretch>
            <a:fillRect/>
          </a:stretch>
        </p:blipFill>
        <p:spPr>
          <a:xfrm rot="21197718">
            <a:off x="-785719" y="-79535"/>
            <a:ext cx="10715436" cy="5357718"/>
          </a:xfrm>
          <a:prstGeom prst="rect">
            <a:avLst/>
          </a:prstGeom>
        </p:spPr>
      </p:pic>
      <p:pic>
        <p:nvPicPr>
          <p:cNvPr id="12" name="图片 11"/>
          <p:cNvPicPr>
            <a:picLocks noChangeAspect="1"/>
          </p:cNvPicPr>
          <p:nvPr/>
        </p:nvPicPr>
        <p:blipFill>
          <a:blip r:embed="rId5" cstate="screen"/>
          <a:stretch>
            <a:fillRect/>
          </a:stretch>
        </p:blipFill>
        <p:spPr>
          <a:xfrm>
            <a:off x="0" y="2386643"/>
            <a:ext cx="9144000" cy="2741910"/>
          </a:xfrm>
          <a:prstGeom prst="rect">
            <a:avLst/>
          </a:prstGeom>
        </p:spPr>
      </p:pic>
      <p:pic>
        <p:nvPicPr>
          <p:cNvPr id="13" name="图片 12"/>
          <p:cNvPicPr>
            <a:picLocks noChangeAspect="1"/>
          </p:cNvPicPr>
          <p:nvPr/>
        </p:nvPicPr>
        <p:blipFill>
          <a:blip r:embed="rId6" cstate="screen"/>
          <a:stretch>
            <a:fillRect/>
          </a:stretch>
        </p:blipFill>
        <p:spPr>
          <a:xfrm>
            <a:off x="7571851" y="483518"/>
            <a:ext cx="1307595" cy="601397"/>
          </a:xfrm>
          <a:prstGeom prst="rect">
            <a:avLst/>
          </a:prstGeom>
        </p:spPr>
      </p:pic>
      <p:pic>
        <p:nvPicPr>
          <p:cNvPr id="14" name="图片 13"/>
          <p:cNvPicPr>
            <a:picLocks noChangeAspect="1"/>
          </p:cNvPicPr>
          <p:nvPr/>
        </p:nvPicPr>
        <p:blipFill>
          <a:blip r:embed="rId7" cstate="screen"/>
          <a:stretch>
            <a:fillRect/>
          </a:stretch>
        </p:blipFill>
        <p:spPr>
          <a:xfrm>
            <a:off x="-61912" y="44268"/>
            <a:ext cx="1901121" cy="787111"/>
          </a:xfrm>
          <a:prstGeom prst="rect">
            <a:avLst/>
          </a:prstGeom>
        </p:spPr>
      </p:pic>
      <p:pic>
        <p:nvPicPr>
          <p:cNvPr id="15" name="图片 14"/>
          <p:cNvPicPr>
            <a:picLocks noChangeAspect="1"/>
          </p:cNvPicPr>
          <p:nvPr/>
        </p:nvPicPr>
        <p:blipFill>
          <a:blip r:embed="rId8" cstate="screen"/>
          <a:stretch>
            <a:fillRect/>
          </a:stretch>
        </p:blipFill>
        <p:spPr>
          <a:xfrm>
            <a:off x="6171155" y="2861134"/>
            <a:ext cx="2289840" cy="2289840"/>
          </a:xfrm>
          <a:prstGeom prst="rect">
            <a:avLst/>
          </a:prstGeom>
        </p:spPr>
      </p:pic>
      <p:pic>
        <p:nvPicPr>
          <p:cNvPr id="16" name="图片 15"/>
          <p:cNvPicPr>
            <a:picLocks noChangeAspect="1"/>
          </p:cNvPicPr>
          <p:nvPr/>
        </p:nvPicPr>
        <p:blipFill>
          <a:blip r:embed="rId9" cstate="screen"/>
          <a:stretch>
            <a:fillRect/>
          </a:stretch>
        </p:blipFill>
        <p:spPr>
          <a:xfrm rot="371831">
            <a:off x="575119" y="1440446"/>
            <a:ext cx="3387938" cy="4792294"/>
          </a:xfrm>
          <a:prstGeom prst="rect">
            <a:avLst/>
          </a:prstGeom>
        </p:spPr>
      </p:pic>
      <p:sp>
        <p:nvSpPr>
          <p:cNvPr id="25" name="TextBox 24">
            <a:extLst>
              <a:ext uri="{FF2B5EF4-FFF2-40B4-BE49-F238E27FC236}">
                <a16:creationId xmlns:a16="http://schemas.microsoft.com/office/drawing/2014/main" id="{7B74609F-6F0D-8731-6464-DB26DBDADD31}"/>
              </a:ext>
            </a:extLst>
          </p:cNvPr>
          <p:cNvSpPr txBox="1"/>
          <p:nvPr/>
        </p:nvSpPr>
        <p:spPr>
          <a:xfrm>
            <a:off x="1839209" y="2133107"/>
            <a:ext cx="5716589" cy="751488"/>
          </a:xfrm>
          <a:prstGeom prst="rect">
            <a:avLst/>
          </a:prstGeom>
          <a:noFill/>
        </p:spPr>
        <p:txBody>
          <a:bodyPr wrap="square" rtlCol="0">
            <a:spAutoFit/>
          </a:bodyPr>
          <a:lstStyle/>
          <a:p>
            <a:pPr algn="ctr" defTabSz="914378">
              <a:lnSpc>
                <a:spcPct val="150000"/>
              </a:lnSpc>
              <a:buClr>
                <a:srgbClr val="000000"/>
              </a:buClr>
              <a:defRPr/>
            </a:pPr>
            <a:r>
              <a:rPr lang="vi-VN" sz="3200" b="1" kern="0" dirty="0">
                <a:solidFill>
                  <a:srgbClr val="0070C0"/>
                </a:solidFill>
                <a:latin typeface="Times New Roman" panose="02020603050405020304" pitchFamily="18" charset="0"/>
                <a:cs typeface="Times New Roman" panose="02020603050405020304" pitchFamily="18" charset="0"/>
                <a:sym typeface="Arial"/>
              </a:rPr>
              <a:t>Học sinh </a:t>
            </a:r>
            <a:r>
              <a:rPr lang="en-US" sz="3200" b="1" kern="0" dirty="0" err="1">
                <a:solidFill>
                  <a:srgbClr val="0070C0"/>
                </a:solidFill>
                <a:latin typeface="Times New Roman" panose="02020603050405020304" pitchFamily="18" charset="0"/>
                <a:cs typeface="Times New Roman" panose="02020603050405020304" pitchFamily="18" charset="0"/>
                <a:sym typeface="Arial"/>
              </a:rPr>
              <a:t>luyện</a:t>
            </a:r>
            <a:r>
              <a:rPr lang="en-US" sz="3200" b="1" kern="0" dirty="0">
                <a:solidFill>
                  <a:srgbClr val="0070C0"/>
                </a:solidFill>
                <a:latin typeface="Times New Roman" panose="02020603050405020304" pitchFamily="18" charset="0"/>
                <a:cs typeface="Times New Roman" panose="02020603050405020304" pitchFamily="18" charset="0"/>
                <a:sym typeface="Arial"/>
              </a:rPr>
              <a:t> </a:t>
            </a:r>
            <a:r>
              <a:rPr lang="en-US" sz="3200" b="1" kern="0" dirty="0" err="1">
                <a:solidFill>
                  <a:srgbClr val="0070C0"/>
                </a:solidFill>
                <a:latin typeface="Times New Roman" panose="02020603050405020304" pitchFamily="18" charset="0"/>
                <a:cs typeface="Times New Roman" panose="02020603050405020304" pitchFamily="18" charset="0"/>
                <a:sym typeface="Arial"/>
              </a:rPr>
              <a:t>viết</a:t>
            </a:r>
            <a:r>
              <a:rPr lang="en-US" sz="3200" b="1" kern="0" dirty="0">
                <a:solidFill>
                  <a:srgbClr val="0070C0"/>
                </a:solidFill>
                <a:latin typeface="Times New Roman" panose="02020603050405020304" pitchFamily="18" charset="0"/>
                <a:cs typeface="Times New Roman" panose="02020603050405020304" pitchFamily="18" charset="0"/>
                <a:sym typeface="Arial"/>
              </a:rPr>
              <a:t> </a:t>
            </a:r>
            <a:r>
              <a:rPr lang="en-US" sz="3200" b="1" kern="0" dirty="0" err="1">
                <a:solidFill>
                  <a:srgbClr val="0070C0"/>
                </a:solidFill>
                <a:latin typeface="Times New Roman" panose="02020603050405020304" pitchFamily="18" charset="0"/>
                <a:cs typeface="Times New Roman" panose="02020603050405020304" pitchFamily="18" charset="0"/>
                <a:sym typeface="Arial"/>
              </a:rPr>
              <a:t>từ</a:t>
            </a:r>
            <a:r>
              <a:rPr lang="en-US" sz="3200" b="1" kern="0" dirty="0">
                <a:solidFill>
                  <a:srgbClr val="0070C0"/>
                </a:solidFill>
                <a:latin typeface="Times New Roman" panose="02020603050405020304" pitchFamily="18" charset="0"/>
                <a:cs typeface="Times New Roman" panose="02020603050405020304" pitchFamily="18" charset="0"/>
                <a:sym typeface="Arial"/>
              </a:rPr>
              <a:t> </a:t>
            </a:r>
            <a:r>
              <a:rPr lang="en-US" sz="3200" b="1" kern="0" dirty="0" err="1">
                <a:solidFill>
                  <a:srgbClr val="0070C0"/>
                </a:solidFill>
                <a:latin typeface="Times New Roman" panose="02020603050405020304" pitchFamily="18" charset="0"/>
                <a:cs typeface="Times New Roman" panose="02020603050405020304" pitchFamily="18" charset="0"/>
                <a:sym typeface="Arial"/>
              </a:rPr>
              <a:t>khó</a:t>
            </a:r>
            <a:endParaRPr lang="en-US" sz="3200" b="1" kern="0" dirty="0">
              <a:solidFill>
                <a:srgbClr val="0070C0"/>
              </a:solidFill>
              <a:latin typeface="Times New Roman" panose="02020603050405020304" pitchFamily="18" charset="0"/>
              <a:cs typeface="Times New Roman" panose="02020603050405020304" pitchFamily="18" charset="0"/>
              <a:sym typeface="Arial"/>
            </a:endParaRPr>
          </a:p>
        </p:txBody>
      </p:sp>
      <p:sp>
        <p:nvSpPr>
          <p:cNvPr id="26" name="TextBox 25">
            <a:extLst>
              <a:ext uri="{FF2B5EF4-FFF2-40B4-BE49-F238E27FC236}">
                <a16:creationId xmlns:a16="http://schemas.microsoft.com/office/drawing/2014/main" id="{73134B1E-26EC-C5E4-A082-334AF9D1DDAA}"/>
              </a:ext>
            </a:extLst>
          </p:cNvPr>
          <p:cNvSpPr txBox="1"/>
          <p:nvPr/>
        </p:nvSpPr>
        <p:spPr>
          <a:xfrm>
            <a:off x="2311935" y="1402130"/>
            <a:ext cx="4520127" cy="738664"/>
          </a:xfrm>
          <a:prstGeom prst="rect">
            <a:avLst/>
          </a:prstGeom>
          <a:noFill/>
        </p:spPr>
        <p:txBody>
          <a:bodyPr wrap="square" rtlCol="0">
            <a:spAutoFit/>
          </a:bodyPr>
          <a:lstStyle/>
          <a:p>
            <a:pPr algn="ctr" defTabSz="914378">
              <a:buClr>
                <a:srgbClr val="000000"/>
              </a:buClr>
              <a:defRPr/>
            </a:pPr>
            <a:r>
              <a:rPr lang="en-US" sz="4200" b="1" kern="0" dirty="0">
                <a:latin typeface="Times New Roman" panose="02020603050405020304" pitchFamily="18" charset="0"/>
                <a:cs typeface="Times New Roman" panose="02020603050405020304" pitchFamily="18" charset="0"/>
                <a:sym typeface="Arial"/>
              </a:rPr>
              <a:t>TỪ KHÓ</a:t>
            </a:r>
          </a:p>
        </p:txBody>
      </p:sp>
    </p:spTree>
    <p:extLst>
      <p:ext uri="{BB962C8B-B14F-4D97-AF65-F5344CB8AC3E}">
        <p14:creationId xmlns:p14="http://schemas.microsoft.com/office/powerpoint/2010/main" val="99688637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4" cstate="screen"/>
          <a:stretch>
            <a:fillRect/>
          </a:stretch>
        </p:blipFill>
        <p:spPr>
          <a:xfrm>
            <a:off x="0" y="-33129"/>
            <a:ext cx="9144000" cy="5176629"/>
          </a:xfrm>
          <a:prstGeom prst="rect">
            <a:avLst/>
          </a:prstGeom>
        </p:spPr>
      </p:pic>
      <p:pic>
        <p:nvPicPr>
          <p:cNvPr id="11" name="图片 10"/>
          <p:cNvPicPr>
            <a:picLocks noChangeAspect="1"/>
          </p:cNvPicPr>
          <p:nvPr/>
        </p:nvPicPr>
        <p:blipFill>
          <a:blip r:embed="rId5" cstate="screen"/>
          <a:stretch>
            <a:fillRect/>
          </a:stretch>
        </p:blipFill>
        <p:spPr>
          <a:xfrm rot="21197718">
            <a:off x="-785719" y="-79535"/>
            <a:ext cx="10715436" cy="5357718"/>
          </a:xfrm>
          <a:prstGeom prst="rect">
            <a:avLst/>
          </a:prstGeom>
        </p:spPr>
      </p:pic>
      <p:pic>
        <p:nvPicPr>
          <p:cNvPr id="12" name="图片 11"/>
          <p:cNvPicPr>
            <a:picLocks noChangeAspect="1"/>
          </p:cNvPicPr>
          <p:nvPr/>
        </p:nvPicPr>
        <p:blipFill>
          <a:blip r:embed="rId6" cstate="screen"/>
          <a:stretch>
            <a:fillRect/>
          </a:stretch>
        </p:blipFill>
        <p:spPr>
          <a:xfrm>
            <a:off x="0" y="2386643"/>
            <a:ext cx="9144000" cy="2741910"/>
          </a:xfrm>
          <a:prstGeom prst="rect">
            <a:avLst/>
          </a:prstGeom>
        </p:spPr>
      </p:pic>
      <p:pic>
        <p:nvPicPr>
          <p:cNvPr id="13" name="图片 12"/>
          <p:cNvPicPr>
            <a:picLocks noChangeAspect="1"/>
          </p:cNvPicPr>
          <p:nvPr/>
        </p:nvPicPr>
        <p:blipFill>
          <a:blip r:embed="rId7" cstate="screen"/>
          <a:stretch>
            <a:fillRect/>
          </a:stretch>
        </p:blipFill>
        <p:spPr>
          <a:xfrm>
            <a:off x="7571851" y="483518"/>
            <a:ext cx="1307595" cy="601397"/>
          </a:xfrm>
          <a:prstGeom prst="rect">
            <a:avLst/>
          </a:prstGeom>
        </p:spPr>
      </p:pic>
      <p:pic>
        <p:nvPicPr>
          <p:cNvPr id="14" name="图片 13"/>
          <p:cNvPicPr>
            <a:picLocks noChangeAspect="1"/>
          </p:cNvPicPr>
          <p:nvPr/>
        </p:nvPicPr>
        <p:blipFill>
          <a:blip r:embed="rId8" cstate="screen"/>
          <a:stretch>
            <a:fillRect/>
          </a:stretch>
        </p:blipFill>
        <p:spPr>
          <a:xfrm>
            <a:off x="-61912" y="44268"/>
            <a:ext cx="1901121" cy="787111"/>
          </a:xfrm>
          <a:prstGeom prst="rect">
            <a:avLst/>
          </a:prstGeom>
        </p:spPr>
      </p:pic>
      <p:pic>
        <p:nvPicPr>
          <p:cNvPr id="15" name="图片 14"/>
          <p:cNvPicPr>
            <a:picLocks noChangeAspect="1"/>
          </p:cNvPicPr>
          <p:nvPr/>
        </p:nvPicPr>
        <p:blipFill>
          <a:blip r:embed="rId9" cstate="screen"/>
          <a:stretch>
            <a:fillRect/>
          </a:stretch>
        </p:blipFill>
        <p:spPr>
          <a:xfrm>
            <a:off x="6171155" y="2861134"/>
            <a:ext cx="2289840" cy="2289840"/>
          </a:xfrm>
          <a:prstGeom prst="rect">
            <a:avLst/>
          </a:prstGeom>
        </p:spPr>
      </p:pic>
      <p:pic>
        <p:nvPicPr>
          <p:cNvPr id="16" name="图片 15"/>
          <p:cNvPicPr>
            <a:picLocks noChangeAspect="1"/>
          </p:cNvPicPr>
          <p:nvPr/>
        </p:nvPicPr>
        <p:blipFill>
          <a:blip r:embed="rId10" cstate="screen"/>
          <a:stretch>
            <a:fillRect/>
          </a:stretch>
        </p:blipFill>
        <p:spPr>
          <a:xfrm rot="371831">
            <a:off x="575119" y="1440446"/>
            <a:ext cx="3387938" cy="4792294"/>
          </a:xfrm>
          <a:prstGeom prst="rect">
            <a:avLst/>
          </a:prstGeom>
        </p:spPr>
      </p:pic>
      <p:sp>
        <p:nvSpPr>
          <p:cNvPr id="25" name="TextBox 24">
            <a:extLst>
              <a:ext uri="{FF2B5EF4-FFF2-40B4-BE49-F238E27FC236}">
                <a16:creationId xmlns:a16="http://schemas.microsoft.com/office/drawing/2014/main" id="{7B74609F-6F0D-8731-6464-DB26DBDADD31}"/>
              </a:ext>
            </a:extLst>
          </p:cNvPr>
          <p:cNvSpPr txBox="1"/>
          <p:nvPr/>
        </p:nvSpPr>
        <p:spPr>
          <a:xfrm>
            <a:off x="1839209" y="2133107"/>
            <a:ext cx="5716589" cy="751488"/>
          </a:xfrm>
          <a:prstGeom prst="rect">
            <a:avLst/>
          </a:prstGeom>
          <a:noFill/>
        </p:spPr>
        <p:txBody>
          <a:bodyPr wrap="square" rtlCol="0">
            <a:spAutoFit/>
          </a:bodyPr>
          <a:lstStyle/>
          <a:p>
            <a:pPr algn="ctr" defTabSz="914378">
              <a:lnSpc>
                <a:spcPct val="150000"/>
              </a:lnSpc>
              <a:buClr>
                <a:srgbClr val="000000"/>
              </a:buClr>
              <a:defRPr/>
            </a:pPr>
            <a:r>
              <a:rPr lang="vi-VN" sz="3200" b="1" kern="0" dirty="0">
                <a:solidFill>
                  <a:srgbClr val="0070C0"/>
                </a:solidFill>
                <a:latin typeface="Times New Roman" panose="02020603050405020304" pitchFamily="18" charset="0"/>
                <a:cs typeface="Times New Roman" panose="02020603050405020304" pitchFamily="18" charset="0"/>
                <a:sym typeface="Arial"/>
              </a:rPr>
              <a:t>Học sinh viết bài vào vở ô li</a:t>
            </a:r>
            <a:endParaRPr lang="en-US" sz="3200" b="1" kern="0" dirty="0">
              <a:solidFill>
                <a:srgbClr val="0070C0"/>
              </a:solidFill>
              <a:latin typeface="Times New Roman" panose="02020603050405020304" pitchFamily="18" charset="0"/>
              <a:cs typeface="Times New Roman" panose="02020603050405020304" pitchFamily="18" charset="0"/>
              <a:sym typeface="Arial"/>
            </a:endParaRPr>
          </a:p>
        </p:txBody>
      </p:sp>
      <p:sp>
        <p:nvSpPr>
          <p:cNvPr id="26" name="TextBox 25">
            <a:extLst>
              <a:ext uri="{FF2B5EF4-FFF2-40B4-BE49-F238E27FC236}">
                <a16:creationId xmlns:a16="http://schemas.microsoft.com/office/drawing/2014/main" id="{73134B1E-26EC-C5E4-A082-334AF9D1DDAA}"/>
              </a:ext>
            </a:extLst>
          </p:cNvPr>
          <p:cNvSpPr txBox="1"/>
          <p:nvPr/>
        </p:nvSpPr>
        <p:spPr>
          <a:xfrm>
            <a:off x="2311935" y="1402130"/>
            <a:ext cx="4520127" cy="738664"/>
          </a:xfrm>
          <a:prstGeom prst="rect">
            <a:avLst/>
          </a:prstGeom>
          <a:noFill/>
        </p:spPr>
        <p:txBody>
          <a:bodyPr wrap="square" rtlCol="0">
            <a:spAutoFit/>
          </a:bodyPr>
          <a:lstStyle/>
          <a:p>
            <a:pPr algn="ctr" defTabSz="914378">
              <a:buClr>
                <a:srgbClr val="000000"/>
              </a:buClr>
              <a:defRPr/>
            </a:pPr>
            <a:r>
              <a:rPr lang="vi-VN" sz="4200" b="1" kern="0" dirty="0">
                <a:latin typeface="Times New Roman" panose="02020603050405020304" pitchFamily="18" charset="0"/>
                <a:cs typeface="Times New Roman" panose="02020603050405020304" pitchFamily="18" charset="0"/>
                <a:sym typeface="Arial"/>
              </a:rPr>
              <a:t>VIẾT BÀI</a:t>
            </a:r>
            <a:endParaRPr lang="en-US" sz="4200" b="1" kern="0" dirty="0">
              <a:latin typeface="Times New Roman" panose="02020603050405020304" pitchFamily="18" charset="0"/>
              <a:cs typeface="Times New Roman" panose="02020603050405020304" pitchFamily="18" charset="0"/>
              <a:sym typeface="Arial"/>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016C06-3B31-AFA0-DFD4-CB88B0E93D33}"/>
              </a:ext>
            </a:extLst>
          </p:cNvPr>
          <p:cNvSpPr txBox="1"/>
          <p:nvPr/>
        </p:nvSpPr>
        <p:spPr>
          <a:xfrm>
            <a:off x="1756970" y="355435"/>
            <a:ext cx="6477812" cy="646331"/>
          </a:xfrm>
          <a:prstGeom prst="rect">
            <a:avLst/>
          </a:prstGeom>
          <a:noFill/>
        </p:spPr>
        <p:txBody>
          <a:bodyPr wrap="square" rtlCol="0">
            <a:spAutoFit/>
          </a:bodyPr>
          <a:lstStyle/>
          <a:p>
            <a:pPr algn="just" defTabSz="685800">
              <a:lnSpc>
                <a:spcPct val="150000"/>
              </a:lnSpc>
            </a:pPr>
            <a:r>
              <a:rPr lang="en-US" sz="2400" b="1" dirty="0" err="1">
                <a:solidFill>
                  <a:srgbClr val="17479D"/>
                </a:solidFill>
                <a:latin typeface="Times New Roman" panose="02020603050405020304" pitchFamily="18" charset="0"/>
                <a:cs typeface="Times New Roman" panose="02020603050405020304" pitchFamily="18" charset="0"/>
              </a:rPr>
              <a:t>Chọn</a:t>
            </a:r>
            <a:r>
              <a:rPr lang="en-US" sz="2400" b="1" dirty="0">
                <a:solidFill>
                  <a:srgbClr val="17479D"/>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sơ</a:t>
            </a:r>
            <a:r>
              <a:rPr lang="en-US" sz="2400" b="1" dirty="0">
                <a:solidFill>
                  <a:srgbClr val="17479D"/>
                </a:solidFill>
                <a:latin typeface="Times New Roman" panose="02020603050405020304" pitchFamily="18" charset="0"/>
                <a:cs typeface="Times New Roman" panose="02020603050405020304" pitchFamily="18" charset="0"/>
              </a:rPr>
              <a:t> hay </a:t>
            </a:r>
            <a:r>
              <a:rPr lang="en-US" sz="2400" b="1" i="1" dirty="0" err="1">
                <a:solidFill>
                  <a:srgbClr val="FF0000"/>
                </a:solidFill>
                <a:latin typeface="Times New Roman" panose="02020603050405020304" pitchFamily="18" charset="0"/>
                <a:cs typeface="Times New Roman" panose="02020603050405020304" pitchFamily="18" charset="0"/>
              </a:rPr>
              <a:t>xơ</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dirty="0">
                <a:solidFill>
                  <a:srgbClr val="17479D"/>
                </a:solidFill>
                <a:latin typeface="Times New Roman" panose="02020603050405020304" pitchFamily="18" charset="0"/>
                <a:cs typeface="Times New Roman" panose="02020603050405020304" pitchFamily="18" charset="0"/>
              </a:rPr>
              <a:t> </a:t>
            </a:r>
            <a:r>
              <a:rPr lang="en-US" sz="2400" b="1" dirty="0" err="1">
                <a:solidFill>
                  <a:srgbClr val="17479D"/>
                </a:solidFill>
                <a:latin typeface="Times New Roman" panose="02020603050405020304" pitchFamily="18" charset="0"/>
                <a:cs typeface="Times New Roman" panose="02020603050405020304" pitchFamily="18" charset="0"/>
              </a:rPr>
              <a:t>thay</a:t>
            </a:r>
            <a:r>
              <a:rPr lang="en-US" sz="2400" b="1" dirty="0">
                <a:solidFill>
                  <a:srgbClr val="17479D"/>
                </a:solidFill>
                <a:latin typeface="Times New Roman" panose="02020603050405020304" pitchFamily="18" charset="0"/>
                <a:cs typeface="Times New Roman" panose="02020603050405020304" pitchFamily="18" charset="0"/>
              </a:rPr>
              <a:t> </a:t>
            </a:r>
            <a:r>
              <a:rPr lang="en-US" sz="2400" b="1" dirty="0" err="1">
                <a:solidFill>
                  <a:srgbClr val="17479D"/>
                </a:solidFill>
                <a:latin typeface="Times New Roman" panose="02020603050405020304" pitchFamily="18" charset="0"/>
                <a:cs typeface="Times New Roman" panose="02020603050405020304" pitchFamily="18" charset="0"/>
              </a:rPr>
              <a:t>cho</a:t>
            </a:r>
            <a:r>
              <a:rPr lang="en-US" sz="2400" b="1" dirty="0">
                <a:solidFill>
                  <a:srgbClr val="17479D"/>
                </a:solidFill>
                <a:latin typeface="Times New Roman" panose="02020603050405020304" pitchFamily="18" charset="0"/>
                <a:cs typeface="Times New Roman" panose="02020603050405020304" pitchFamily="18" charset="0"/>
              </a:rPr>
              <a:t> ô </a:t>
            </a:r>
            <a:r>
              <a:rPr lang="en-US" sz="2400" b="1" dirty="0" err="1">
                <a:solidFill>
                  <a:srgbClr val="17479D"/>
                </a:solidFill>
                <a:latin typeface="Times New Roman" panose="02020603050405020304" pitchFamily="18" charset="0"/>
                <a:cs typeface="Times New Roman" panose="02020603050405020304" pitchFamily="18" charset="0"/>
              </a:rPr>
              <a:t>vuông</a:t>
            </a:r>
            <a:endParaRPr lang="vi-VN" sz="2400" b="1" dirty="0">
              <a:solidFill>
                <a:srgbClr val="17479D"/>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6219EF2-4B86-4C88-2467-3C87D01EB55B}"/>
              </a:ext>
            </a:extLst>
          </p:cNvPr>
          <p:cNvSpPr txBox="1"/>
          <p:nvPr/>
        </p:nvSpPr>
        <p:spPr>
          <a:xfrm>
            <a:off x="425684" y="2066511"/>
            <a:ext cx="1370576" cy="461665"/>
          </a:xfrm>
          <a:prstGeom prst="rect">
            <a:avLst/>
          </a:prstGeom>
          <a:solidFill>
            <a:srgbClr val="66CCFF"/>
          </a:solidFill>
          <a:ln>
            <a:solidFill>
              <a:srgbClr val="002060"/>
            </a:solidFill>
          </a:ln>
          <a:effectLst>
            <a:softEdge rad="63500"/>
          </a:effectLst>
        </p:spPr>
        <p:txBody>
          <a:bodyPr wrap="square" rtlCol="0">
            <a:spAutoFit/>
          </a:bodyPr>
          <a:lstStyle/>
          <a:p>
            <a:pPr defTabSz="685800"/>
            <a:r>
              <a:rPr lang="en-US" sz="2400" b="1" dirty="0" err="1">
                <a:solidFill>
                  <a:srgbClr val="FF0000"/>
                </a:solidFill>
                <a:latin typeface="Arial" panose="020B0604020202020204" pitchFamily="34" charset="0"/>
                <a:cs typeface="Arial" panose="020B0604020202020204" pitchFamily="34" charset="0"/>
              </a:rPr>
              <a:t>sơ</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prstClr val="black"/>
                </a:solidFill>
                <a:latin typeface="Times New Roman" panose="02020603050405020304" pitchFamily="18" charset="0"/>
                <a:cs typeface="Times New Roman" panose="02020603050405020304" pitchFamily="18" charset="0"/>
              </a:rPr>
              <a:t>lược</a:t>
            </a:r>
            <a:endParaRPr lang="vi-VN" sz="2400" dirty="0">
              <a:solidFill>
                <a:prstClr val="black"/>
              </a:solidFill>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19D91536-6BC1-DD1A-0F9A-3F2F77C18B9D}"/>
              </a:ext>
            </a:extLst>
          </p:cNvPr>
          <p:cNvGrpSpPr/>
          <p:nvPr/>
        </p:nvGrpSpPr>
        <p:grpSpPr>
          <a:xfrm>
            <a:off x="340027" y="2079580"/>
            <a:ext cx="597044" cy="384994"/>
            <a:chOff x="7507111" y="3083713"/>
            <a:chExt cx="417689" cy="330073"/>
          </a:xfrm>
        </p:grpSpPr>
        <p:sp>
          <p:nvSpPr>
            <p:cNvPr id="8" name="Rectangle 7">
              <a:extLst>
                <a:ext uri="{FF2B5EF4-FFF2-40B4-BE49-F238E27FC236}">
                  <a16:creationId xmlns:a16="http://schemas.microsoft.com/office/drawing/2014/main" id="{216CB9AD-F9F3-9567-E121-EA4E9EFDD3A8}"/>
                </a:ext>
              </a:extLst>
            </p:cNvPr>
            <p:cNvSpPr/>
            <p:nvPr/>
          </p:nvSpPr>
          <p:spPr>
            <a:xfrm>
              <a:off x="7507111" y="3083716"/>
              <a:ext cx="417689" cy="330070"/>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prstClr val="white"/>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3C7D6323-C94B-686B-0174-41CD3332BC16}"/>
                </a:ext>
              </a:extLst>
            </p:cNvPr>
            <p:cNvCxnSpPr>
              <a:cxnSpLocks/>
              <a:stCxn id="8" idx="0"/>
              <a:endCxn id="8" idx="1"/>
            </p:cNvCxnSpPr>
            <p:nvPr/>
          </p:nvCxnSpPr>
          <p:spPr>
            <a:xfrm flipH="1">
              <a:off x="7507111" y="3083716"/>
              <a:ext cx="208845" cy="165035"/>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AF395F58-4CD2-CA39-3104-F6AAA2D4CC94}"/>
                </a:ext>
              </a:extLst>
            </p:cNvPr>
            <p:cNvCxnSpPr>
              <a:cxnSpLocks/>
              <a:stCxn id="8" idx="3"/>
              <a:endCxn id="8" idx="2"/>
            </p:cNvCxnSpPr>
            <p:nvPr/>
          </p:nvCxnSpPr>
          <p:spPr>
            <a:xfrm flipH="1">
              <a:off x="7715956" y="3248752"/>
              <a:ext cx="208844" cy="165034"/>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36741D60-D0C0-C57B-4221-FEEE1AF86DF4}"/>
                </a:ext>
              </a:extLst>
            </p:cNvPr>
            <p:cNvCxnSpPr>
              <a:cxnSpLocks/>
            </p:cNvCxnSpPr>
            <p:nvPr/>
          </p:nvCxnSpPr>
          <p:spPr>
            <a:xfrm flipH="1">
              <a:off x="7507111" y="3083713"/>
              <a:ext cx="354406" cy="330070"/>
            </a:xfrm>
            <a:prstGeom prst="line">
              <a:avLst/>
            </a:prstGeom>
          </p:spPr>
          <p:style>
            <a:lnRef idx="1">
              <a:schemeClr val="dk1"/>
            </a:lnRef>
            <a:fillRef idx="0">
              <a:schemeClr val="dk1"/>
            </a:fillRef>
            <a:effectRef idx="0">
              <a:schemeClr val="dk1"/>
            </a:effectRef>
            <a:fontRef idx="minor">
              <a:schemeClr val="tx1"/>
            </a:fontRef>
          </p:style>
        </p:cxnSp>
      </p:grpSp>
      <p:sp>
        <p:nvSpPr>
          <p:cNvPr id="12" name="TextBox 11">
            <a:extLst>
              <a:ext uri="{FF2B5EF4-FFF2-40B4-BE49-F238E27FC236}">
                <a16:creationId xmlns:a16="http://schemas.microsoft.com/office/drawing/2014/main" id="{068368DB-1AF9-3820-3C23-7EA360940484}"/>
              </a:ext>
            </a:extLst>
          </p:cNvPr>
          <p:cNvSpPr txBox="1"/>
          <p:nvPr/>
        </p:nvSpPr>
        <p:spPr>
          <a:xfrm>
            <a:off x="2587134" y="2055711"/>
            <a:ext cx="1191877" cy="461665"/>
          </a:xfrm>
          <a:prstGeom prst="rect">
            <a:avLst/>
          </a:prstGeom>
          <a:solidFill>
            <a:srgbClr val="66CCFF"/>
          </a:solidFill>
          <a:ln>
            <a:solidFill>
              <a:srgbClr val="002060"/>
            </a:solidFill>
          </a:ln>
          <a:effectLst>
            <a:softEdge rad="63500"/>
          </a:effectLst>
        </p:spPr>
        <p:txBody>
          <a:bodyPr wrap="square" rtlCol="0">
            <a:spAutoFit/>
          </a:bodyPr>
          <a:lstStyle/>
          <a:p>
            <a:pPr defTabSz="685800"/>
            <a:r>
              <a:rPr lang="en-US" sz="2400" b="1" dirty="0" err="1">
                <a:solidFill>
                  <a:srgbClr val="FF0000"/>
                </a:solidFill>
                <a:latin typeface="Arial" panose="020B0604020202020204" pitchFamily="34" charset="0"/>
                <a:cs typeface="Arial" panose="020B0604020202020204" pitchFamily="34" charset="0"/>
              </a:rPr>
              <a:t>xơ</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prstClr val="black"/>
                </a:solidFill>
                <a:latin typeface="Times New Roman" panose="02020603050405020304" pitchFamily="18" charset="0"/>
                <a:cs typeface="Times New Roman" panose="02020603050405020304" pitchFamily="18" charset="0"/>
              </a:rPr>
              <a:t>xác</a:t>
            </a:r>
            <a:endParaRPr lang="vi-VN" sz="2400" dirty="0">
              <a:solidFill>
                <a:prstClr val="black"/>
              </a:solidFill>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938B25F1-ADCF-EE7F-2C25-8CE433CE79B4}"/>
              </a:ext>
            </a:extLst>
          </p:cNvPr>
          <p:cNvGrpSpPr/>
          <p:nvPr/>
        </p:nvGrpSpPr>
        <p:grpSpPr>
          <a:xfrm>
            <a:off x="2429803" y="2046365"/>
            <a:ext cx="630556" cy="402312"/>
            <a:chOff x="7507111" y="3083713"/>
            <a:chExt cx="417689" cy="330073"/>
          </a:xfrm>
        </p:grpSpPr>
        <p:sp>
          <p:nvSpPr>
            <p:cNvPr id="14" name="Rectangle 13">
              <a:extLst>
                <a:ext uri="{FF2B5EF4-FFF2-40B4-BE49-F238E27FC236}">
                  <a16:creationId xmlns:a16="http://schemas.microsoft.com/office/drawing/2014/main" id="{816A3D7D-2769-E31A-94E9-51B0DBF68D62}"/>
                </a:ext>
              </a:extLst>
            </p:cNvPr>
            <p:cNvSpPr/>
            <p:nvPr/>
          </p:nvSpPr>
          <p:spPr>
            <a:xfrm>
              <a:off x="7507111" y="3083716"/>
              <a:ext cx="417689" cy="330070"/>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prstClr val="white"/>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4C59FD8C-F9CA-6B2C-4AA9-E018905953F9}"/>
                </a:ext>
              </a:extLst>
            </p:cNvPr>
            <p:cNvCxnSpPr>
              <a:cxnSpLocks/>
              <a:stCxn id="14" idx="0"/>
              <a:endCxn id="14" idx="1"/>
            </p:cNvCxnSpPr>
            <p:nvPr/>
          </p:nvCxnSpPr>
          <p:spPr>
            <a:xfrm flipH="1">
              <a:off x="7507111" y="3083716"/>
              <a:ext cx="208845" cy="165035"/>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5175C39F-9B1A-AB9C-B01F-4E6A03D633C4}"/>
                </a:ext>
              </a:extLst>
            </p:cNvPr>
            <p:cNvCxnSpPr>
              <a:cxnSpLocks/>
              <a:stCxn id="14" idx="3"/>
              <a:endCxn id="14" idx="2"/>
            </p:cNvCxnSpPr>
            <p:nvPr/>
          </p:nvCxnSpPr>
          <p:spPr>
            <a:xfrm flipH="1">
              <a:off x="7715956" y="3248752"/>
              <a:ext cx="208844" cy="165034"/>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BD4257D9-CD5E-C2D4-034A-9F9F9799756D}"/>
                </a:ext>
              </a:extLst>
            </p:cNvPr>
            <p:cNvCxnSpPr>
              <a:cxnSpLocks/>
            </p:cNvCxnSpPr>
            <p:nvPr/>
          </p:nvCxnSpPr>
          <p:spPr>
            <a:xfrm flipH="1">
              <a:off x="7507111" y="3083713"/>
              <a:ext cx="354406" cy="330070"/>
            </a:xfrm>
            <a:prstGeom prst="line">
              <a:avLst/>
            </a:prstGeom>
          </p:spPr>
          <p:style>
            <a:lnRef idx="1">
              <a:schemeClr val="dk1"/>
            </a:lnRef>
            <a:fillRef idx="0">
              <a:schemeClr val="dk1"/>
            </a:fillRef>
            <a:effectRef idx="0">
              <a:schemeClr val="dk1"/>
            </a:effectRef>
            <a:fontRef idx="minor">
              <a:schemeClr val="tx1"/>
            </a:fontRef>
          </p:style>
        </p:cxnSp>
      </p:grpSp>
      <p:sp>
        <p:nvSpPr>
          <p:cNvPr id="18" name="TextBox 17">
            <a:extLst>
              <a:ext uri="{FF2B5EF4-FFF2-40B4-BE49-F238E27FC236}">
                <a16:creationId xmlns:a16="http://schemas.microsoft.com/office/drawing/2014/main" id="{ABB60BB5-4188-A39E-2E4E-8D1FFB11BC5A}"/>
              </a:ext>
            </a:extLst>
          </p:cNvPr>
          <p:cNvSpPr txBox="1"/>
          <p:nvPr/>
        </p:nvSpPr>
        <p:spPr>
          <a:xfrm>
            <a:off x="4818900" y="2019435"/>
            <a:ext cx="1112878" cy="461665"/>
          </a:xfrm>
          <a:prstGeom prst="rect">
            <a:avLst/>
          </a:prstGeom>
          <a:solidFill>
            <a:srgbClr val="66CCFF"/>
          </a:solidFill>
          <a:ln>
            <a:solidFill>
              <a:srgbClr val="002060"/>
            </a:solidFill>
          </a:ln>
          <a:effectLst>
            <a:softEdge rad="63500"/>
          </a:effectLst>
        </p:spPr>
        <p:txBody>
          <a:bodyPr wrap="square" rtlCol="0">
            <a:spAutoFit/>
          </a:bodyPr>
          <a:lstStyle/>
          <a:p>
            <a:pPr defTabSz="685800"/>
            <a:r>
              <a:rPr lang="en-US" sz="2400" b="1" dirty="0" err="1">
                <a:solidFill>
                  <a:srgbClr val="FF0000"/>
                </a:solidFill>
                <a:latin typeface="Arial" panose="020B0604020202020204" pitchFamily="34" charset="0"/>
                <a:cs typeface="Arial" panose="020B0604020202020204" pitchFamily="34" charset="0"/>
              </a:rPr>
              <a:t>sơ</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prstClr val="black"/>
                </a:solidFill>
                <a:latin typeface="Times New Roman" panose="02020603050405020304" pitchFamily="18" charset="0"/>
                <a:cs typeface="Times New Roman" panose="02020603050405020304" pitchFamily="18" charset="0"/>
              </a:rPr>
              <a:t>sài</a:t>
            </a:r>
            <a:endParaRPr lang="vi-VN" sz="2400" dirty="0">
              <a:solidFill>
                <a:prstClr val="black"/>
              </a:solidFill>
              <a:latin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01E83D40-3829-BEA2-BB5A-09A4EBA77569}"/>
              </a:ext>
            </a:extLst>
          </p:cNvPr>
          <p:cNvGrpSpPr/>
          <p:nvPr/>
        </p:nvGrpSpPr>
        <p:grpSpPr>
          <a:xfrm>
            <a:off x="4680598" y="2073657"/>
            <a:ext cx="630556" cy="402312"/>
            <a:chOff x="7507111" y="3083713"/>
            <a:chExt cx="417689" cy="330073"/>
          </a:xfrm>
        </p:grpSpPr>
        <p:sp>
          <p:nvSpPr>
            <p:cNvPr id="20" name="Rectangle 19">
              <a:extLst>
                <a:ext uri="{FF2B5EF4-FFF2-40B4-BE49-F238E27FC236}">
                  <a16:creationId xmlns:a16="http://schemas.microsoft.com/office/drawing/2014/main" id="{0D04D274-6A26-4E8F-7499-C18EEC21BDCE}"/>
                </a:ext>
              </a:extLst>
            </p:cNvPr>
            <p:cNvSpPr/>
            <p:nvPr/>
          </p:nvSpPr>
          <p:spPr>
            <a:xfrm>
              <a:off x="7507111" y="3083716"/>
              <a:ext cx="417689" cy="330070"/>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prstClr val="white"/>
                </a:solidFill>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7A50114F-E258-5C6F-D087-27273F4310D9}"/>
                </a:ext>
              </a:extLst>
            </p:cNvPr>
            <p:cNvCxnSpPr>
              <a:cxnSpLocks/>
              <a:stCxn id="20" idx="0"/>
              <a:endCxn id="20" idx="1"/>
            </p:cNvCxnSpPr>
            <p:nvPr/>
          </p:nvCxnSpPr>
          <p:spPr>
            <a:xfrm flipH="1">
              <a:off x="7507111" y="3083716"/>
              <a:ext cx="208845" cy="165035"/>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1BA6F4B-9654-CE39-970B-587CE8F05D1E}"/>
                </a:ext>
              </a:extLst>
            </p:cNvPr>
            <p:cNvCxnSpPr>
              <a:cxnSpLocks/>
              <a:stCxn id="20" idx="3"/>
              <a:endCxn id="20" idx="2"/>
            </p:cNvCxnSpPr>
            <p:nvPr/>
          </p:nvCxnSpPr>
          <p:spPr>
            <a:xfrm flipH="1">
              <a:off x="7715956" y="3248752"/>
              <a:ext cx="208844" cy="165034"/>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E14B279E-1D7D-1B58-5373-BDDF01F1C5CF}"/>
                </a:ext>
              </a:extLst>
            </p:cNvPr>
            <p:cNvCxnSpPr>
              <a:cxnSpLocks/>
            </p:cNvCxnSpPr>
            <p:nvPr/>
          </p:nvCxnSpPr>
          <p:spPr>
            <a:xfrm flipH="1">
              <a:off x="7507111" y="3083713"/>
              <a:ext cx="354406" cy="330070"/>
            </a:xfrm>
            <a:prstGeom prst="line">
              <a:avLst/>
            </a:prstGeom>
          </p:spPr>
          <p:style>
            <a:lnRef idx="1">
              <a:schemeClr val="dk1"/>
            </a:lnRef>
            <a:fillRef idx="0">
              <a:schemeClr val="dk1"/>
            </a:fillRef>
            <a:effectRef idx="0">
              <a:schemeClr val="dk1"/>
            </a:effectRef>
            <a:fontRef idx="minor">
              <a:schemeClr val="tx1"/>
            </a:fontRef>
          </p:style>
        </p:cxnSp>
      </p:grpSp>
      <p:sp>
        <p:nvSpPr>
          <p:cNvPr id="24" name="TextBox 23">
            <a:extLst>
              <a:ext uri="{FF2B5EF4-FFF2-40B4-BE49-F238E27FC236}">
                <a16:creationId xmlns:a16="http://schemas.microsoft.com/office/drawing/2014/main" id="{DFA7D2D9-ECB7-EAC9-152D-0037B4639010}"/>
              </a:ext>
            </a:extLst>
          </p:cNvPr>
          <p:cNvSpPr txBox="1"/>
          <p:nvPr/>
        </p:nvSpPr>
        <p:spPr>
          <a:xfrm>
            <a:off x="6891435" y="2002909"/>
            <a:ext cx="1451605" cy="461665"/>
          </a:xfrm>
          <a:prstGeom prst="rect">
            <a:avLst/>
          </a:prstGeom>
          <a:solidFill>
            <a:srgbClr val="66CCFF"/>
          </a:solidFill>
          <a:ln>
            <a:solidFill>
              <a:srgbClr val="002060"/>
            </a:solidFill>
          </a:ln>
          <a:effectLst>
            <a:softEdge rad="63500"/>
          </a:effectLst>
        </p:spPr>
        <p:txBody>
          <a:bodyPr wrap="square" rtlCol="0">
            <a:spAutoFit/>
          </a:bodyPr>
          <a:lstStyle/>
          <a:p>
            <a:pPr defTabSz="685800"/>
            <a:r>
              <a:rPr lang="en-US" sz="2400" dirty="0" err="1">
                <a:solidFill>
                  <a:srgbClr val="FF0000"/>
                </a:solidFill>
                <a:latin typeface="Arial" panose="020B0604020202020204" pitchFamily="34" charset="0"/>
                <a:cs typeface="Arial" panose="020B0604020202020204" pitchFamily="34" charset="0"/>
              </a:rPr>
              <a:t>xơ</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Times New Roman" panose="02020603050405020304" pitchFamily="18" charset="0"/>
                <a:cs typeface="Times New Roman" panose="02020603050405020304" pitchFamily="18" charset="0"/>
              </a:rPr>
              <a:t>cứng</a:t>
            </a:r>
            <a:endParaRPr lang="vi-VN" sz="2400" dirty="0">
              <a:solidFill>
                <a:prstClr val="black"/>
              </a:solidFill>
              <a:latin typeface="Times New Roman" panose="020206030504050203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id="{0F00F021-3C3F-EFDB-6EEE-1C687221624C}"/>
              </a:ext>
            </a:extLst>
          </p:cNvPr>
          <p:cNvGrpSpPr/>
          <p:nvPr/>
        </p:nvGrpSpPr>
        <p:grpSpPr>
          <a:xfrm>
            <a:off x="6724784" y="2019435"/>
            <a:ext cx="597044" cy="402312"/>
            <a:chOff x="7507111" y="3083713"/>
            <a:chExt cx="417689" cy="330073"/>
          </a:xfrm>
        </p:grpSpPr>
        <p:sp>
          <p:nvSpPr>
            <p:cNvPr id="26" name="Rectangle 25">
              <a:extLst>
                <a:ext uri="{FF2B5EF4-FFF2-40B4-BE49-F238E27FC236}">
                  <a16:creationId xmlns:a16="http://schemas.microsoft.com/office/drawing/2014/main" id="{E7D3053F-B611-8D65-2A9F-E431E9380351}"/>
                </a:ext>
              </a:extLst>
            </p:cNvPr>
            <p:cNvSpPr/>
            <p:nvPr/>
          </p:nvSpPr>
          <p:spPr>
            <a:xfrm>
              <a:off x="7507111" y="3083716"/>
              <a:ext cx="417689" cy="330070"/>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prstClr val="white"/>
                </a:solidFill>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9990742-658B-6950-D6B5-6C4F6AE39C8F}"/>
                </a:ext>
              </a:extLst>
            </p:cNvPr>
            <p:cNvCxnSpPr>
              <a:cxnSpLocks/>
              <a:stCxn id="26" idx="0"/>
              <a:endCxn id="26" idx="1"/>
            </p:cNvCxnSpPr>
            <p:nvPr/>
          </p:nvCxnSpPr>
          <p:spPr>
            <a:xfrm flipH="1">
              <a:off x="7507111" y="3083716"/>
              <a:ext cx="208845" cy="165035"/>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4678C57-CA24-C7B2-9AEC-427A46E06142}"/>
                </a:ext>
              </a:extLst>
            </p:cNvPr>
            <p:cNvCxnSpPr>
              <a:cxnSpLocks/>
              <a:stCxn id="26" idx="3"/>
              <a:endCxn id="26" idx="2"/>
            </p:cNvCxnSpPr>
            <p:nvPr/>
          </p:nvCxnSpPr>
          <p:spPr>
            <a:xfrm flipH="1">
              <a:off x="7715956" y="3248752"/>
              <a:ext cx="208844" cy="165034"/>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E04C42FA-DB07-E3A4-8986-EE3D7F634D72}"/>
                </a:ext>
              </a:extLst>
            </p:cNvPr>
            <p:cNvCxnSpPr>
              <a:cxnSpLocks/>
            </p:cNvCxnSpPr>
            <p:nvPr/>
          </p:nvCxnSpPr>
          <p:spPr>
            <a:xfrm flipH="1">
              <a:off x="7507111" y="3083713"/>
              <a:ext cx="354406" cy="330070"/>
            </a:xfrm>
            <a:prstGeom prst="line">
              <a:avLst/>
            </a:prstGeom>
          </p:spPr>
          <p:style>
            <a:lnRef idx="1">
              <a:schemeClr val="dk1"/>
            </a:lnRef>
            <a:fillRef idx="0">
              <a:schemeClr val="dk1"/>
            </a:fillRef>
            <a:effectRef idx="0">
              <a:schemeClr val="dk1"/>
            </a:effectRef>
            <a:fontRef idx="minor">
              <a:schemeClr val="tx1"/>
            </a:fontRef>
          </p:style>
        </p:cxnSp>
      </p:grpSp>
      <p:sp>
        <p:nvSpPr>
          <p:cNvPr id="30" name="TextBox 29">
            <a:extLst>
              <a:ext uri="{FF2B5EF4-FFF2-40B4-BE49-F238E27FC236}">
                <a16:creationId xmlns:a16="http://schemas.microsoft.com/office/drawing/2014/main" id="{0F4CB508-185E-B74B-12EE-C9F4555D97CF}"/>
              </a:ext>
            </a:extLst>
          </p:cNvPr>
          <p:cNvSpPr txBox="1"/>
          <p:nvPr/>
        </p:nvSpPr>
        <p:spPr>
          <a:xfrm>
            <a:off x="465345" y="2963992"/>
            <a:ext cx="1254153" cy="461665"/>
          </a:xfrm>
          <a:prstGeom prst="rect">
            <a:avLst/>
          </a:prstGeom>
          <a:solidFill>
            <a:srgbClr val="66CCFF"/>
          </a:solidFill>
          <a:ln>
            <a:solidFill>
              <a:srgbClr val="002060"/>
            </a:solidFill>
          </a:ln>
          <a:effectLst>
            <a:softEdge rad="63500"/>
          </a:effectLst>
        </p:spPr>
        <p:txBody>
          <a:bodyPr wrap="square" rtlCol="0">
            <a:spAutoFit/>
          </a:bodyPr>
          <a:lstStyle/>
          <a:p>
            <a:pPr defTabSz="685800"/>
            <a:r>
              <a:rPr lang="en-US" sz="2400" dirty="0" err="1">
                <a:solidFill>
                  <a:srgbClr val="FF0000"/>
                </a:solidFill>
                <a:latin typeface="Arial" panose="020B0604020202020204" pitchFamily="34" charset="0"/>
                <a:cs typeface="Arial" panose="020B0604020202020204" pitchFamily="34" charset="0"/>
              </a:rPr>
              <a:t>sơ</a:t>
            </a:r>
            <a:r>
              <a:rPr lang="en-US" sz="2400" dirty="0">
                <a:solidFill>
                  <a:prstClr val="black"/>
                </a:solidFill>
                <a:latin typeface="Arial" panose="020B0604020202020204" pitchFamily="34" charset="0"/>
                <a:cs typeface="Arial" panose="020B0604020202020204" pitchFamily="34" charset="0"/>
              </a:rPr>
              <a:t> </a:t>
            </a:r>
            <a:r>
              <a:rPr lang="en-US" sz="2400" b="1" dirty="0" err="1">
                <a:solidFill>
                  <a:prstClr val="black"/>
                </a:solidFill>
                <a:latin typeface="Times New Roman" panose="02020603050405020304" pitchFamily="18" charset="0"/>
                <a:cs typeface="Times New Roman" panose="02020603050405020304" pitchFamily="18" charset="0"/>
              </a:rPr>
              <a:t>suất</a:t>
            </a:r>
            <a:r>
              <a:rPr lang="en-US" sz="2400" b="1" dirty="0">
                <a:solidFill>
                  <a:prstClr val="black"/>
                </a:solidFill>
                <a:latin typeface="Times New Roman" panose="02020603050405020304" pitchFamily="18" charset="0"/>
                <a:cs typeface="Times New Roman" panose="02020603050405020304" pitchFamily="18" charset="0"/>
              </a:rPr>
              <a:t> </a:t>
            </a:r>
            <a:endParaRPr lang="vi-VN" sz="2400" b="1" dirty="0">
              <a:solidFill>
                <a:prstClr val="black"/>
              </a:solidFill>
              <a:latin typeface="Times New Roman" panose="02020603050405020304" pitchFamily="18" charset="0"/>
              <a:cs typeface="Times New Roman" panose="02020603050405020304" pitchFamily="18" charset="0"/>
            </a:endParaRPr>
          </a:p>
        </p:txBody>
      </p:sp>
      <p:grpSp>
        <p:nvGrpSpPr>
          <p:cNvPr id="31" name="Group 30">
            <a:extLst>
              <a:ext uri="{FF2B5EF4-FFF2-40B4-BE49-F238E27FC236}">
                <a16:creationId xmlns:a16="http://schemas.microsoft.com/office/drawing/2014/main" id="{2A105025-6463-2E21-9933-A3D7BBBE19CB}"/>
              </a:ext>
            </a:extLst>
          </p:cNvPr>
          <p:cNvGrpSpPr/>
          <p:nvPr/>
        </p:nvGrpSpPr>
        <p:grpSpPr>
          <a:xfrm>
            <a:off x="288118" y="2963988"/>
            <a:ext cx="648953" cy="402312"/>
            <a:chOff x="7507111" y="3083713"/>
            <a:chExt cx="417689" cy="330073"/>
          </a:xfrm>
        </p:grpSpPr>
        <p:sp>
          <p:nvSpPr>
            <p:cNvPr id="32" name="Rectangle 31">
              <a:extLst>
                <a:ext uri="{FF2B5EF4-FFF2-40B4-BE49-F238E27FC236}">
                  <a16:creationId xmlns:a16="http://schemas.microsoft.com/office/drawing/2014/main" id="{3F5B1050-965E-FBBC-B795-1B9D23B6628E}"/>
                </a:ext>
              </a:extLst>
            </p:cNvPr>
            <p:cNvSpPr/>
            <p:nvPr/>
          </p:nvSpPr>
          <p:spPr>
            <a:xfrm>
              <a:off x="7507111" y="3083716"/>
              <a:ext cx="417689" cy="330070"/>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prstClr val="white"/>
                </a:solidFill>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80110534-62CC-F859-3E8A-8FDBED71D96A}"/>
                </a:ext>
              </a:extLst>
            </p:cNvPr>
            <p:cNvCxnSpPr>
              <a:cxnSpLocks/>
              <a:stCxn id="32" idx="0"/>
              <a:endCxn id="32" idx="1"/>
            </p:cNvCxnSpPr>
            <p:nvPr/>
          </p:nvCxnSpPr>
          <p:spPr>
            <a:xfrm flipH="1">
              <a:off x="7507111" y="3083716"/>
              <a:ext cx="208845" cy="165035"/>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F6520BFE-A6BB-CD8A-0083-7B8A8EC579C4}"/>
                </a:ext>
              </a:extLst>
            </p:cNvPr>
            <p:cNvCxnSpPr>
              <a:cxnSpLocks/>
              <a:stCxn id="32" idx="3"/>
              <a:endCxn id="32" idx="2"/>
            </p:cNvCxnSpPr>
            <p:nvPr/>
          </p:nvCxnSpPr>
          <p:spPr>
            <a:xfrm flipH="1">
              <a:off x="7715956" y="3248752"/>
              <a:ext cx="208844" cy="165034"/>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4169DDD2-3942-2294-7B3C-2F98FF782562}"/>
                </a:ext>
              </a:extLst>
            </p:cNvPr>
            <p:cNvCxnSpPr>
              <a:cxnSpLocks/>
            </p:cNvCxnSpPr>
            <p:nvPr/>
          </p:nvCxnSpPr>
          <p:spPr>
            <a:xfrm flipH="1">
              <a:off x="7507111" y="3083713"/>
              <a:ext cx="354406" cy="330070"/>
            </a:xfrm>
            <a:prstGeom prst="line">
              <a:avLst/>
            </a:prstGeom>
          </p:spPr>
          <p:style>
            <a:lnRef idx="1">
              <a:schemeClr val="dk1"/>
            </a:lnRef>
            <a:fillRef idx="0">
              <a:schemeClr val="dk1"/>
            </a:fillRef>
            <a:effectRef idx="0">
              <a:schemeClr val="dk1"/>
            </a:effectRef>
            <a:fontRef idx="minor">
              <a:schemeClr val="tx1"/>
            </a:fontRef>
          </p:style>
        </p:cxnSp>
      </p:grpSp>
      <p:sp>
        <p:nvSpPr>
          <p:cNvPr id="36" name="TextBox 35">
            <a:extLst>
              <a:ext uri="{FF2B5EF4-FFF2-40B4-BE49-F238E27FC236}">
                <a16:creationId xmlns:a16="http://schemas.microsoft.com/office/drawing/2014/main" id="{F593CF45-73CA-F20B-D733-E2F3BB2512C0}"/>
              </a:ext>
            </a:extLst>
          </p:cNvPr>
          <p:cNvSpPr txBox="1"/>
          <p:nvPr/>
        </p:nvSpPr>
        <p:spPr>
          <a:xfrm>
            <a:off x="2700756" y="2938644"/>
            <a:ext cx="1100387" cy="461665"/>
          </a:xfrm>
          <a:prstGeom prst="rect">
            <a:avLst/>
          </a:prstGeom>
          <a:solidFill>
            <a:srgbClr val="66CCFF"/>
          </a:solidFill>
          <a:ln>
            <a:solidFill>
              <a:srgbClr val="002060"/>
            </a:solidFill>
          </a:ln>
          <a:effectLst>
            <a:softEdge rad="63500"/>
          </a:effectLst>
        </p:spPr>
        <p:txBody>
          <a:bodyPr wrap="square" rtlCol="0">
            <a:spAutoFit/>
          </a:bodyPr>
          <a:lstStyle/>
          <a:p>
            <a:pPr defTabSz="685800"/>
            <a:r>
              <a:rPr lang="en-US" sz="2400" b="1" dirty="0" err="1">
                <a:solidFill>
                  <a:srgbClr val="FF0000"/>
                </a:solidFill>
                <a:latin typeface="Arial" panose="020B0604020202020204" pitchFamily="34" charset="0"/>
                <a:cs typeface="Arial" panose="020B0604020202020204" pitchFamily="34" charset="0"/>
              </a:rPr>
              <a:t>sơ</a:t>
            </a:r>
            <a:r>
              <a:rPr lang="en-US" sz="2400" b="1" dirty="0">
                <a:solidFill>
                  <a:srgbClr val="FF0000"/>
                </a:solidFill>
                <a:latin typeface="Arial" panose="020B0604020202020204" pitchFamily="34" charset="0"/>
                <a:cs typeface="Arial" panose="020B0604020202020204" pitchFamily="34" charset="0"/>
              </a:rPr>
              <a:t> </a:t>
            </a:r>
            <a:r>
              <a:rPr lang="en-US" sz="2400" b="1" dirty="0" err="1">
                <a:latin typeface="Times New Roman" panose="02020603050405020304" pitchFamily="18" charset="0"/>
                <a:cs typeface="Times New Roman" panose="02020603050405020304" pitchFamily="18" charset="0"/>
              </a:rPr>
              <a:t>đồ</a:t>
            </a:r>
            <a:endParaRPr lang="vi-VN" sz="2400" dirty="0">
              <a:latin typeface="Times New Roman" panose="02020603050405020304" pitchFamily="18" charset="0"/>
              <a:cs typeface="Times New Roman" panose="02020603050405020304" pitchFamily="18" charset="0"/>
            </a:endParaRPr>
          </a:p>
        </p:txBody>
      </p:sp>
      <p:grpSp>
        <p:nvGrpSpPr>
          <p:cNvPr id="37" name="Group 36">
            <a:extLst>
              <a:ext uri="{FF2B5EF4-FFF2-40B4-BE49-F238E27FC236}">
                <a16:creationId xmlns:a16="http://schemas.microsoft.com/office/drawing/2014/main" id="{21FB2DE4-04DB-EE17-2534-A596C5CF9611}"/>
              </a:ext>
            </a:extLst>
          </p:cNvPr>
          <p:cNvGrpSpPr/>
          <p:nvPr/>
        </p:nvGrpSpPr>
        <p:grpSpPr>
          <a:xfrm>
            <a:off x="2587134" y="2905976"/>
            <a:ext cx="587149" cy="402312"/>
            <a:chOff x="7507111" y="3083713"/>
            <a:chExt cx="417689" cy="330073"/>
          </a:xfrm>
        </p:grpSpPr>
        <p:sp>
          <p:nvSpPr>
            <p:cNvPr id="38" name="Rectangle 37">
              <a:extLst>
                <a:ext uri="{FF2B5EF4-FFF2-40B4-BE49-F238E27FC236}">
                  <a16:creationId xmlns:a16="http://schemas.microsoft.com/office/drawing/2014/main" id="{3931399F-72A8-D103-8279-E04F4A438091}"/>
                </a:ext>
              </a:extLst>
            </p:cNvPr>
            <p:cNvSpPr/>
            <p:nvPr/>
          </p:nvSpPr>
          <p:spPr>
            <a:xfrm>
              <a:off x="7507111" y="3083716"/>
              <a:ext cx="417689" cy="330070"/>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prstClr val="white"/>
                </a:solidFill>
                <a:latin typeface="Arial" panose="020B0604020202020204" pitchFamily="34" charset="0"/>
                <a:cs typeface="Arial" panose="020B0604020202020204" pitchFamily="34" charset="0"/>
              </a:endParaRPr>
            </a:p>
          </p:txBody>
        </p:sp>
        <p:cxnSp>
          <p:nvCxnSpPr>
            <p:cNvPr id="39" name="Straight Connector 38">
              <a:extLst>
                <a:ext uri="{FF2B5EF4-FFF2-40B4-BE49-F238E27FC236}">
                  <a16:creationId xmlns:a16="http://schemas.microsoft.com/office/drawing/2014/main" id="{33BD2CD6-B8F6-B4D1-3211-6DEC6DBBCC5A}"/>
                </a:ext>
              </a:extLst>
            </p:cNvPr>
            <p:cNvCxnSpPr>
              <a:cxnSpLocks/>
              <a:stCxn id="38" idx="0"/>
              <a:endCxn id="38" idx="1"/>
            </p:cNvCxnSpPr>
            <p:nvPr/>
          </p:nvCxnSpPr>
          <p:spPr>
            <a:xfrm flipH="1">
              <a:off x="7507111" y="3083716"/>
              <a:ext cx="208845" cy="165035"/>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1C99418B-EE80-213E-E706-C4AA43BDE600}"/>
                </a:ext>
              </a:extLst>
            </p:cNvPr>
            <p:cNvCxnSpPr>
              <a:cxnSpLocks/>
              <a:stCxn id="38" idx="3"/>
              <a:endCxn id="38" idx="2"/>
            </p:cNvCxnSpPr>
            <p:nvPr/>
          </p:nvCxnSpPr>
          <p:spPr>
            <a:xfrm flipH="1">
              <a:off x="7715956" y="3248752"/>
              <a:ext cx="208844" cy="165034"/>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4638C11A-5996-48C6-F03D-74E882D4B870}"/>
                </a:ext>
              </a:extLst>
            </p:cNvPr>
            <p:cNvCxnSpPr>
              <a:cxnSpLocks/>
            </p:cNvCxnSpPr>
            <p:nvPr/>
          </p:nvCxnSpPr>
          <p:spPr>
            <a:xfrm flipH="1">
              <a:off x="7507111" y="3083713"/>
              <a:ext cx="354406" cy="330070"/>
            </a:xfrm>
            <a:prstGeom prst="line">
              <a:avLst/>
            </a:prstGeom>
          </p:spPr>
          <p:style>
            <a:lnRef idx="1">
              <a:schemeClr val="dk1"/>
            </a:lnRef>
            <a:fillRef idx="0">
              <a:schemeClr val="dk1"/>
            </a:fillRef>
            <a:effectRef idx="0">
              <a:schemeClr val="dk1"/>
            </a:effectRef>
            <a:fontRef idx="minor">
              <a:schemeClr val="tx1"/>
            </a:fontRef>
          </p:style>
        </p:cxnSp>
      </p:grpSp>
      <p:sp>
        <p:nvSpPr>
          <p:cNvPr id="42" name="TextBox 41">
            <a:extLst>
              <a:ext uri="{FF2B5EF4-FFF2-40B4-BE49-F238E27FC236}">
                <a16:creationId xmlns:a16="http://schemas.microsoft.com/office/drawing/2014/main" id="{0436A410-39CB-09AB-BD1D-687E07835EA1}"/>
              </a:ext>
            </a:extLst>
          </p:cNvPr>
          <p:cNvSpPr txBox="1"/>
          <p:nvPr/>
        </p:nvSpPr>
        <p:spPr>
          <a:xfrm>
            <a:off x="4719173" y="2907091"/>
            <a:ext cx="1212605" cy="461665"/>
          </a:xfrm>
          <a:prstGeom prst="rect">
            <a:avLst/>
          </a:prstGeom>
          <a:solidFill>
            <a:srgbClr val="66CCFF"/>
          </a:solidFill>
          <a:ln>
            <a:solidFill>
              <a:srgbClr val="002060"/>
            </a:solidFill>
          </a:ln>
          <a:effectLst>
            <a:softEdge rad="63500"/>
          </a:effectLst>
        </p:spPr>
        <p:txBody>
          <a:bodyPr wrap="square" rtlCol="0">
            <a:spAutoFit/>
          </a:bodyPr>
          <a:lstStyle/>
          <a:p>
            <a:pPr defTabSz="685800"/>
            <a:r>
              <a:rPr lang="en-US" sz="2400" dirty="0" err="1">
                <a:solidFill>
                  <a:srgbClr val="FF0000"/>
                </a:solidFill>
                <a:latin typeface="Arial" panose="020B0604020202020204" pitchFamily="34" charset="0"/>
                <a:cs typeface="Arial" panose="020B0604020202020204" pitchFamily="34" charset="0"/>
              </a:rPr>
              <a:t>xơ</a:t>
            </a:r>
            <a:r>
              <a:rPr lang="en-US" sz="2400" dirty="0">
                <a:solidFill>
                  <a:prstClr val="black"/>
                </a:solidFill>
                <a:latin typeface="Arial" panose="020B0604020202020204" pitchFamily="34" charset="0"/>
                <a:cs typeface="Arial" panose="020B0604020202020204" pitchFamily="34" charset="0"/>
              </a:rPr>
              <a:t> </a:t>
            </a:r>
            <a:r>
              <a:rPr lang="en-US" sz="2400" b="1" dirty="0" err="1">
                <a:solidFill>
                  <a:prstClr val="black"/>
                </a:solidFill>
                <a:latin typeface="Times New Roman" panose="02020603050405020304" pitchFamily="18" charset="0"/>
                <a:cs typeface="Times New Roman" panose="02020603050405020304" pitchFamily="18" charset="0"/>
              </a:rPr>
              <a:t>dừa</a:t>
            </a:r>
            <a:endParaRPr lang="vi-VN" sz="2400" b="1" dirty="0">
              <a:solidFill>
                <a:prstClr val="black"/>
              </a:solidFill>
              <a:latin typeface="Times New Roman" panose="02020603050405020304" pitchFamily="18" charset="0"/>
              <a:cs typeface="Times New Roman" panose="02020603050405020304" pitchFamily="18" charset="0"/>
            </a:endParaRPr>
          </a:p>
        </p:txBody>
      </p:sp>
      <p:grpSp>
        <p:nvGrpSpPr>
          <p:cNvPr id="43" name="Group 42">
            <a:extLst>
              <a:ext uri="{FF2B5EF4-FFF2-40B4-BE49-F238E27FC236}">
                <a16:creationId xmlns:a16="http://schemas.microsoft.com/office/drawing/2014/main" id="{C26E35DF-6EF5-D0DE-90E9-8812FA247816}"/>
              </a:ext>
            </a:extLst>
          </p:cNvPr>
          <p:cNvGrpSpPr/>
          <p:nvPr/>
        </p:nvGrpSpPr>
        <p:grpSpPr>
          <a:xfrm>
            <a:off x="4588396" y="2938644"/>
            <a:ext cx="565361" cy="402312"/>
            <a:chOff x="7507111" y="3083713"/>
            <a:chExt cx="417689" cy="330073"/>
          </a:xfrm>
        </p:grpSpPr>
        <p:sp>
          <p:nvSpPr>
            <p:cNvPr id="44" name="Rectangle 43">
              <a:extLst>
                <a:ext uri="{FF2B5EF4-FFF2-40B4-BE49-F238E27FC236}">
                  <a16:creationId xmlns:a16="http://schemas.microsoft.com/office/drawing/2014/main" id="{17D474CA-4662-9899-3361-6812FED5327A}"/>
                </a:ext>
              </a:extLst>
            </p:cNvPr>
            <p:cNvSpPr/>
            <p:nvPr/>
          </p:nvSpPr>
          <p:spPr>
            <a:xfrm>
              <a:off x="7507111" y="3083716"/>
              <a:ext cx="417689" cy="330070"/>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prstClr val="white"/>
                </a:solidFill>
                <a:latin typeface="Arial" panose="020B0604020202020204" pitchFamily="34" charset="0"/>
                <a:cs typeface="Arial" panose="020B0604020202020204" pitchFamily="34" charset="0"/>
              </a:endParaRPr>
            </a:p>
          </p:txBody>
        </p:sp>
        <p:cxnSp>
          <p:nvCxnSpPr>
            <p:cNvPr id="45" name="Straight Connector 44">
              <a:extLst>
                <a:ext uri="{FF2B5EF4-FFF2-40B4-BE49-F238E27FC236}">
                  <a16:creationId xmlns:a16="http://schemas.microsoft.com/office/drawing/2014/main" id="{A310FFBF-E4C0-B77F-477D-BDCD1157E7BC}"/>
                </a:ext>
              </a:extLst>
            </p:cNvPr>
            <p:cNvCxnSpPr>
              <a:cxnSpLocks/>
              <a:stCxn id="44" idx="0"/>
              <a:endCxn id="44" idx="1"/>
            </p:cNvCxnSpPr>
            <p:nvPr/>
          </p:nvCxnSpPr>
          <p:spPr>
            <a:xfrm flipH="1">
              <a:off x="7507111" y="3083716"/>
              <a:ext cx="208845" cy="165035"/>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EC595E50-F6C1-1EE9-A0D6-50FC60341A30}"/>
                </a:ext>
              </a:extLst>
            </p:cNvPr>
            <p:cNvCxnSpPr>
              <a:cxnSpLocks/>
              <a:stCxn id="44" idx="3"/>
              <a:endCxn id="44" idx="2"/>
            </p:cNvCxnSpPr>
            <p:nvPr/>
          </p:nvCxnSpPr>
          <p:spPr>
            <a:xfrm flipH="1">
              <a:off x="7715956" y="3248752"/>
              <a:ext cx="208844" cy="165034"/>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A32B700D-D8F6-D213-220F-A0318BE2E631}"/>
                </a:ext>
              </a:extLst>
            </p:cNvPr>
            <p:cNvCxnSpPr>
              <a:cxnSpLocks/>
            </p:cNvCxnSpPr>
            <p:nvPr/>
          </p:nvCxnSpPr>
          <p:spPr>
            <a:xfrm flipH="1">
              <a:off x="7507111" y="3083713"/>
              <a:ext cx="354406" cy="330070"/>
            </a:xfrm>
            <a:prstGeom prst="line">
              <a:avLst/>
            </a:prstGeom>
          </p:spPr>
          <p:style>
            <a:lnRef idx="1">
              <a:schemeClr val="dk1"/>
            </a:lnRef>
            <a:fillRef idx="0">
              <a:schemeClr val="dk1"/>
            </a:fillRef>
            <a:effectRef idx="0">
              <a:schemeClr val="dk1"/>
            </a:effectRef>
            <a:fontRef idx="minor">
              <a:schemeClr val="tx1"/>
            </a:fontRef>
          </p:style>
        </p:cxnSp>
      </p:grpSp>
      <p:sp>
        <p:nvSpPr>
          <p:cNvPr id="48" name="TextBox 47">
            <a:extLst>
              <a:ext uri="{FF2B5EF4-FFF2-40B4-BE49-F238E27FC236}">
                <a16:creationId xmlns:a16="http://schemas.microsoft.com/office/drawing/2014/main" id="{D0112FDF-4106-B6F8-280E-F0AC9CA8D625}"/>
              </a:ext>
            </a:extLst>
          </p:cNvPr>
          <p:cNvSpPr txBox="1"/>
          <p:nvPr/>
        </p:nvSpPr>
        <p:spPr>
          <a:xfrm>
            <a:off x="6913036" y="2904631"/>
            <a:ext cx="1536658" cy="461665"/>
          </a:xfrm>
          <a:prstGeom prst="rect">
            <a:avLst/>
          </a:prstGeom>
          <a:solidFill>
            <a:srgbClr val="66CCFF"/>
          </a:solidFill>
          <a:ln>
            <a:solidFill>
              <a:srgbClr val="002060"/>
            </a:solidFill>
          </a:ln>
          <a:effectLst>
            <a:softEdge rad="63500"/>
          </a:effectLst>
        </p:spPr>
        <p:txBody>
          <a:bodyPr wrap="square" rtlCol="0">
            <a:spAutoFit/>
          </a:bodyPr>
          <a:lstStyle/>
          <a:p>
            <a:pPr defTabSz="685800"/>
            <a:r>
              <a:rPr lang="en-US" sz="2400" dirty="0" err="1">
                <a:solidFill>
                  <a:srgbClr val="FF0000"/>
                </a:solidFill>
                <a:latin typeface="Arial" panose="020B0604020202020204" pitchFamily="34" charset="0"/>
                <a:cs typeface="Arial" panose="020B0604020202020204" pitchFamily="34" charset="0"/>
              </a:rPr>
              <a:t>xơ</a:t>
            </a:r>
            <a:r>
              <a:rPr lang="en-US" sz="2400" dirty="0">
                <a:solidFill>
                  <a:prstClr val="black"/>
                </a:solidFill>
                <a:latin typeface="Arial" panose="020B0604020202020204" pitchFamily="34" charset="0"/>
                <a:cs typeface="Arial" panose="020B0604020202020204" pitchFamily="34" charset="0"/>
              </a:rPr>
              <a:t> </a:t>
            </a:r>
            <a:r>
              <a:rPr lang="en-US" sz="2400" b="1" dirty="0" err="1">
                <a:solidFill>
                  <a:prstClr val="black"/>
                </a:solidFill>
                <a:latin typeface="Times New Roman" panose="02020603050405020304" pitchFamily="18" charset="0"/>
                <a:cs typeface="Times New Roman" panose="02020603050405020304" pitchFamily="18" charset="0"/>
              </a:rPr>
              <a:t>mướp</a:t>
            </a:r>
            <a:endParaRPr lang="vi-VN" sz="2400" b="1" dirty="0">
              <a:solidFill>
                <a:prstClr val="black"/>
              </a:solidFill>
              <a:latin typeface="Times New Roman" panose="02020603050405020304" pitchFamily="18" charset="0"/>
              <a:cs typeface="Times New Roman" panose="02020603050405020304" pitchFamily="18" charset="0"/>
            </a:endParaRPr>
          </a:p>
        </p:txBody>
      </p:sp>
      <p:grpSp>
        <p:nvGrpSpPr>
          <p:cNvPr id="49" name="Group 48">
            <a:extLst>
              <a:ext uri="{FF2B5EF4-FFF2-40B4-BE49-F238E27FC236}">
                <a16:creationId xmlns:a16="http://schemas.microsoft.com/office/drawing/2014/main" id="{C52DEA43-AF74-E81B-E3AA-CE012C5CB154}"/>
              </a:ext>
            </a:extLst>
          </p:cNvPr>
          <p:cNvGrpSpPr/>
          <p:nvPr/>
        </p:nvGrpSpPr>
        <p:grpSpPr>
          <a:xfrm>
            <a:off x="6855074" y="2905972"/>
            <a:ext cx="492081" cy="402312"/>
            <a:chOff x="7507111" y="3083713"/>
            <a:chExt cx="417689" cy="330073"/>
          </a:xfrm>
        </p:grpSpPr>
        <p:sp>
          <p:nvSpPr>
            <p:cNvPr id="50" name="Rectangle 49">
              <a:extLst>
                <a:ext uri="{FF2B5EF4-FFF2-40B4-BE49-F238E27FC236}">
                  <a16:creationId xmlns:a16="http://schemas.microsoft.com/office/drawing/2014/main" id="{B4924897-9DD5-705A-B96A-A8E948C9C228}"/>
                </a:ext>
              </a:extLst>
            </p:cNvPr>
            <p:cNvSpPr/>
            <p:nvPr/>
          </p:nvSpPr>
          <p:spPr>
            <a:xfrm>
              <a:off x="7507111" y="3083716"/>
              <a:ext cx="417689" cy="330070"/>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prstClr val="white"/>
                </a:solidFill>
                <a:latin typeface="Arial" panose="020B0604020202020204" pitchFamily="34" charset="0"/>
                <a:cs typeface="Arial" panose="020B0604020202020204" pitchFamily="34" charset="0"/>
              </a:endParaRPr>
            </a:p>
          </p:txBody>
        </p:sp>
        <p:cxnSp>
          <p:nvCxnSpPr>
            <p:cNvPr id="51" name="Straight Connector 50">
              <a:extLst>
                <a:ext uri="{FF2B5EF4-FFF2-40B4-BE49-F238E27FC236}">
                  <a16:creationId xmlns:a16="http://schemas.microsoft.com/office/drawing/2014/main" id="{EE5CAACF-93D9-8B22-8086-7F7169E80167}"/>
                </a:ext>
              </a:extLst>
            </p:cNvPr>
            <p:cNvCxnSpPr>
              <a:cxnSpLocks/>
              <a:stCxn id="50" idx="0"/>
              <a:endCxn id="50" idx="1"/>
            </p:cNvCxnSpPr>
            <p:nvPr/>
          </p:nvCxnSpPr>
          <p:spPr>
            <a:xfrm flipH="1">
              <a:off x="7507111" y="3083716"/>
              <a:ext cx="208845" cy="165035"/>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A0E976B-1516-44D2-635B-23965C914E3E}"/>
                </a:ext>
              </a:extLst>
            </p:cNvPr>
            <p:cNvCxnSpPr>
              <a:cxnSpLocks/>
              <a:stCxn id="50" idx="3"/>
              <a:endCxn id="50" idx="2"/>
            </p:cNvCxnSpPr>
            <p:nvPr/>
          </p:nvCxnSpPr>
          <p:spPr>
            <a:xfrm flipH="1">
              <a:off x="7715956" y="3248752"/>
              <a:ext cx="208844" cy="165034"/>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AC48BCA1-21D6-F37A-2A69-E01BA7BCC1A1}"/>
                </a:ext>
              </a:extLst>
            </p:cNvPr>
            <p:cNvCxnSpPr>
              <a:cxnSpLocks/>
            </p:cNvCxnSpPr>
            <p:nvPr/>
          </p:nvCxnSpPr>
          <p:spPr>
            <a:xfrm flipH="1">
              <a:off x="7507111" y="3083713"/>
              <a:ext cx="354406" cy="330070"/>
            </a:xfrm>
            <a:prstGeom prst="line">
              <a:avLst/>
            </a:prstGeom>
          </p:spPr>
          <p:style>
            <a:lnRef idx="1">
              <a:schemeClr val="dk1"/>
            </a:lnRef>
            <a:fillRef idx="0">
              <a:schemeClr val="dk1"/>
            </a:fillRef>
            <a:effectRef idx="0">
              <a:schemeClr val="dk1"/>
            </a:effectRef>
            <a:fontRef idx="minor">
              <a:schemeClr val="tx1"/>
            </a:fontRef>
          </p:style>
        </p:cxnSp>
      </p:grpSp>
      <p:pic>
        <p:nvPicPr>
          <p:cNvPr id="54" name="图片 14">
            <a:extLst>
              <a:ext uri="{FF2B5EF4-FFF2-40B4-BE49-F238E27FC236}">
                <a16:creationId xmlns:a16="http://schemas.microsoft.com/office/drawing/2014/main" id="{B2200355-CA53-2F14-4A39-DE7A8610A043}"/>
              </a:ext>
            </a:extLst>
          </p:cNvPr>
          <p:cNvPicPr>
            <a:picLocks noChangeAspect="1"/>
          </p:cNvPicPr>
          <p:nvPr/>
        </p:nvPicPr>
        <p:blipFill>
          <a:blip r:embed="rId2" cstate="screen"/>
          <a:stretch>
            <a:fillRect/>
          </a:stretch>
        </p:blipFill>
        <p:spPr>
          <a:xfrm>
            <a:off x="7654490" y="3663628"/>
            <a:ext cx="1536658" cy="1536658"/>
          </a:xfrm>
          <a:prstGeom prst="rect">
            <a:avLst/>
          </a:prstGeom>
        </p:spPr>
      </p:pic>
      <p:grpSp>
        <p:nvGrpSpPr>
          <p:cNvPr id="55" name="组合 4">
            <a:extLst>
              <a:ext uri="{FF2B5EF4-FFF2-40B4-BE49-F238E27FC236}">
                <a16:creationId xmlns:a16="http://schemas.microsoft.com/office/drawing/2014/main" id="{9916CC35-EA85-2A3E-18D8-32E4D43A1F7F}"/>
              </a:ext>
            </a:extLst>
          </p:cNvPr>
          <p:cNvGrpSpPr/>
          <p:nvPr/>
        </p:nvGrpSpPr>
        <p:grpSpPr>
          <a:xfrm>
            <a:off x="443536" y="119890"/>
            <a:ext cx="1194169" cy="1121867"/>
            <a:chOff x="1001374" y="-370703"/>
            <a:chExt cx="6695744" cy="6175701"/>
          </a:xfrm>
        </p:grpSpPr>
        <p:pic>
          <p:nvPicPr>
            <p:cNvPr id="56" name="图片 5">
              <a:extLst>
                <a:ext uri="{FF2B5EF4-FFF2-40B4-BE49-F238E27FC236}">
                  <a16:creationId xmlns:a16="http://schemas.microsoft.com/office/drawing/2014/main" id="{A353E058-7436-18BD-2E4C-D9D5ED8AFC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57" name="椭圆 6">
              <a:extLst>
                <a:ext uri="{FF2B5EF4-FFF2-40B4-BE49-F238E27FC236}">
                  <a16:creationId xmlns:a16="http://schemas.microsoft.com/office/drawing/2014/main" id="{0BF8CB68-A40E-E970-969F-571CCADCDC84}"/>
                </a:ext>
              </a:extLst>
            </p:cNvPr>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8" name="TextBox 57">
            <a:extLst>
              <a:ext uri="{FF2B5EF4-FFF2-40B4-BE49-F238E27FC236}">
                <a16:creationId xmlns:a16="http://schemas.microsoft.com/office/drawing/2014/main" id="{A8E3D849-BC12-E9B8-3193-D093418F185A}"/>
              </a:ext>
            </a:extLst>
          </p:cNvPr>
          <p:cNvSpPr txBox="1"/>
          <p:nvPr/>
        </p:nvSpPr>
        <p:spPr>
          <a:xfrm>
            <a:off x="835521" y="443327"/>
            <a:ext cx="324868" cy="584775"/>
          </a:xfrm>
          <a:prstGeom prst="rect">
            <a:avLst/>
          </a:prstGeom>
          <a:noFill/>
          <a:effectLst>
            <a:softEdge rad="63500"/>
          </a:effectLst>
        </p:spPr>
        <p:txBody>
          <a:bodyPr wrap="square" rtlCol="0">
            <a:spAutoFit/>
          </a:bodyPr>
          <a:lstStyle/>
          <a:p>
            <a:pPr defTabSz="685800"/>
            <a:r>
              <a:rPr lang="en-US" sz="3200" dirty="0">
                <a:solidFill>
                  <a:prstClr val="black"/>
                </a:solidFill>
                <a:latin typeface="Arial" panose="020B0604020202020204" pitchFamily="34" charset="0"/>
                <a:cs typeface="Arial" panose="020B0604020202020204" pitchFamily="34" charset="0"/>
              </a:rPr>
              <a:t>2</a:t>
            </a:r>
            <a:endParaRPr lang="vi-VN" sz="3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9645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1"/>
                                        </p:tgtEl>
                                      </p:cBhvr>
                                    </p:animEffect>
                                    <p:set>
                                      <p:cBhvr>
                                        <p:cTn id="27" dur="1" fill="hold">
                                          <p:stCondLst>
                                            <p:cond delay="499"/>
                                          </p:stCondLst>
                                        </p:cTn>
                                        <p:tgtEl>
                                          <p:spTgt spid="3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7"/>
                                        </p:tgtEl>
                                      </p:cBhvr>
                                    </p:animEffect>
                                    <p:set>
                                      <p:cBhvr>
                                        <p:cTn id="32" dur="1" fill="hold">
                                          <p:stCondLst>
                                            <p:cond delay="499"/>
                                          </p:stCondLst>
                                        </p:cTn>
                                        <p:tgtEl>
                                          <p:spTgt spid="3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43"/>
                                        </p:tgtEl>
                                      </p:cBhvr>
                                    </p:animEffect>
                                    <p:set>
                                      <p:cBhvr>
                                        <p:cTn id="37" dur="1" fill="hold">
                                          <p:stCondLst>
                                            <p:cond delay="499"/>
                                          </p:stCondLst>
                                        </p:cTn>
                                        <p:tgtEl>
                                          <p:spTgt spid="4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9"/>
                                        </p:tgtEl>
                                      </p:cBhvr>
                                    </p:animEffect>
                                    <p:set>
                                      <p:cBhvr>
                                        <p:cTn id="42"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0" y="-33129"/>
            <a:ext cx="9144000" cy="5176629"/>
          </a:xfrm>
          <a:prstGeom prst="rect">
            <a:avLst/>
          </a:prstGeom>
        </p:spPr>
      </p:pic>
      <p:pic>
        <p:nvPicPr>
          <p:cNvPr id="13" name="图片 12"/>
          <p:cNvPicPr>
            <a:picLocks noChangeAspect="1"/>
          </p:cNvPicPr>
          <p:nvPr/>
        </p:nvPicPr>
        <p:blipFill>
          <a:blip r:embed="rId4" cstate="screen"/>
          <a:stretch>
            <a:fillRect/>
          </a:stretch>
        </p:blipFill>
        <p:spPr>
          <a:xfrm>
            <a:off x="7571851" y="483518"/>
            <a:ext cx="1307595" cy="601397"/>
          </a:xfrm>
          <a:prstGeom prst="rect">
            <a:avLst/>
          </a:prstGeom>
        </p:spPr>
      </p:pic>
      <p:pic>
        <p:nvPicPr>
          <p:cNvPr id="14" name="图片 13"/>
          <p:cNvPicPr>
            <a:picLocks noChangeAspect="1"/>
          </p:cNvPicPr>
          <p:nvPr/>
        </p:nvPicPr>
        <p:blipFill>
          <a:blip r:embed="rId5" cstate="screen"/>
          <a:stretch>
            <a:fillRect/>
          </a:stretch>
        </p:blipFill>
        <p:spPr>
          <a:xfrm>
            <a:off x="-61912" y="44268"/>
            <a:ext cx="1901121" cy="787111"/>
          </a:xfrm>
          <a:prstGeom prst="rect">
            <a:avLst/>
          </a:prstGeom>
        </p:spPr>
      </p:pic>
      <p:pic>
        <p:nvPicPr>
          <p:cNvPr id="15" name="图片 14"/>
          <p:cNvPicPr>
            <a:picLocks noChangeAspect="1"/>
          </p:cNvPicPr>
          <p:nvPr/>
        </p:nvPicPr>
        <p:blipFill>
          <a:blip r:embed="rId6" cstate="screen"/>
          <a:stretch>
            <a:fillRect/>
          </a:stretch>
        </p:blipFill>
        <p:spPr>
          <a:xfrm>
            <a:off x="7716904" y="3731391"/>
            <a:ext cx="1427096" cy="1427096"/>
          </a:xfrm>
          <a:prstGeom prst="rect">
            <a:avLst/>
          </a:prstGeom>
        </p:spPr>
      </p:pic>
      <p:pic>
        <p:nvPicPr>
          <p:cNvPr id="16" name="图片 15"/>
          <p:cNvPicPr>
            <a:picLocks noChangeAspect="1"/>
          </p:cNvPicPr>
          <p:nvPr/>
        </p:nvPicPr>
        <p:blipFill>
          <a:blip r:embed="rId7" cstate="screen"/>
          <a:stretch>
            <a:fillRect/>
          </a:stretch>
        </p:blipFill>
        <p:spPr>
          <a:xfrm rot="371831">
            <a:off x="-461909" y="2945862"/>
            <a:ext cx="2289827" cy="3238998"/>
          </a:xfrm>
          <a:prstGeom prst="rect">
            <a:avLst/>
          </a:prstGeom>
        </p:spPr>
      </p:pic>
      <p:sp>
        <p:nvSpPr>
          <p:cNvPr id="22" name="TextBox 21">
            <a:extLst>
              <a:ext uri="{FF2B5EF4-FFF2-40B4-BE49-F238E27FC236}">
                <a16:creationId xmlns:a16="http://schemas.microsoft.com/office/drawing/2014/main" id="{B4335BE9-7120-51DA-CC10-8755727FB9EC}"/>
              </a:ext>
            </a:extLst>
          </p:cNvPr>
          <p:cNvSpPr txBox="1"/>
          <p:nvPr/>
        </p:nvSpPr>
        <p:spPr>
          <a:xfrm>
            <a:off x="1819782" y="229095"/>
            <a:ext cx="5654885" cy="577850"/>
          </a:xfrm>
          <a:prstGeom prst="rect">
            <a:avLst/>
          </a:prstGeom>
          <a:noFill/>
        </p:spPr>
        <p:txBody>
          <a:bodyPr wrap="square" rtlCol="0">
            <a:spAutoFit/>
          </a:bodyPr>
          <a:lstStyle/>
          <a:p>
            <a:pPr algn="just" defTabSz="685800">
              <a:lnSpc>
                <a:spcPct val="150000"/>
              </a:lnSpc>
            </a:pPr>
            <a:r>
              <a:rPr lang="en-US" sz="2400" b="1" dirty="0" err="1">
                <a:solidFill>
                  <a:srgbClr val="17479D"/>
                </a:solidFill>
                <a:latin typeface="Arial" panose="020B0604020202020204" pitchFamily="34" charset="0"/>
                <a:cs typeface="Arial" panose="020B0604020202020204" pitchFamily="34" charset="0"/>
              </a:rPr>
              <a:t>Làm</a:t>
            </a:r>
            <a:r>
              <a:rPr lang="en-US" sz="2400" b="1" dirty="0">
                <a:solidFill>
                  <a:srgbClr val="17479D"/>
                </a:solidFill>
                <a:latin typeface="Arial" panose="020B0604020202020204" pitchFamily="34" charset="0"/>
                <a:cs typeface="Arial" panose="020B0604020202020204" pitchFamily="34" charset="0"/>
              </a:rPr>
              <a:t> </a:t>
            </a:r>
            <a:r>
              <a:rPr lang="en-US" sz="2400" b="1" dirty="0" err="1">
                <a:solidFill>
                  <a:srgbClr val="17479D"/>
                </a:solidFill>
                <a:latin typeface="Arial" panose="020B0604020202020204" pitchFamily="34" charset="0"/>
                <a:cs typeface="Arial" panose="020B0604020202020204" pitchFamily="34" charset="0"/>
              </a:rPr>
              <a:t>bài</a:t>
            </a:r>
            <a:r>
              <a:rPr lang="en-US" sz="2400" b="1" dirty="0">
                <a:solidFill>
                  <a:srgbClr val="17479D"/>
                </a:solidFill>
                <a:latin typeface="Arial" panose="020B0604020202020204" pitchFamily="34" charset="0"/>
                <a:cs typeface="Arial" panose="020B0604020202020204" pitchFamily="34" charset="0"/>
              </a:rPr>
              <a:t> </a:t>
            </a:r>
            <a:r>
              <a:rPr lang="en-US" sz="2400" b="1" dirty="0" err="1">
                <a:solidFill>
                  <a:srgbClr val="17479D"/>
                </a:solidFill>
                <a:latin typeface="Arial" panose="020B0604020202020204" pitchFamily="34" charset="0"/>
                <a:cs typeface="Arial" panose="020B0604020202020204" pitchFamily="34" charset="0"/>
              </a:rPr>
              <a:t>tập</a:t>
            </a:r>
            <a:r>
              <a:rPr lang="en-US" sz="2400" b="1" dirty="0">
                <a:solidFill>
                  <a:srgbClr val="17479D"/>
                </a:solidFill>
                <a:latin typeface="Arial" panose="020B0604020202020204" pitchFamily="34" charset="0"/>
                <a:cs typeface="Arial" panose="020B0604020202020204" pitchFamily="34" charset="0"/>
              </a:rPr>
              <a:t> a </a:t>
            </a:r>
            <a:r>
              <a:rPr lang="en-US" sz="2400" b="1" dirty="0" err="1">
                <a:solidFill>
                  <a:srgbClr val="17479D"/>
                </a:solidFill>
                <a:latin typeface="Arial" panose="020B0604020202020204" pitchFamily="34" charset="0"/>
                <a:cs typeface="Arial" panose="020B0604020202020204" pitchFamily="34" charset="0"/>
              </a:rPr>
              <a:t>hoặc</a:t>
            </a:r>
            <a:r>
              <a:rPr lang="en-US" sz="2400" b="1" dirty="0">
                <a:solidFill>
                  <a:srgbClr val="17479D"/>
                </a:solidFill>
                <a:latin typeface="Arial" panose="020B0604020202020204" pitchFamily="34" charset="0"/>
                <a:cs typeface="Arial" panose="020B0604020202020204" pitchFamily="34" charset="0"/>
              </a:rPr>
              <a:t> b</a:t>
            </a:r>
            <a:endParaRPr lang="vi-VN" sz="2400" b="1" dirty="0">
              <a:solidFill>
                <a:srgbClr val="17479D"/>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404690D-E531-CEC3-660E-E0DACE532A25}"/>
              </a:ext>
            </a:extLst>
          </p:cNvPr>
          <p:cNvSpPr txBox="1"/>
          <p:nvPr/>
        </p:nvSpPr>
        <p:spPr>
          <a:xfrm>
            <a:off x="1070311" y="879334"/>
            <a:ext cx="6647975" cy="415498"/>
          </a:xfrm>
          <a:prstGeom prst="rect">
            <a:avLst/>
          </a:prstGeom>
          <a:noFill/>
        </p:spPr>
        <p:txBody>
          <a:bodyPr wrap="square" rtlCol="0">
            <a:spAutoFit/>
          </a:bodyPr>
          <a:lstStyle/>
          <a:p>
            <a:pPr defTabSz="685800"/>
            <a:r>
              <a:rPr lang="vi-VN" sz="2100" dirty="0">
                <a:solidFill>
                  <a:srgbClr val="FF0000"/>
                </a:solidFill>
                <a:latin typeface="Arial" panose="020B0604020202020204" pitchFamily="34" charset="0"/>
                <a:cs typeface="Arial" panose="020B0604020202020204" pitchFamily="34" charset="0"/>
              </a:rPr>
              <a:t>a. Chọn </a:t>
            </a:r>
            <a:r>
              <a:rPr lang="en-US" sz="2100" b="1" i="1" dirty="0">
                <a:solidFill>
                  <a:prstClr val="black"/>
                </a:solidFill>
                <a:latin typeface="Arial" panose="020B0604020202020204" pitchFamily="34" charset="0"/>
                <a:cs typeface="Arial" panose="020B0604020202020204" pitchFamily="34" charset="0"/>
              </a:rPr>
              <a:t>s</a:t>
            </a:r>
            <a:r>
              <a:rPr lang="en-US" sz="2100" b="1" i="1" dirty="0">
                <a:solidFill>
                  <a:srgbClr val="FF0000"/>
                </a:solidFill>
                <a:latin typeface="Arial" panose="020B0604020202020204" pitchFamily="34" charset="0"/>
                <a:cs typeface="Arial" panose="020B0604020202020204" pitchFamily="34" charset="0"/>
              </a:rPr>
              <a:t> </a:t>
            </a:r>
            <a:r>
              <a:rPr lang="vi-VN" sz="2100" dirty="0">
                <a:solidFill>
                  <a:srgbClr val="FF0000"/>
                </a:solidFill>
                <a:latin typeface="Arial" panose="020B0604020202020204" pitchFamily="34" charset="0"/>
                <a:cs typeface="Arial" panose="020B0604020202020204" pitchFamily="34" charset="0"/>
              </a:rPr>
              <a:t>h</a:t>
            </a:r>
            <a:r>
              <a:rPr lang="en-US" sz="2100" dirty="0">
                <a:solidFill>
                  <a:srgbClr val="FF0000"/>
                </a:solidFill>
                <a:latin typeface="Arial" panose="020B0604020202020204" pitchFamily="34" charset="0"/>
                <a:cs typeface="Arial" panose="020B0604020202020204" pitchFamily="34" charset="0"/>
              </a:rPr>
              <a:t>ay</a:t>
            </a:r>
            <a:r>
              <a:rPr lang="vi-VN" sz="2100" dirty="0">
                <a:solidFill>
                  <a:srgbClr val="FF0000"/>
                </a:solidFill>
                <a:latin typeface="Arial" panose="020B0604020202020204" pitchFamily="34" charset="0"/>
                <a:cs typeface="Arial" panose="020B0604020202020204" pitchFamily="34" charset="0"/>
              </a:rPr>
              <a:t> </a:t>
            </a:r>
            <a:r>
              <a:rPr lang="en-US" sz="2100" b="1" i="1" dirty="0">
                <a:solidFill>
                  <a:prstClr val="black"/>
                </a:solidFill>
                <a:latin typeface="Arial" panose="020B0604020202020204" pitchFamily="34" charset="0"/>
                <a:cs typeface="Arial" panose="020B0604020202020204" pitchFamily="34" charset="0"/>
              </a:rPr>
              <a:t>x</a:t>
            </a:r>
            <a:r>
              <a:rPr lang="vi-VN" sz="2100" i="1" dirty="0">
                <a:solidFill>
                  <a:srgbClr val="FF0000"/>
                </a:solidFill>
                <a:latin typeface="Arial" panose="020B0604020202020204" pitchFamily="34" charset="0"/>
                <a:cs typeface="Arial" panose="020B0604020202020204" pitchFamily="34" charset="0"/>
              </a:rPr>
              <a:t> </a:t>
            </a:r>
            <a:r>
              <a:rPr lang="vi-VN" sz="2100" dirty="0">
                <a:solidFill>
                  <a:srgbClr val="FF0000"/>
                </a:solidFill>
                <a:latin typeface="Arial" panose="020B0604020202020204" pitchFamily="34" charset="0"/>
                <a:cs typeface="Arial" panose="020B0604020202020204" pitchFamily="34" charset="0"/>
              </a:rPr>
              <a:t>thay cho ô vuông.</a:t>
            </a:r>
          </a:p>
        </p:txBody>
      </p:sp>
      <p:sp>
        <p:nvSpPr>
          <p:cNvPr id="24" name="TextBox 23">
            <a:extLst>
              <a:ext uri="{FF2B5EF4-FFF2-40B4-BE49-F238E27FC236}">
                <a16:creationId xmlns:a16="http://schemas.microsoft.com/office/drawing/2014/main" id="{2022EE49-4A83-D646-CD64-C9D23F72EC86}"/>
              </a:ext>
            </a:extLst>
          </p:cNvPr>
          <p:cNvSpPr txBox="1"/>
          <p:nvPr/>
        </p:nvSpPr>
        <p:spPr>
          <a:xfrm>
            <a:off x="848185" y="1161666"/>
            <a:ext cx="7715959" cy="3739485"/>
          </a:xfrm>
          <a:prstGeom prst="rect">
            <a:avLst/>
          </a:prstGeom>
          <a:noFill/>
        </p:spPr>
        <p:txBody>
          <a:bodyPr wrap="square" rtlCol="0">
            <a:spAutoFit/>
          </a:bodyPr>
          <a:lstStyle/>
          <a:p>
            <a:pPr algn="just"/>
            <a:r>
              <a:rPr lang="vi-VN" sz="2400" dirty="0">
                <a:solidFill>
                  <a:srgbClr val="000000"/>
                </a:solidFill>
                <a:latin typeface="Times New Roman" panose="02020603050405020304" pitchFamily="18" charset="0"/>
                <a:cs typeface="Times New Roman" panose="02020603050405020304" pitchFamily="18" charset="0"/>
              </a:rPr>
              <a:t>Rừng Tây Nguyên đẹp vì cảnh .</a:t>
            </a:r>
            <a:r>
              <a:rPr lang="en-US" sz="2400" dirty="0">
                <a:solidFill>
                  <a:srgbClr val="000000"/>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s</a:t>
            </a:r>
            <a:r>
              <a:rPr lang="en-US" sz="2400" dirty="0">
                <a:solidFill>
                  <a:srgbClr val="000000"/>
                </a:solidFill>
                <a:latin typeface="Times New Roman" panose="02020603050405020304" pitchFamily="18" charset="0"/>
                <a:cs typeface="Times New Roman" panose="02020603050405020304" pitchFamily="18" charset="0"/>
              </a:rPr>
              <a:t>..</a:t>
            </a:r>
            <a:r>
              <a:rPr lang="vi-VN" sz="2400" dirty="0">
                <a:solidFill>
                  <a:srgbClr val="000000"/>
                </a:solidFill>
                <a:latin typeface="Times New Roman" panose="02020603050405020304" pitchFamily="18" charset="0"/>
                <a:cs typeface="Times New Roman" panose="02020603050405020304" pitchFamily="18" charset="0"/>
              </a:rPr>
              <a:t>ắc thiên nhiên. Khi những cơn mưa đầu mùa đổ ..</a:t>
            </a:r>
            <a:r>
              <a:rPr lang="en-US" sz="2400" dirty="0">
                <a:solidFill>
                  <a:srgbClr val="FF0000"/>
                </a:solidFill>
                <a:latin typeface="Times New Roman" panose="02020603050405020304" pitchFamily="18" charset="0"/>
                <a:cs typeface="Times New Roman" panose="02020603050405020304" pitchFamily="18" charset="0"/>
              </a:rPr>
              <a:t>x</a:t>
            </a:r>
            <a:r>
              <a:rPr lang="en-US" sz="2400" dirty="0">
                <a:solidFill>
                  <a:srgbClr val="000000"/>
                </a:solidFill>
                <a:latin typeface="Times New Roman" panose="02020603050405020304" pitchFamily="18" charset="0"/>
                <a:cs typeface="Times New Roman" panose="02020603050405020304" pitchFamily="18" charset="0"/>
              </a:rPr>
              <a:t>.</a:t>
            </a:r>
            <a:r>
              <a:rPr lang="vi-VN" sz="2400" dirty="0">
                <a:solidFill>
                  <a:srgbClr val="000000"/>
                </a:solidFill>
                <a:latin typeface="Times New Roman" panose="02020603050405020304" pitchFamily="18" charset="0"/>
                <a:cs typeface="Times New Roman" panose="02020603050405020304" pitchFamily="18" charset="0"/>
              </a:rPr>
              <a:t>uống, bầu trời vẫn trong. Rừng mát mẻ, ..</a:t>
            </a:r>
            <a:r>
              <a:rPr lang="en-US" sz="2400" dirty="0">
                <a:solidFill>
                  <a:srgbClr val="FF0000"/>
                </a:solidFill>
                <a:latin typeface="Times New Roman" panose="02020603050405020304" pitchFamily="18" charset="0"/>
                <a:cs typeface="Times New Roman" panose="02020603050405020304" pitchFamily="18" charset="0"/>
              </a:rPr>
              <a:t>x</a:t>
            </a:r>
            <a:r>
              <a:rPr lang="en-US" sz="2400" dirty="0">
                <a:solidFill>
                  <a:srgbClr val="000000"/>
                </a:solidFill>
                <a:latin typeface="Times New Roman" panose="02020603050405020304" pitchFamily="18" charset="0"/>
                <a:cs typeface="Times New Roman" panose="02020603050405020304" pitchFamily="18" charset="0"/>
              </a:rPr>
              <a:t>.</a:t>
            </a:r>
            <a:r>
              <a:rPr lang="vi-VN" sz="2400" dirty="0">
                <a:solidFill>
                  <a:srgbClr val="000000"/>
                </a:solidFill>
                <a:latin typeface="Times New Roman" panose="02020603050405020304" pitchFamily="18" charset="0"/>
                <a:cs typeface="Times New Roman" panose="02020603050405020304" pitchFamily="18" charset="0"/>
              </a:rPr>
              <a:t>anh tươi. Các đồi gianh vươn lên và cỏ non bò lan ra mặt ..</a:t>
            </a:r>
            <a:r>
              <a:rPr lang="en-US" sz="2400" dirty="0">
                <a:solidFill>
                  <a:srgbClr val="FF0000"/>
                </a:solidFill>
                <a:latin typeface="Times New Roman" panose="02020603050405020304" pitchFamily="18" charset="0"/>
                <a:cs typeface="Times New Roman" panose="02020603050405020304" pitchFamily="18" charset="0"/>
              </a:rPr>
              <a:t>s</a:t>
            </a:r>
            <a:r>
              <a:rPr lang="en-US" sz="2400" dirty="0">
                <a:solidFill>
                  <a:srgbClr val="000000"/>
                </a:solidFill>
                <a:latin typeface="Times New Roman" panose="02020603050405020304" pitchFamily="18" charset="0"/>
                <a:cs typeface="Times New Roman" panose="02020603050405020304" pitchFamily="18" charset="0"/>
              </a:rPr>
              <a:t>.</a:t>
            </a:r>
            <a:r>
              <a:rPr lang="vi-VN" sz="2400" dirty="0">
                <a:solidFill>
                  <a:srgbClr val="000000"/>
                </a:solidFill>
                <a:latin typeface="Times New Roman" panose="02020603050405020304" pitchFamily="18" charset="0"/>
                <a:cs typeface="Times New Roman" panose="02020603050405020304" pitchFamily="18" charset="0"/>
              </a:rPr>
              <a:t>uối, như choàng cho rừng một chiếc khăn lấp lánh kim cương. Mặt trời ..</a:t>
            </a:r>
            <a:r>
              <a:rPr lang="en-US" sz="2400" dirty="0">
                <a:solidFill>
                  <a:srgbClr val="FF0000"/>
                </a:solidFill>
                <a:latin typeface="Times New Roman" panose="02020603050405020304" pitchFamily="18" charset="0"/>
                <a:cs typeface="Times New Roman" panose="02020603050405020304" pitchFamily="18" charset="0"/>
              </a:rPr>
              <a:t>x</a:t>
            </a:r>
            <a:r>
              <a:rPr lang="en-US" sz="2400" dirty="0">
                <a:solidFill>
                  <a:srgbClr val="000000"/>
                </a:solidFill>
                <a:latin typeface="Times New Roman" panose="02020603050405020304" pitchFamily="18" charset="0"/>
                <a:cs typeface="Times New Roman" panose="02020603050405020304" pitchFamily="18" charset="0"/>
              </a:rPr>
              <a:t>.</a:t>
            </a:r>
            <a:r>
              <a:rPr lang="vi-VN" sz="2400" dirty="0">
                <a:solidFill>
                  <a:srgbClr val="000000"/>
                </a:solidFill>
                <a:latin typeface="Times New Roman" panose="02020603050405020304" pitchFamily="18" charset="0"/>
                <a:cs typeface="Times New Roman" panose="02020603050405020304" pitchFamily="18" charset="0"/>
              </a:rPr>
              <a:t>uyên qua kẽ lá, ..</a:t>
            </a:r>
            <a:r>
              <a:rPr lang="en-US" sz="2400" dirty="0">
                <a:solidFill>
                  <a:srgbClr val="FF0000"/>
                </a:solidFill>
                <a:latin typeface="Times New Roman" panose="02020603050405020304" pitchFamily="18" charset="0"/>
                <a:cs typeface="Times New Roman" panose="02020603050405020304" pitchFamily="18" charset="0"/>
              </a:rPr>
              <a:t>s</a:t>
            </a:r>
            <a:r>
              <a:rPr lang="en-US" sz="2400" dirty="0">
                <a:solidFill>
                  <a:srgbClr val="000000"/>
                </a:solidFill>
                <a:latin typeface="Times New Roman" panose="02020603050405020304" pitchFamily="18" charset="0"/>
                <a:cs typeface="Times New Roman" panose="02020603050405020304" pitchFamily="18" charset="0"/>
              </a:rPr>
              <a:t>.</a:t>
            </a:r>
            <a:r>
              <a:rPr lang="vi-VN" sz="2400" dirty="0">
                <a:solidFill>
                  <a:srgbClr val="000000"/>
                </a:solidFill>
                <a:latin typeface="Times New Roman" panose="02020603050405020304" pitchFamily="18" charset="0"/>
                <a:cs typeface="Times New Roman" panose="02020603050405020304" pitchFamily="18" charset="0"/>
              </a:rPr>
              <a:t>ưởi ấm những con ..</a:t>
            </a:r>
            <a:r>
              <a:rPr lang="en-US" sz="2400" dirty="0">
                <a:solidFill>
                  <a:srgbClr val="FF0000"/>
                </a:solidFill>
                <a:latin typeface="Times New Roman" panose="02020603050405020304" pitchFamily="18" charset="0"/>
                <a:cs typeface="Times New Roman" panose="02020603050405020304" pitchFamily="18" charset="0"/>
              </a:rPr>
              <a:t>s</a:t>
            </a:r>
            <a:r>
              <a:rPr lang="en-US" sz="2400" dirty="0">
                <a:solidFill>
                  <a:srgbClr val="000000"/>
                </a:solidFill>
                <a:latin typeface="Times New Roman" panose="02020603050405020304" pitchFamily="18" charset="0"/>
                <a:cs typeface="Times New Roman" panose="02020603050405020304" pitchFamily="18" charset="0"/>
              </a:rPr>
              <a:t>.</a:t>
            </a:r>
            <a:r>
              <a:rPr lang="vi-VN" sz="2400" dirty="0">
                <a:solidFill>
                  <a:srgbClr val="000000"/>
                </a:solidFill>
                <a:latin typeface="Times New Roman" panose="02020603050405020304" pitchFamily="18" charset="0"/>
                <a:cs typeface="Times New Roman" panose="02020603050405020304" pitchFamily="18" charset="0"/>
              </a:rPr>
              <a:t>uối trong vắt.</a:t>
            </a:r>
          </a:p>
          <a:p>
            <a:pPr algn="r"/>
            <a:r>
              <a:rPr lang="vi-VN" sz="2400" dirty="0">
                <a:solidFill>
                  <a:srgbClr val="000000"/>
                </a:solidFill>
                <a:latin typeface="Times New Roman" panose="02020603050405020304" pitchFamily="18" charset="0"/>
                <a:cs typeface="Times New Roman" panose="02020603050405020304" pitchFamily="18" charset="0"/>
              </a:rPr>
              <a:t>(Theo Ay Dun và Lê Tấn)</a:t>
            </a:r>
          </a:p>
          <a:p>
            <a:br>
              <a:rPr lang="vi-VN" sz="2400" dirty="0">
                <a:solidFill>
                  <a:srgbClr val="000000"/>
                </a:solidFill>
                <a:latin typeface="OpenSans"/>
              </a:rPr>
            </a:br>
            <a:br>
              <a:rPr lang="vi-VN" sz="2400" dirty="0">
                <a:solidFill>
                  <a:srgbClr val="000000"/>
                </a:solidFill>
                <a:latin typeface="OpenSans"/>
              </a:rPr>
            </a:br>
            <a:endParaRPr lang="vi-VN" sz="2100" dirty="0">
              <a:solidFill>
                <a:prstClr val="black"/>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F62D7284-D9F8-4745-6023-347DBFB52DE2}"/>
              </a:ext>
            </a:extLst>
          </p:cNvPr>
          <p:cNvSpPr txBox="1"/>
          <p:nvPr/>
        </p:nvSpPr>
        <p:spPr>
          <a:xfrm>
            <a:off x="1182745" y="3845657"/>
            <a:ext cx="7046838" cy="415498"/>
          </a:xfrm>
          <a:prstGeom prst="rect">
            <a:avLst/>
          </a:prstGeom>
          <a:noFill/>
        </p:spPr>
        <p:txBody>
          <a:bodyPr wrap="square" rtlCol="0">
            <a:spAutoFit/>
          </a:bodyPr>
          <a:lstStyle/>
          <a:p>
            <a:pPr defTabSz="685800"/>
            <a:r>
              <a:rPr lang="en-US" sz="2100" dirty="0">
                <a:solidFill>
                  <a:srgbClr val="FF0000"/>
                </a:solidFill>
                <a:latin typeface="Times New Roman" panose="02020603050405020304" pitchFamily="18" charset="0"/>
                <a:cs typeface="Times New Roman" panose="02020603050405020304" pitchFamily="18" charset="0"/>
              </a:rPr>
              <a:t>b. </a:t>
            </a:r>
            <a:r>
              <a:rPr lang="en-US" sz="2100" dirty="0" err="1">
                <a:solidFill>
                  <a:srgbClr val="FF0000"/>
                </a:solidFill>
                <a:latin typeface="Times New Roman" panose="02020603050405020304" pitchFamily="18" charset="0"/>
                <a:cs typeface="Times New Roman" panose="02020603050405020304" pitchFamily="18" charset="0"/>
              </a:rPr>
              <a:t>Chọn</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tiếng</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thích</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hợp</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thay</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cho</a:t>
            </a:r>
            <a:r>
              <a:rPr lang="en-US" sz="2100" dirty="0">
                <a:solidFill>
                  <a:srgbClr val="FF0000"/>
                </a:solidFill>
                <a:latin typeface="Times New Roman" panose="02020603050405020304" pitchFamily="18" charset="0"/>
                <a:cs typeface="Times New Roman" panose="02020603050405020304" pitchFamily="18" charset="0"/>
              </a:rPr>
              <a:t> ô </a:t>
            </a:r>
            <a:r>
              <a:rPr lang="en-US" sz="2100" dirty="0" err="1">
                <a:solidFill>
                  <a:srgbClr val="FF0000"/>
                </a:solidFill>
                <a:latin typeface="Times New Roman" panose="02020603050405020304" pitchFamily="18" charset="0"/>
                <a:cs typeface="Times New Roman" panose="02020603050405020304" pitchFamily="18" charset="0"/>
              </a:rPr>
              <a:t>vuông</a:t>
            </a:r>
            <a:r>
              <a:rPr lang="en-US" sz="2100" dirty="0">
                <a:solidFill>
                  <a:srgbClr val="FF0000"/>
                </a:solidFill>
                <a:latin typeface="Times New Roman" panose="02020603050405020304" pitchFamily="18" charset="0"/>
                <a:cs typeface="Times New Roman" panose="02020603050405020304" pitchFamily="18" charset="0"/>
              </a:rPr>
              <a:t>.</a:t>
            </a:r>
            <a:endParaRPr lang="vi-VN" sz="2100" dirty="0">
              <a:solidFill>
                <a:prstClr val="black"/>
              </a:solidFill>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CF4592E4-3864-590F-17C1-99D814D2E22F}"/>
              </a:ext>
            </a:extLst>
          </p:cNvPr>
          <p:cNvGrpSpPr/>
          <p:nvPr/>
        </p:nvGrpSpPr>
        <p:grpSpPr>
          <a:xfrm>
            <a:off x="931958" y="3081699"/>
            <a:ext cx="306806" cy="300556"/>
            <a:chOff x="7507111" y="2996098"/>
            <a:chExt cx="417689" cy="417689"/>
          </a:xfrm>
        </p:grpSpPr>
        <p:sp>
          <p:nvSpPr>
            <p:cNvPr id="27" name="Rectangle 26">
              <a:extLst>
                <a:ext uri="{FF2B5EF4-FFF2-40B4-BE49-F238E27FC236}">
                  <a16:creationId xmlns:a16="http://schemas.microsoft.com/office/drawing/2014/main" id="{7BDA9C29-813D-B746-2C64-241D10BE8915}"/>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100">
                <a:solidFill>
                  <a:prstClr val="white"/>
                </a:solidFill>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9FCE4E66-CB54-B5B8-0E5A-7179FB047DD0}"/>
                </a:ext>
              </a:extLst>
            </p:cNvPr>
            <p:cNvCxnSpPr>
              <a:stCxn id="27" idx="0"/>
              <a:endCxn id="27"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B3A09727-568A-015F-6D15-F6AEDD20D1AE}"/>
                </a:ext>
              </a:extLst>
            </p:cNvPr>
            <p:cNvCxnSpPr>
              <a:stCxn id="27" idx="3"/>
              <a:endCxn id="27"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1F0052C6-AEFE-4B04-8479-A75C6C97EB03}"/>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31" name="Group 30">
            <a:extLst>
              <a:ext uri="{FF2B5EF4-FFF2-40B4-BE49-F238E27FC236}">
                <a16:creationId xmlns:a16="http://schemas.microsoft.com/office/drawing/2014/main" id="{98B024CB-C0E0-1A55-A393-797E3C3647FF}"/>
              </a:ext>
            </a:extLst>
          </p:cNvPr>
          <p:cNvGrpSpPr/>
          <p:nvPr/>
        </p:nvGrpSpPr>
        <p:grpSpPr>
          <a:xfrm>
            <a:off x="3707904" y="1554925"/>
            <a:ext cx="306806" cy="300556"/>
            <a:chOff x="7507111" y="2996098"/>
            <a:chExt cx="417689" cy="417689"/>
          </a:xfrm>
        </p:grpSpPr>
        <p:sp>
          <p:nvSpPr>
            <p:cNvPr id="32" name="Rectangle 31">
              <a:extLst>
                <a:ext uri="{FF2B5EF4-FFF2-40B4-BE49-F238E27FC236}">
                  <a16:creationId xmlns:a16="http://schemas.microsoft.com/office/drawing/2014/main" id="{7149D6A4-CD63-65B9-9301-44B4C77AA495}"/>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100">
                <a:solidFill>
                  <a:prstClr val="white"/>
                </a:solidFill>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4841E75A-DBD9-BBDC-C625-4EE416557B9A}"/>
                </a:ext>
              </a:extLst>
            </p:cNvPr>
            <p:cNvCxnSpPr>
              <a:stCxn id="32" idx="0"/>
              <a:endCxn id="32"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181A6B38-38DE-9AE9-F75B-98647DD31FB9}"/>
                </a:ext>
              </a:extLst>
            </p:cNvPr>
            <p:cNvCxnSpPr>
              <a:stCxn id="32" idx="3"/>
              <a:endCxn id="32"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E4B9EF7C-1DF5-B4CC-FEE3-745AE3872933}"/>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36" name="Group 35">
            <a:extLst>
              <a:ext uri="{FF2B5EF4-FFF2-40B4-BE49-F238E27FC236}">
                <a16:creationId xmlns:a16="http://schemas.microsoft.com/office/drawing/2014/main" id="{5F5E1119-3FC7-6714-5227-753FDD631A0A}"/>
              </a:ext>
            </a:extLst>
          </p:cNvPr>
          <p:cNvGrpSpPr/>
          <p:nvPr/>
        </p:nvGrpSpPr>
        <p:grpSpPr>
          <a:xfrm>
            <a:off x="1532404" y="1957269"/>
            <a:ext cx="306805" cy="323640"/>
            <a:chOff x="7507111" y="2996098"/>
            <a:chExt cx="417689" cy="417689"/>
          </a:xfrm>
        </p:grpSpPr>
        <p:sp>
          <p:nvSpPr>
            <p:cNvPr id="37" name="Rectangle 36">
              <a:extLst>
                <a:ext uri="{FF2B5EF4-FFF2-40B4-BE49-F238E27FC236}">
                  <a16:creationId xmlns:a16="http://schemas.microsoft.com/office/drawing/2014/main" id="{A7CB320F-A253-1695-BED8-B536484EFB40}"/>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100">
                <a:solidFill>
                  <a:prstClr val="white"/>
                </a:solidFill>
                <a:latin typeface="Arial" panose="020B0604020202020204" pitchFamily="34" charset="0"/>
                <a:cs typeface="Arial" panose="020B0604020202020204" pitchFamily="34" charset="0"/>
              </a:endParaRPr>
            </a:p>
          </p:txBody>
        </p:sp>
        <p:cxnSp>
          <p:nvCxnSpPr>
            <p:cNvPr id="38" name="Straight Connector 37">
              <a:extLst>
                <a:ext uri="{FF2B5EF4-FFF2-40B4-BE49-F238E27FC236}">
                  <a16:creationId xmlns:a16="http://schemas.microsoft.com/office/drawing/2014/main" id="{A0F1AB2D-0277-71D0-7EEB-BC080D4E5AA9}"/>
                </a:ext>
              </a:extLst>
            </p:cNvPr>
            <p:cNvCxnSpPr>
              <a:cxnSpLocks/>
              <a:stCxn id="37" idx="0"/>
              <a:endCxn id="37"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5FB489D1-EF04-2DCF-29AD-1B6D5E36EC53}"/>
                </a:ext>
              </a:extLst>
            </p:cNvPr>
            <p:cNvCxnSpPr>
              <a:cxnSpLocks/>
              <a:stCxn id="37" idx="3"/>
              <a:endCxn id="37"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B6C27ADC-0CB8-C30F-F59F-EC8F4B9A290E}"/>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41" name="Group 40">
            <a:extLst>
              <a:ext uri="{FF2B5EF4-FFF2-40B4-BE49-F238E27FC236}">
                <a16:creationId xmlns:a16="http://schemas.microsoft.com/office/drawing/2014/main" id="{798BE530-572E-BD85-C9A2-7363077B4710}"/>
              </a:ext>
            </a:extLst>
          </p:cNvPr>
          <p:cNvGrpSpPr/>
          <p:nvPr/>
        </p:nvGrpSpPr>
        <p:grpSpPr>
          <a:xfrm>
            <a:off x="4823069" y="1225082"/>
            <a:ext cx="306805" cy="311438"/>
            <a:chOff x="7507111" y="2996098"/>
            <a:chExt cx="417689" cy="417689"/>
          </a:xfrm>
        </p:grpSpPr>
        <p:sp>
          <p:nvSpPr>
            <p:cNvPr id="42" name="Rectangle 41">
              <a:extLst>
                <a:ext uri="{FF2B5EF4-FFF2-40B4-BE49-F238E27FC236}">
                  <a16:creationId xmlns:a16="http://schemas.microsoft.com/office/drawing/2014/main" id="{9FC226F0-A8F1-69F9-2A20-960B51541837}"/>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100">
                <a:solidFill>
                  <a:prstClr val="white"/>
                </a:solidFill>
                <a:latin typeface="Arial" panose="020B0604020202020204" pitchFamily="34" charset="0"/>
                <a:cs typeface="Arial" panose="020B0604020202020204" pitchFamily="34" charset="0"/>
              </a:endParaRPr>
            </a:p>
          </p:txBody>
        </p:sp>
        <p:cxnSp>
          <p:nvCxnSpPr>
            <p:cNvPr id="43" name="Straight Connector 42">
              <a:extLst>
                <a:ext uri="{FF2B5EF4-FFF2-40B4-BE49-F238E27FC236}">
                  <a16:creationId xmlns:a16="http://schemas.microsoft.com/office/drawing/2014/main" id="{A36322C6-445C-CEE7-C030-469B00FDE6CD}"/>
                </a:ext>
              </a:extLst>
            </p:cNvPr>
            <p:cNvCxnSpPr>
              <a:stCxn id="42" idx="0"/>
              <a:endCxn id="42"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11811A8F-EFE5-A484-C54B-DACD675815B2}"/>
                </a:ext>
              </a:extLst>
            </p:cNvPr>
            <p:cNvCxnSpPr>
              <a:stCxn id="42" idx="3"/>
              <a:endCxn id="42"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B3142118-CD83-E99E-D38B-A807989D7903}"/>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46" name="Group 45">
            <a:extLst>
              <a:ext uri="{FF2B5EF4-FFF2-40B4-BE49-F238E27FC236}">
                <a16:creationId xmlns:a16="http://schemas.microsoft.com/office/drawing/2014/main" id="{1091E646-2E46-3776-E2F3-98E8FB4474D0}"/>
              </a:ext>
            </a:extLst>
          </p:cNvPr>
          <p:cNvGrpSpPr/>
          <p:nvPr/>
        </p:nvGrpSpPr>
        <p:grpSpPr>
          <a:xfrm>
            <a:off x="1583625" y="2328700"/>
            <a:ext cx="306806" cy="300556"/>
            <a:chOff x="7507111" y="2996098"/>
            <a:chExt cx="417689" cy="417689"/>
          </a:xfrm>
        </p:grpSpPr>
        <p:sp>
          <p:nvSpPr>
            <p:cNvPr id="47" name="Rectangle 46">
              <a:extLst>
                <a:ext uri="{FF2B5EF4-FFF2-40B4-BE49-F238E27FC236}">
                  <a16:creationId xmlns:a16="http://schemas.microsoft.com/office/drawing/2014/main" id="{65800E45-5AD8-78BF-8E2F-B9C2D623AC2D}"/>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100">
                <a:solidFill>
                  <a:prstClr val="white"/>
                </a:solidFill>
                <a:latin typeface="Arial" panose="020B0604020202020204" pitchFamily="34" charset="0"/>
                <a:cs typeface="Arial" panose="020B0604020202020204" pitchFamily="34" charset="0"/>
              </a:endParaRPr>
            </a:p>
          </p:txBody>
        </p:sp>
        <p:cxnSp>
          <p:nvCxnSpPr>
            <p:cNvPr id="48" name="Straight Connector 47">
              <a:extLst>
                <a:ext uri="{FF2B5EF4-FFF2-40B4-BE49-F238E27FC236}">
                  <a16:creationId xmlns:a16="http://schemas.microsoft.com/office/drawing/2014/main" id="{9D242ACE-0C36-57A9-70D0-BD069823D738}"/>
                </a:ext>
              </a:extLst>
            </p:cNvPr>
            <p:cNvCxnSpPr>
              <a:stCxn id="47" idx="0"/>
              <a:endCxn id="47"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FEAD78A2-7A5E-E924-4AE6-E1AD16154CE5}"/>
                </a:ext>
              </a:extLst>
            </p:cNvPr>
            <p:cNvCxnSpPr>
              <a:stCxn id="47" idx="3"/>
              <a:endCxn id="47"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0287A096-277C-D780-C240-49B618CB4A30}"/>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71" name="组合 4">
            <a:extLst>
              <a:ext uri="{FF2B5EF4-FFF2-40B4-BE49-F238E27FC236}">
                <a16:creationId xmlns:a16="http://schemas.microsoft.com/office/drawing/2014/main" id="{FAD2BF0E-1A50-C069-8538-FB3E920BAC80}"/>
              </a:ext>
            </a:extLst>
          </p:cNvPr>
          <p:cNvGrpSpPr/>
          <p:nvPr/>
        </p:nvGrpSpPr>
        <p:grpSpPr>
          <a:xfrm>
            <a:off x="1014290" y="-6658"/>
            <a:ext cx="936999" cy="979049"/>
            <a:chOff x="1001374" y="-370703"/>
            <a:chExt cx="6695744" cy="6175701"/>
          </a:xfrm>
        </p:grpSpPr>
        <p:pic>
          <p:nvPicPr>
            <p:cNvPr id="72" name="图片 5">
              <a:extLst>
                <a:ext uri="{FF2B5EF4-FFF2-40B4-BE49-F238E27FC236}">
                  <a16:creationId xmlns:a16="http://schemas.microsoft.com/office/drawing/2014/main" id="{48176083-2D23-0B5C-C634-2D048D89531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3" name="椭圆 6">
              <a:extLst>
                <a:ext uri="{FF2B5EF4-FFF2-40B4-BE49-F238E27FC236}">
                  <a16:creationId xmlns:a16="http://schemas.microsoft.com/office/drawing/2014/main" id="{11D90916-DF28-25F7-22BA-541E24FD0116}"/>
                </a:ext>
              </a:extLst>
            </p:cNvPr>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4" name="TextBox 73">
            <a:extLst>
              <a:ext uri="{FF2B5EF4-FFF2-40B4-BE49-F238E27FC236}">
                <a16:creationId xmlns:a16="http://schemas.microsoft.com/office/drawing/2014/main" id="{EDC396C9-D929-B858-CD48-2086040323F1}"/>
              </a:ext>
            </a:extLst>
          </p:cNvPr>
          <p:cNvSpPr txBox="1"/>
          <p:nvPr/>
        </p:nvSpPr>
        <p:spPr>
          <a:xfrm>
            <a:off x="1327378" y="205213"/>
            <a:ext cx="324868" cy="523220"/>
          </a:xfrm>
          <a:prstGeom prst="rect">
            <a:avLst/>
          </a:prstGeom>
          <a:noFill/>
          <a:effectLst>
            <a:softEdge rad="63500"/>
          </a:effectLst>
        </p:spPr>
        <p:txBody>
          <a:bodyPr wrap="square" rtlCol="0">
            <a:spAutoFit/>
          </a:bodyPr>
          <a:lstStyle/>
          <a:p>
            <a:pPr defTabSz="685800"/>
            <a:r>
              <a:rPr lang="en-US" sz="2800" dirty="0">
                <a:solidFill>
                  <a:prstClr val="black"/>
                </a:solidFill>
                <a:latin typeface="Arial" panose="020B0604020202020204" pitchFamily="34" charset="0"/>
                <a:cs typeface="Arial" panose="020B0604020202020204" pitchFamily="34" charset="0"/>
              </a:rPr>
              <a:t>3</a:t>
            </a:r>
            <a:endParaRPr lang="vi-VN" sz="2800" dirty="0">
              <a:solidFill>
                <a:prstClr val="black"/>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C2469CB1-ED1D-0410-C257-43B470FBA5F0}"/>
              </a:ext>
            </a:extLst>
          </p:cNvPr>
          <p:cNvGrpSpPr/>
          <p:nvPr/>
        </p:nvGrpSpPr>
        <p:grpSpPr>
          <a:xfrm>
            <a:off x="3554501" y="2700291"/>
            <a:ext cx="306806" cy="300556"/>
            <a:chOff x="7507111" y="2996098"/>
            <a:chExt cx="417689" cy="417689"/>
          </a:xfrm>
        </p:grpSpPr>
        <p:sp>
          <p:nvSpPr>
            <p:cNvPr id="75" name="Rectangle 74">
              <a:extLst>
                <a:ext uri="{FF2B5EF4-FFF2-40B4-BE49-F238E27FC236}">
                  <a16:creationId xmlns:a16="http://schemas.microsoft.com/office/drawing/2014/main" id="{CF847D76-2E04-C886-DA59-826FFC29152D}"/>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100">
                <a:solidFill>
                  <a:prstClr val="white"/>
                </a:solidFill>
                <a:latin typeface="Arial" panose="020B0604020202020204" pitchFamily="34" charset="0"/>
                <a:cs typeface="Arial" panose="020B0604020202020204" pitchFamily="34" charset="0"/>
              </a:endParaRPr>
            </a:p>
          </p:txBody>
        </p:sp>
        <p:cxnSp>
          <p:nvCxnSpPr>
            <p:cNvPr id="76" name="Straight Connector 75">
              <a:extLst>
                <a:ext uri="{FF2B5EF4-FFF2-40B4-BE49-F238E27FC236}">
                  <a16:creationId xmlns:a16="http://schemas.microsoft.com/office/drawing/2014/main" id="{BAC9F8A9-4633-2DFB-6B69-D5BA999EA7B1}"/>
                </a:ext>
              </a:extLst>
            </p:cNvPr>
            <p:cNvCxnSpPr>
              <a:stCxn id="75" idx="0"/>
              <a:endCxn id="75"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71DC7479-F1D5-13EC-781F-D7C8326FD48A}"/>
                </a:ext>
              </a:extLst>
            </p:cNvPr>
            <p:cNvCxnSpPr>
              <a:stCxn id="75" idx="3"/>
              <a:endCxn id="75"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2D64E9E3-8142-A378-2530-D451B59B5B5F}"/>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79" name="Group 78">
            <a:extLst>
              <a:ext uri="{FF2B5EF4-FFF2-40B4-BE49-F238E27FC236}">
                <a16:creationId xmlns:a16="http://schemas.microsoft.com/office/drawing/2014/main" id="{9F2CB97F-F46E-629F-C6AD-E11BF22E23F7}"/>
              </a:ext>
            </a:extLst>
          </p:cNvPr>
          <p:cNvGrpSpPr/>
          <p:nvPr/>
        </p:nvGrpSpPr>
        <p:grpSpPr>
          <a:xfrm>
            <a:off x="5881092" y="2704436"/>
            <a:ext cx="306806" cy="300556"/>
            <a:chOff x="7507111" y="2996098"/>
            <a:chExt cx="417689" cy="417689"/>
          </a:xfrm>
        </p:grpSpPr>
        <p:sp>
          <p:nvSpPr>
            <p:cNvPr id="80" name="Rectangle 79">
              <a:extLst>
                <a:ext uri="{FF2B5EF4-FFF2-40B4-BE49-F238E27FC236}">
                  <a16:creationId xmlns:a16="http://schemas.microsoft.com/office/drawing/2014/main" id="{E896F34C-1E81-7BB9-B6BF-5AB0347BDEF8}"/>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100">
                <a:solidFill>
                  <a:prstClr val="white"/>
                </a:solidFill>
                <a:latin typeface="Arial" panose="020B0604020202020204" pitchFamily="34" charset="0"/>
                <a:cs typeface="Arial" panose="020B0604020202020204" pitchFamily="34" charset="0"/>
              </a:endParaRPr>
            </a:p>
          </p:txBody>
        </p:sp>
        <p:cxnSp>
          <p:nvCxnSpPr>
            <p:cNvPr id="81" name="Straight Connector 80">
              <a:extLst>
                <a:ext uri="{FF2B5EF4-FFF2-40B4-BE49-F238E27FC236}">
                  <a16:creationId xmlns:a16="http://schemas.microsoft.com/office/drawing/2014/main" id="{46C0D91F-1DB1-35F1-ABA5-8BD4B1EB1478}"/>
                </a:ext>
              </a:extLst>
            </p:cNvPr>
            <p:cNvCxnSpPr>
              <a:stCxn id="80" idx="0"/>
              <a:endCxn id="80"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72AE6A40-8D27-54F9-2D21-846C0D5D2513}"/>
                </a:ext>
              </a:extLst>
            </p:cNvPr>
            <p:cNvCxnSpPr>
              <a:stCxn id="80" idx="3"/>
              <a:endCxn id="80"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F8079525-153B-A542-F7E5-60A4E513DA31}"/>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7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screen"/>
          <a:stretch>
            <a:fillRect/>
          </a:stretch>
        </p:blipFill>
        <p:spPr>
          <a:xfrm>
            <a:off x="7571851" y="483518"/>
            <a:ext cx="1307595" cy="601397"/>
          </a:xfrm>
          <a:prstGeom prst="rect">
            <a:avLst/>
          </a:prstGeom>
        </p:spPr>
      </p:pic>
      <p:pic>
        <p:nvPicPr>
          <p:cNvPr id="14" name="图片 13"/>
          <p:cNvPicPr>
            <a:picLocks noChangeAspect="1"/>
          </p:cNvPicPr>
          <p:nvPr/>
        </p:nvPicPr>
        <p:blipFill>
          <a:blip r:embed="rId4" cstate="screen"/>
          <a:stretch>
            <a:fillRect/>
          </a:stretch>
        </p:blipFill>
        <p:spPr>
          <a:xfrm>
            <a:off x="-164093" y="-25470"/>
            <a:ext cx="1901121" cy="787111"/>
          </a:xfrm>
          <a:prstGeom prst="rect">
            <a:avLst/>
          </a:prstGeom>
        </p:spPr>
      </p:pic>
      <p:pic>
        <p:nvPicPr>
          <p:cNvPr id="15" name="图片 14"/>
          <p:cNvPicPr>
            <a:picLocks noChangeAspect="1"/>
          </p:cNvPicPr>
          <p:nvPr/>
        </p:nvPicPr>
        <p:blipFill>
          <a:blip r:embed="rId5" cstate="screen"/>
          <a:stretch>
            <a:fillRect/>
          </a:stretch>
        </p:blipFill>
        <p:spPr>
          <a:xfrm>
            <a:off x="7716904" y="3731391"/>
            <a:ext cx="1427096" cy="1427096"/>
          </a:xfrm>
          <a:prstGeom prst="rect">
            <a:avLst/>
          </a:prstGeom>
        </p:spPr>
      </p:pic>
      <p:pic>
        <p:nvPicPr>
          <p:cNvPr id="16" name="图片 15"/>
          <p:cNvPicPr>
            <a:picLocks noChangeAspect="1"/>
          </p:cNvPicPr>
          <p:nvPr/>
        </p:nvPicPr>
        <p:blipFill>
          <a:blip r:embed="rId6" cstate="screen"/>
          <a:stretch>
            <a:fillRect/>
          </a:stretch>
        </p:blipFill>
        <p:spPr>
          <a:xfrm rot="371831">
            <a:off x="-461909" y="2945862"/>
            <a:ext cx="2289827" cy="3238998"/>
          </a:xfrm>
          <a:prstGeom prst="rect">
            <a:avLst/>
          </a:prstGeom>
        </p:spPr>
      </p:pic>
      <p:sp>
        <p:nvSpPr>
          <p:cNvPr id="22" name="TextBox 21">
            <a:extLst>
              <a:ext uri="{FF2B5EF4-FFF2-40B4-BE49-F238E27FC236}">
                <a16:creationId xmlns:a16="http://schemas.microsoft.com/office/drawing/2014/main" id="{B4335BE9-7120-51DA-CC10-8755727FB9EC}"/>
              </a:ext>
            </a:extLst>
          </p:cNvPr>
          <p:cNvSpPr txBox="1"/>
          <p:nvPr/>
        </p:nvSpPr>
        <p:spPr>
          <a:xfrm>
            <a:off x="1819782" y="229095"/>
            <a:ext cx="5654885" cy="646331"/>
          </a:xfrm>
          <a:prstGeom prst="rect">
            <a:avLst/>
          </a:prstGeom>
          <a:noFill/>
        </p:spPr>
        <p:txBody>
          <a:bodyPr wrap="square" rtlCol="0">
            <a:spAutoFit/>
          </a:bodyPr>
          <a:lstStyle/>
          <a:p>
            <a:pPr algn="just" defTabSz="685800">
              <a:lnSpc>
                <a:spcPct val="150000"/>
              </a:lnSpc>
            </a:pPr>
            <a:r>
              <a:rPr lang="en-US" sz="2400" b="1" dirty="0" err="1">
                <a:solidFill>
                  <a:srgbClr val="17479D"/>
                </a:solidFill>
                <a:latin typeface="Times New Roman" panose="02020603050405020304" pitchFamily="18" charset="0"/>
                <a:cs typeface="Times New Roman" panose="02020603050405020304" pitchFamily="18" charset="0"/>
              </a:rPr>
              <a:t>Làm</a:t>
            </a:r>
            <a:r>
              <a:rPr lang="en-US" sz="2400" b="1" dirty="0">
                <a:solidFill>
                  <a:srgbClr val="17479D"/>
                </a:solidFill>
                <a:latin typeface="Times New Roman" panose="02020603050405020304" pitchFamily="18" charset="0"/>
                <a:cs typeface="Times New Roman" panose="02020603050405020304" pitchFamily="18" charset="0"/>
              </a:rPr>
              <a:t> </a:t>
            </a:r>
            <a:r>
              <a:rPr lang="en-US" sz="2400" b="1" dirty="0" err="1">
                <a:solidFill>
                  <a:srgbClr val="17479D"/>
                </a:solidFill>
                <a:latin typeface="Times New Roman" panose="02020603050405020304" pitchFamily="18" charset="0"/>
                <a:cs typeface="Times New Roman" panose="02020603050405020304" pitchFamily="18" charset="0"/>
              </a:rPr>
              <a:t>bài</a:t>
            </a:r>
            <a:r>
              <a:rPr lang="en-US" sz="2400" b="1" dirty="0">
                <a:solidFill>
                  <a:srgbClr val="17479D"/>
                </a:solidFill>
                <a:latin typeface="Times New Roman" panose="02020603050405020304" pitchFamily="18" charset="0"/>
                <a:cs typeface="Times New Roman" panose="02020603050405020304" pitchFamily="18" charset="0"/>
              </a:rPr>
              <a:t> </a:t>
            </a:r>
            <a:r>
              <a:rPr lang="en-US" sz="2400" b="1" dirty="0" err="1">
                <a:solidFill>
                  <a:srgbClr val="17479D"/>
                </a:solidFill>
                <a:latin typeface="Times New Roman" panose="02020603050405020304" pitchFamily="18" charset="0"/>
                <a:cs typeface="Times New Roman" panose="02020603050405020304" pitchFamily="18" charset="0"/>
              </a:rPr>
              <a:t>tập</a:t>
            </a:r>
            <a:r>
              <a:rPr lang="en-US" sz="2400" b="1" dirty="0">
                <a:solidFill>
                  <a:srgbClr val="17479D"/>
                </a:solidFill>
                <a:latin typeface="Times New Roman" panose="02020603050405020304" pitchFamily="18" charset="0"/>
                <a:cs typeface="Times New Roman" panose="02020603050405020304" pitchFamily="18" charset="0"/>
              </a:rPr>
              <a:t> a </a:t>
            </a:r>
            <a:r>
              <a:rPr lang="en-US" sz="2400" b="1" dirty="0" err="1">
                <a:solidFill>
                  <a:srgbClr val="17479D"/>
                </a:solidFill>
                <a:latin typeface="Times New Roman" panose="02020603050405020304" pitchFamily="18" charset="0"/>
                <a:cs typeface="Times New Roman" panose="02020603050405020304" pitchFamily="18" charset="0"/>
              </a:rPr>
              <a:t>hoặc</a:t>
            </a:r>
            <a:r>
              <a:rPr lang="en-US" sz="2400" b="1" dirty="0">
                <a:solidFill>
                  <a:srgbClr val="17479D"/>
                </a:solidFill>
                <a:latin typeface="Times New Roman" panose="02020603050405020304" pitchFamily="18" charset="0"/>
                <a:cs typeface="Times New Roman" panose="02020603050405020304" pitchFamily="18" charset="0"/>
              </a:rPr>
              <a:t> b</a:t>
            </a:r>
            <a:endParaRPr lang="vi-VN" sz="2400" b="1" dirty="0">
              <a:solidFill>
                <a:srgbClr val="17479D"/>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62D7284-D9F8-4745-6023-347DBFB52DE2}"/>
              </a:ext>
            </a:extLst>
          </p:cNvPr>
          <p:cNvSpPr txBox="1"/>
          <p:nvPr/>
        </p:nvSpPr>
        <p:spPr>
          <a:xfrm>
            <a:off x="1006060" y="984630"/>
            <a:ext cx="7046838" cy="954107"/>
          </a:xfrm>
          <a:prstGeom prst="rect">
            <a:avLst/>
          </a:prstGeom>
          <a:noFill/>
        </p:spPr>
        <p:txBody>
          <a:bodyPr wrap="square" rtlCol="0">
            <a:spAutoFit/>
          </a:bodyPr>
          <a:lstStyle/>
          <a:p>
            <a:pPr defTabSz="685800"/>
            <a:r>
              <a:rPr lang="en-US" sz="2100" dirty="0">
                <a:solidFill>
                  <a:srgbClr val="FF0000"/>
                </a:solidFill>
                <a:latin typeface="Arial" panose="020B0604020202020204" pitchFamily="34" charset="0"/>
                <a:cs typeface="Arial" panose="020B0604020202020204" pitchFamily="34" charset="0"/>
              </a:rPr>
              <a:t>b. </a:t>
            </a:r>
            <a:r>
              <a:rPr lang="en-US" sz="2800" b="1" dirty="0" err="1">
                <a:solidFill>
                  <a:srgbClr val="FF0000"/>
                </a:solidFill>
                <a:latin typeface="Times New Roman" panose="02020603050405020304" pitchFamily="18" charset="0"/>
                <a:cs typeface="Times New Roman" panose="02020603050405020304" pitchFamily="18" charset="0"/>
              </a:rPr>
              <a:t>Chọn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dấu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hỏi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hoặc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dấu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ngã</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chữ</a:t>
            </a:r>
            <a:r>
              <a:rPr lang="en-US" sz="2800" b="1" dirty="0">
                <a:solidFill>
                  <a:srgbClr val="FF0000"/>
                </a:solidFill>
                <a:latin typeface="Times New Roman" panose="02020603050405020304" pitchFamily="18" charset="0"/>
                <a:cs typeface="Times New Roman" panose="02020603050405020304" pitchFamily="18" charset="0"/>
              </a:rPr>
              <a:t> in </a:t>
            </a:r>
            <a:r>
              <a:rPr lang="en-US" sz="2800" b="1" dirty="0" err="1">
                <a:solidFill>
                  <a:srgbClr val="FF0000"/>
                </a:solidFill>
                <a:latin typeface="Times New Roman" panose="02020603050405020304" pitchFamily="18" charset="0"/>
                <a:cs typeface="Times New Roman" panose="02020603050405020304" pitchFamily="18" charset="0"/>
              </a:rPr>
              <a:t>đậm</a:t>
            </a:r>
            <a:r>
              <a:rPr lang="en-US" sz="2800" b="1" dirty="0">
                <a:solidFill>
                  <a:srgbClr val="FF0000"/>
                </a:solidFill>
                <a:latin typeface="Times New Roman" panose="02020603050405020304" pitchFamily="18" charset="0"/>
                <a:cs typeface="Times New Roman" panose="02020603050405020304" pitchFamily="18" charset="0"/>
              </a:rPr>
              <a:t>.</a:t>
            </a:r>
            <a:endParaRPr lang="vi-VN" sz="2800" b="1" dirty="0">
              <a:solidFill>
                <a:prstClr val="black"/>
              </a:solidFill>
              <a:latin typeface="Times New Roman" panose="02020603050405020304" pitchFamily="18" charset="0"/>
              <a:cs typeface="Times New Roman" panose="02020603050405020304" pitchFamily="18" charset="0"/>
            </a:endParaRPr>
          </a:p>
        </p:txBody>
      </p:sp>
      <p:grpSp>
        <p:nvGrpSpPr>
          <p:cNvPr id="71" name="组合 4">
            <a:extLst>
              <a:ext uri="{FF2B5EF4-FFF2-40B4-BE49-F238E27FC236}">
                <a16:creationId xmlns:a16="http://schemas.microsoft.com/office/drawing/2014/main" id="{FAD2BF0E-1A50-C069-8538-FB3E920BAC80}"/>
              </a:ext>
            </a:extLst>
          </p:cNvPr>
          <p:cNvGrpSpPr/>
          <p:nvPr/>
        </p:nvGrpSpPr>
        <p:grpSpPr>
          <a:xfrm>
            <a:off x="1014290" y="-6658"/>
            <a:ext cx="936999" cy="979049"/>
            <a:chOff x="1001374" y="-370703"/>
            <a:chExt cx="6695744" cy="6175701"/>
          </a:xfrm>
        </p:grpSpPr>
        <p:pic>
          <p:nvPicPr>
            <p:cNvPr id="72" name="图片 5">
              <a:extLst>
                <a:ext uri="{FF2B5EF4-FFF2-40B4-BE49-F238E27FC236}">
                  <a16:creationId xmlns:a16="http://schemas.microsoft.com/office/drawing/2014/main" id="{48176083-2D23-0B5C-C634-2D048D89531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3" name="椭圆 6">
              <a:extLst>
                <a:ext uri="{FF2B5EF4-FFF2-40B4-BE49-F238E27FC236}">
                  <a16:creationId xmlns:a16="http://schemas.microsoft.com/office/drawing/2014/main" id="{11D90916-DF28-25F7-22BA-541E24FD0116}"/>
                </a:ext>
              </a:extLst>
            </p:cNvPr>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4" name="TextBox 73">
            <a:extLst>
              <a:ext uri="{FF2B5EF4-FFF2-40B4-BE49-F238E27FC236}">
                <a16:creationId xmlns:a16="http://schemas.microsoft.com/office/drawing/2014/main" id="{EDC396C9-D929-B858-CD48-2086040323F1}"/>
              </a:ext>
            </a:extLst>
          </p:cNvPr>
          <p:cNvSpPr txBox="1"/>
          <p:nvPr/>
        </p:nvSpPr>
        <p:spPr>
          <a:xfrm>
            <a:off x="1327378" y="205213"/>
            <a:ext cx="324868" cy="523220"/>
          </a:xfrm>
          <a:prstGeom prst="rect">
            <a:avLst/>
          </a:prstGeom>
          <a:noFill/>
          <a:effectLst>
            <a:softEdge rad="63500"/>
          </a:effectLst>
        </p:spPr>
        <p:txBody>
          <a:bodyPr wrap="square" rtlCol="0">
            <a:spAutoFit/>
          </a:bodyPr>
          <a:lstStyle/>
          <a:p>
            <a:pPr defTabSz="685800"/>
            <a:r>
              <a:rPr lang="en-US" sz="2800" dirty="0">
                <a:solidFill>
                  <a:prstClr val="black"/>
                </a:solidFill>
                <a:latin typeface="Arial" panose="020B0604020202020204" pitchFamily="34" charset="0"/>
                <a:cs typeface="Arial" panose="020B0604020202020204" pitchFamily="34" charset="0"/>
              </a:rPr>
              <a:t>3</a:t>
            </a:r>
            <a:endParaRPr lang="vi-VN" sz="2800" dirty="0">
              <a:solidFill>
                <a:prstClr val="black"/>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EA4E30A-8BC1-5801-20A1-1D9E68AA250F}"/>
              </a:ext>
            </a:extLst>
          </p:cNvPr>
          <p:cNvSpPr txBox="1"/>
          <p:nvPr/>
        </p:nvSpPr>
        <p:spPr>
          <a:xfrm>
            <a:off x="165856" y="1432412"/>
            <a:ext cx="8699934" cy="2523768"/>
          </a:xfrm>
          <a:prstGeom prst="rect">
            <a:avLst/>
          </a:prstGeom>
          <a:noFill/>
        </p:spPr>
        <p:txBody>
          <a:bodyPr wrap="square">
            <a:spAutoFit/>
          </a:bodyPr>
          <a:lstStyle/>
          <a:p>
            <a:pPr algn="just"/>
            <a:r>
              <a:rPr lang="vi-VN" sz="2800" b="0" i="0" dirty="0">
                <a:solidFill>
                  <a:srgbClr val="000000"/>
                </a:solidFill>
                <a:effectLst/>
                <a:latin typeface="Times New Roman" panose="02020603050405020304" pitchFamily="18" charset="0"/>
                <a:cs typeface="Times New Roman" panose="02020603050405020304" pitchFamily="18" charset="0"/>
              </a:rPr>
              <a:t>Dọc theo bờ vịnh Hạ Long, trên bến Đoan, bến Tàu hay </a:t>
            </a:r>
            <a:r>
              <a:rPr lang="vi-VN" sz="2800" b="1" i="0" dirty="0">
                <a:solidFill>
                  <a:srgbClr val="000000"/>
                </a:solidFill>
                <a:effectLst/>
                <a:latin typeface="Times New Roman" panose="02020603050405020304" pitchFamily="18" charset="0"/>
                <a:cs typeface="Times New Roman" panose="02020603050405020304" pitchFamily="18" charset="0"/>
              </a:rPr>
              <a:t>c</a:t>
            </a:r>
            <a:r>
              <a:rPr lang="en-US" sz="2800" b="1" i="0" dirty="0">
                <a:solidFill>
                  <a:srgbClr val="000000"/>
                </a:solidFill>
                <a:effectLst/>
                <a:latin typeface="Times New Roman" panose="02020603050405020304" pitchFamily="18" charset="0"/>
                <a:cs typeface="Times New Roman" panose="02020603050405020304" pitchFamily="18" charset="0"/>
              </a:rPr>
              <a:t>a</a:t>
            </a:r>
            <a:r>
              <a:rPr lang="vi-VN" sz="2800" b="1" i="0" dirty="0">
                <a:solidFill>
                  <a:srgbClr val="000000"/>
                </a:solidFill>
                <a:effectLst/>
                <a:latin typeface="Times New Roman" panose="02020603050405020304" pitchFamily="18" charset="0"/>
                <a:cs typeface="Times New Roman" panose="02020603050405020304" pitchFamily="18" charset="0"/>
              </a:rPr>
              <a:t>ng</a:t>
            </a:r>
            <a:r>
              <a:rPr lang="vi-VN" sz="2800" b="0" i="0" dirty="0">
                <a:solidFill>
                  <a:srgbClr val="000000"/>
                </a:solidFill>
                <a:effectLst/>
                <a:latin typeface="Times New Roman" panose="02020603050405020304" pitchFamily="18" charset="0"/>
                <a:cs typeface="Times New Roman" panose="02020603050405020304" pitchFamily="18" charset="0"/>
              </a:rPr>
              <a:t> Mới, </a:t>
            </a:r>
            <a:r>
              <a:rPr lang="vi-VN" sz="2800" b="1" i="0" dirty="0">
                <a:solidFill>
                  <a:srgbClr val="000000"/>
                </a:solidFill>
                <a:effectLst/>
                <a:latin typeface="Times New Roman" panose="02020603050405020304" pitchFamily="18" charset="0"/>
                <a:cs typeface="Times New Roman" panose="02020603050405020304" pitchFamily="18" charset="0"/>
              </a:rPr>
              <a:t>nh</a:t>
            </a:r>
            <a:r>
              <a:rPr lang="en-US" sz="2800" b="1" dirty="0">
                <a:solidFill>
                  <a:srgbClr val="000000"/>
                </a:solidFill>
                <a:latin typeface="Times New Roman" panose="02020603050405020304" pitchFamily="18" charset="0"/>
                <a:cs typeface="Times New Roman" panose="02020603050405020304" pitchFamily="18" charset="0"/>
              </a:rPr>
              <a:t>ư</a:t>
            </a:r>
            <a:r>
              <a:rPr lang="vi-VN" sz="2800" b="1" i="0" dirty="0">
                <a:solidFill>
                  <a:srgbClr val="000000"/>
                </a:solidFill>
                <a:effectLst/>
                <a:latin typeface="Times New Roman" panose="02020603050405020304" pitchFamily="18" charset="0"/>
                <a:cs typeface="Times New Roman" panose="02020603050405020304" pitchFamily="18" charset="0"/>
              </a:rPr>
              <a:t>ng</a:t>
            </a:r>
            <a:r>
              <a:rPr lang="vi-VN" sz="2800" b="0" i="0" dirty="0">
                <a:solidFill>
                  <a:srgbClr val="000000"/>
                </a:solidFill>
                <a:effectLst/>
                <a:latin typeface="Times New Roman" panose="02020603050405020304" pitchFamily="18" charset="0"/>
                <a:cs typeface="Times New Roman" panose="02020603050405020304" pitchFamily="18" charset="0"/>
              </a:rPr>
              <a:t> đoàn thuyền đánh cá </a:t>
            </a:r>
            <a:r>
              <a:rPr lang="vi-VN" sz="2800" b="1" i="0" dirty="0">
                <a:solidFill>
                  <a:srgbClr val="000000"/>
                </a:solidFill>
                <a:effectLst/>
                <a:latin typeface="Times New Roman" panose="02020603050405020304" pitchFamily="18" charset="0"/>
                <a:cs typeface="Times New Roman" panose="02020603050405020304" pitchFamily="18" charset="0"/>
              </a:rPr>
              <a:t>r</a:t>
            </a:r>
            <a:r>
              <a:rPr lang="en-US" sz="2800" b="1" i="0" dirty="0">
                <a:solidFill>
                  <a:srgbClr val="000000"/>
                </a:solidFill>
                <a:effectLst/>
                <a:latin typeface="Times New Roman" panose="02020603050405020304" pitchFamily="18" charset="0"/>
                <a:cs typeface="Times New Roman" panose="02020603050405020304" pitchFamily="18" charset="0"/>
              </a:rPr>
              <a:t>e</a:t>
            </a:r>
            <a:r>
              <a:rPr lang="vi-VN" sz="2800" b="0" i="0" dirty="0">
                <a:solidFill>
                  <a:srgbClr val="000000"/>
                </a:solidFill>
                <a:effectLst/>
                <a:latin typeface="Times New Roman" panose="02020603050405020304" pitchFamily="18" charset="0"/>
                <a:cs typeface="Times New Roman" panose="02020603050405020304" pitchFamily="18" charset="0"/>
              </a:rPr>
              <a:t> màn sương bạc nối đuôi nhau cập bến. Những cánh buồm ướt át như </a:t>
            </a:r>
            <a:r>
              <a:rPr lang="vi-VN" sz="2800" b="1" i="0" dirty="0">
                <a:solidFill>
                  <a:srgbClr val="000000"/>
                </a:solidFill>
                <a:effectLst/>
                <a:latin typeface="Times New Roman" panose="02020603050405020304" pitchFamily="18" charset="0"/>
                <a:cs typeface="Times New Roman" panose="02020603050405020304" pitchFamily="18" charset="0"/>
              </a:rPr>
              <a:t>nh</a:t>
            </a:r>
            <a:r>
              <a:rPr lang="en-US" sz="2800" b="1" dirty="0">
                <a:solidFill>
                  <a:srgbClr val="000000"/>
                </a:solidFill>
                <a:latin typeface="Times New Roman" panose="02020603050405020304" pitchFamily="18" charset="0"/>
                <a:cs typeface="Times New Roman" panose="02020603050405020304" pitchFamily="18" charset="0"/>
              </a:rPr>
              <a:t>ư</a:t>
            </a:r>
            <a:r>
              <a:rPr lang="vi-VN" sz="2800" b="1" i="0" dirty="0">
                <a:solidFill>
                  <a:srgbClr val="000000"/>
                </a:solidFill>
                <a:effectLst/>
                <a:latin typeface="Times New Roman" panose="02020603050405020304" pitchFamily="18" charset="0"/>
                <a:cs typeface="Times New Roman" panose="02020603050405020304" pitchFamily="18" charset="0"/>
              </a:rPr>
              <a:t>ng</a:t>
            </a:r>
            <a:r>
              <a:rPr lang="vi-VN" sz="2800" b="0" i="0" dirty="0">
                <a:solidFill>
                  <a:srgbClr val="000000"/>
                </a:solidFill>
                <a:effectLst/>
                <a:latin typeface="Times New Roman" panose="02020603050405020304" pitchFamily="18" charset="0"/>
                <a:cs typeface="Times New Roman" panose="02020603050405020304" pitchFamily="18" charset="0"/>
              </a:rPr>
              <a:t> cánh chim trong mưa. Thuyền nào </a:t>
            </a:r>
            <a:r>
              <a:rPr lang="vi-VN" sz="2800" b="1" i="0" dirty="0">
                <a:solidFill>
                  <a:srgbClr val="000000"/>
                </a:solidFill>
                <a:effectLst/>
                <a:latin typeface="Times New Roman" panose="02020603050405020304" pitchFamily="18" charset="0"/>
                <a:cs typeface="Times New Roman" panose="02020603050405020304" pitchFamily="18" charset="0"/>
              </a:rPr>
              <a:t>c</a:t>
            </a:r>
            <a:r>
              <a:rPr lang="en-US" sz="2800" b="1" dirty="0">
                <a:solidFill>
                  <a:srgbClr val="000000"/>
                </a:solidFill>
                <a:latin typeface="Times New Roman" panose="02020603050405020304" pitchFamily="18" charset="0"/>
                <a:cs typeface="Times New Roman" panose="02020603050405020304" pitchFamily="18" charset="0"/>
              </a:rPr>
              <a:t>ũ</a:t>
            </a:r>
            <a:r>
              <a:rPr lang="vi-VN" sz="2800" b="1" i="0" dirty="0">
                <a:solidFill>
                  <a:srgbClr val="000000"/>
                </a:solidFill>
                <a:effectLst/>
                <a:latin typeface="Times New Roman" panose="02020603050405020304" pitchFamily="18" charset="0"/>
                <a:cs typeface="Times New Roman" panose="02020603050405020304" pitchFamily="18" charset="0"/>
              </a:rPr>
              <a:t>ng</a:t>
            </a:r>
            <a:r>
              <a:rPr lang="vi-VN" sz="2800" b="0" i="0" dirty="0">
                <a:solidFill>
                  <a:srgbClr val="000000"/>
                </a:solidFill>
                <a:effectLst/>
                <a:latin typeface="Times New Roman" panose="02020603050405020304" pitchFamily="18" charset="0"/>
                <a:cs typeface="Times New Roman" panose="02020603050405020304" pitchFamily="18" charset="0"/>
              </a:rPr>
              <a:t> tôm cá đầy khoang. Những con cá song </a:t>
            </a:r>
            <a:r>
              <a:rPr lang="vi-VN" sz="2800" b="1" i="0" dirty="0">
                <a:solidFill>
                  <a:srgbClr val="000000"/>
                </a:solidFill>
                <a:effectLst/>
                <a:latin typeface="Times New Roman" panose="02020603050405020304" pitchFamily="18" charset="0"/>
                <a:cs typeface="Times New Roman" panose="02020603050405020304" pitchFamily="18" charset="0"/>
              </a:rPr>
              <a:t>kho</a:t>
            </a:r>
            <a:r>
              <a:rPr lang="en-US" sz="2800" b="1" i="0" dirty="0">
                <a:solidFill>
                  <a:srgbClr val="000000"/>
                </a:solidFill>
                <a:effectLst/>
                <a:latin typeface="Times New Roman" panose="02020603050405020304" pitchFamily="18" charset="0"/>
                <a:cs typeface="Times New Roman" panose="02020603050405020304" pitchFamily="18" charset="0"/>
              </a:rPr>
              <a:t>e</a:t>
            </a:r>
            <a:r>
              <a:rPr lang="vi-VN" sz="2800" b="0" i="0" dirty="0">
                <a:solidFill>
                  <a:srgbClr val="000000"/>
                </a:solidFill>
                <a:effectLst/>
                <a:latin typeface="Times New Roman" panose="02020603050405020304" pitchFamily="18" charset="0"/>
                <a:cs typeface="Times New Roman" panose="02020603050405020304" pitchFamily="18" charset="0"/>
              </a:rPr>
              <a:t>, </a:t>
            </a:r>
            <a:r>
              <a:rPr lang="vi-VN" sz="2800" b="1" i="0" dirty="0">
                <a:solidFill>
                  <a:srgbClr val="000000"/>
                </a:solidFill>
                <a:effectLst/>
                <a:latin typeface="Times New Roman" panose="02020603050405020304" pitchFamily="18" charset="0"/>
                <a:cs typeface="Times New Roman" panose="02020603050405020304" pitchFamily="18" charset="0"/>
              </a:rPr>
              <a:t>gi</a:t>
            </a:r>
            <a:r>
              <a:rPr lang="en-US" sz="2800" b="1" i="0" dirty="0">
                <a:solidFill>
                  <a:srgbClr val="000000"/>
                </a:solidFill>
                <a:effectLst/>
                <a:latin typeface="Times New Roman" panose="02020603050405020304" pitchFamily="18" charset="0"/>
                <a:cs typeface="Times New Roman" panose="02020603050405020304" pitchFamily="18" charset="0"/>
              </a:rPr>
              <a:t>a</a:t>
            </a:r>
            <a:r>
              <a:rPr lang="en-US" sz="2800" b="1" dirty="0">
                <a:solidFill>
                  <a:srgbClr val="000000"/>
                </a:solidFill>
                <a:latin typeface="Times New Roman" panose="02020603050405020304" pitchFamily="18" charset="0"/>
                <a:cs typeface="Times New Roman" panose="02020603050405020304" pitchFamily="18" charset="0"/>
              </a:rPr>
              <a:t>y</a:t>
            </a:r>
            <a:r>
              <a:rPr lang="vi-VN" sz="2800" b="0" i="0" dirty="0">
                <a:solidFill>
                  <a:srgbClr val="000000"/>
                </a:solidFill>
                <a:effectLst/>
                <a:latin typeface="Times New Roman" panose="02020603050405020304" pitchFamily="18" charset="0"/>
                <a:cs typeface="Times New Roman" panose="02020603050405020304" pitchFamily="18" charset="0"/>
              </a:rPr>
              <a:t> đành đạch. </a:t>
            </a:r>
          </a:p>
          <a:p>
            <a:pPr algn="r"/>
            <a:r>
              <a:rPr lang="vi-VN" b="0" i="0" dirty="0">
                <a:solidFill>
                  <a:srgbClr val="000000"/>
                </a:solidFill>
                <a:effectLst/>
                <a:latin typeface="OpenSans"/>
              </a:rPr>
              <a:t>(Theo Thi Sảnh) </a:t>
            </a:r>
          </a:p>
        </p:txBody>
      </p:sp>
      <p:sp>
        <p:nvSpPr>
          <p:cNvPr id="6" name="TextBox 5">
            <a:extLst>
              <a:ext uri="{FF2B5EF4-FFF2-40B4-BE49-F238E27FC236}">
                <a16:creationId xmlns:a16="http://schemas.microsoft.com/office/drawing/2014/main" id="{4E69D64C-6F67-7A08-B289-810A73CCD86C}"/>
              </a:ext>
            </a:extLst>
          </p:cNvPr>
          <p:cNvSpPr txBox="1"/>
          <p:nvPr/>
        </p:nvSpPr>
        <p:spPr>
          <a:xfrm>
            <a:off x="767559" y="1848490"/>
            <a:ext cx="1002197"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ả</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ng</a:t>
            </a:r>
            <a:r>
              <a:rPr kumimoji="0" lang="vi-VN" sz="2800" b="0" i="0" u="none" strike="noStrike" kern="1200" cap="none" spc="0" normalizeH="0" baseline="0" noProof="0" dirty="0">
                <a:ln>
                  <a:noFill/>
                </a:ln>
                <a:solidFill>
                  <a:srgbClr val="FF0000"/>
                </a:solidFill>
                <a:effectLst/>
                <a:uLnTx/>
                <a:uFillTx/>
                <a:latin typeface="OpenSans"/>
                <a:ea typeface="+mn-ea"/>
                <a:cs typeface="+mn-cs"/>
              </a:rPr>
              <a:t> </a:t>
            </a:r>
            <a:endParaRPr lang="en-US" sz="1200" dirty="0">
              <a:solidFill>
                <a:srgbClr val="FF0000"/>
              </a:solidFill>
              <a:latin typeface="Microsoft YaHei" panose="020B0503020204020204" pitchFamily="34" charset="-122"/>
              <a:ea typeface="Microsoft YaHei" panose="020B0503020204020204" pitchFamily="34" charset="-122"/>
            </a:endParaRPr>
          </a:p>
        </p:txBody>
      </p:sp>
      <p:sp>
        <p:nvSpPr>
          <p:cNvPr id="8" name="TextBox 7">
            <a:extLst>
              <a:ext uri="{FF2B5EF4-FFF2-40B4-BE49-F238E27FC236}">
                <a16:creationId xmlns:a16="http://schemas.microsoft.com/office/drawing/2014/main" id="{87DD24C4-F32B-CADA-4A45-80E44B46A6D8}"/>
              </a:ext>
            </a:extLst>
          </p:cNvPr>
          <p:cNvSpPr txBox="1"/>
          <p:nvPr/>
        </p:nvSpPr>
        <p:spPr>
          <a:xfrm>
            <a:off x="830286" y="2730641"/>
            <a:ext cx="1365449" cy="523220"/>
          </a:xfrm>
          <a:prstGeom prst="rect">
            <a:avLst/>
          </a:prstGeom>
          <a:noFill/>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n</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h</a:t>
            </a:r>
            <a:r>
              <a:rPr lang="en-US" sz="2800" b="1" dirty="0">
                <a:solidFill>
                  <a:srgbClr val="FF0000"/>
                </a:solidFill>
                <a:latin typeface="Times New Roman" panose="02020603050405020304" pitchFamily="18" charset="0"/>
                <a:cs typeface="Times New Roman" panose="02020603050405020304" pitchFamily="18" charset="0"/>
              </a:rPr>
              <a:t>ữ</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ng</a:t>
            </a:r>
            <a:r>
              <a:rPr kumimoji="0" lang="vi-VN" sz="2800" b="0" i="0" u="none" strike="noStrike" kern="1200" cap="none" spc="0" normalizeH="0" baseline="0" noProof="0" dirty="0">
                <a:ln>
                  <a:noFill/>
                </a:ln>
                <a:solidFill>
                  <a:srgbClr val="FF0000"/>
                </a:solidFill>
                <a:effectLst/>
                <a:uLnTx/>
                <a:uFillTx/>
                <a:latin typeface="OpenSans"/>
                <a:ea typeface="+mn-ea"/>
                <a:cs typeface="+mn-cs"/>
              </a:rPr>
              <a:t> </a:t>
            </a:r>
            <a:endParaRPr lang="en-US" dirty="0">
              <a:solidFill>
                <a:srgbClr val="FF0000"/>
              </a:solidFill>
            </a:endParaRPr>
          </a:p>
        </p:txBody>
      </p:sp>
      <p:sp>
        <p:nvSpPr>
          <p:cNvPr id="11" name="TextBox 10">
            <a:extLst>
              <a:ext uri="{FF2B5EF4-FFF2-40B4-BE49-F238E27FC236}">
                <a16:creationId xmlns:a16="http://schemas.microsoft.com/office/drawing/2014/main" id="{99A4F05C-E455-FBBE-2407-1F40AEAEC19B}"/>
              </a:ext>
            </a:extLst>
          </p:cNvPr>
          <p:cNvSpPr txBox="1"/>
          <p:nvPr/>
        </p:nvSpPr>
        <p:spPr>
          <a:xfrm>
            <a:off x="2339752" y="1877624"/>
            <a:ext cx="136815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ữ</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ng</a:t>
            </a:r>
            <a:r>
              <a:rPr kumimoji="0" lang="vi-VN" sz="2800" b="0" i="0" u="none" strike="noStrike" kern="1200" cap="none" spc="0" normalizeH="0" baseline="0" noProof="0" dirty="0">
                <a:ln>
                  <a:noFill/>
                </a:ln>
                <a:solidFill>
                  <a:srgbClr val="FF0000"/>
                </a:solidFill>
                <a:effectLst/>
                <a:uLnTx/>
                <a:uFillTx/>
                <a:latin typeface="OpenSans"/>
                <a:ea typeface="+mn-ea"/>
                <a:cs typeface="+mn-cs"/>
              </a:rPr>
              <a:t> </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93A09090-C0A7-3733-8158-66A7C881B19A}"/>
              </a:ext>
            </a:extLst>
          </p:cNvPr>
          <p:cNvSpPr txBox="1"/>
          <p:nvPr/>
        </p:nvSpPr>
        <p:spPr>
          <a:xfrm>
            <a:off x="6948264" y="2710386"/>
            <a:ext cx="1224136" cy="523220"/>
          </a:xfrm>
          <a:prstGeom prst="rect">
            <a:avLst/>
          </a:prstGeom>
          <a:noFill/>
        </p:spPr>
        <p:txBody>
          <a:bodyPr wrap="square">
            <a:spAutoFit/>
          </a:bodyPr>
          <a:lstStyle/>
          <a:p>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ũ</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ng</a:t>
            </a:r>
            <a:r>
              <a:rPr kumimoji="0" lang="vi-VN" sz="2800" b="0" i="0" u="none" strike="noStrike" kern="1200" cap="none" spc="0" normalizeH="0" baseline="0" noProof="0" dirty="0">
                <a:ln>
                  <a:noFill/>
                </a:ln>
                <a:solidFill>
                  <a:srgbClr val="FF0000"/>
                </a:solidFill>
                <a:effectLst/>
                <a:uLnTx/>
                <a:uFillTx/>
                <a:latin typeface="OpenSans"/>
                <a:ea typeface="+mn-ea"/>
                <a:cs typeface="+mn-cs"/>
              </a:rPr>
              <a:t> </a:t>
            </a:r>
            <a:endParaRPr lang="en-US" dirty="0">
              <a:solidFill>
                <a:srgbClr val="FF0000"/>
              </a:solidFill>
            </a:endParaRPr>
          </a:p>
        </p:txBody>
      </p:sp>
      <p:sp>
        <p:nvSpPr>
          <p:cNvPr id="19" name="TextBox 18">
            <a:extLst>
              <a:ext uri="{FF2B5EF4-FFF2-40B4-BE49-F238E27FC236}">
                <a16:creationId xmlns:a16="http://schemas.microsoft.com/office/drawing/2014/main" id="{451766C4-3119-5A1B-6E73-05F8D709AFD9}"/>
              </a:ext>
            </a:extLst>
          </p:cNvPr>
          <p:cNvSpPr txBox="1"/>
          <p:nvPr/>
        </p:nvSpPr>
        <p:spPr>
          <a:xfrm>
            <a:off x="4716016" y="3151780"/>
            <a:ext cx="2376264" cy="523220"/>
          </a:xfrm>
          <a:prstGeom prst="rect">
            <a:avLst/>
          </a:prstGeom>
          <a:noFill/>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k</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ho</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ẻ</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A894D0CA-6217-AD5C-7482-77651C09C309}"/>
              </a:ext>
            </a:extLst>
          </p:cNvPr>
          <p:cNvSpPr txBox="1"/>
          <p:nvPr/>
        </p:nvSpPr>
        <p:spPr>
          <a:xfrm>
            <a:off x="5702626" y="3139508"/>
            <a:ext cx="1045957" cy="523220"/>
          </a:xfrm>
          <a:prstGeom prst="rect">
            <a:avLst/>
          </a:prstGeom>
          <a:noFill/>
        </p:spPr>
        <p:txBody>
          <a:bodyPr wrap="square">
            <a:spAutoFit/>
          </a:bodyPr>
          <a:lstStyle/>
          <a:p>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gi</a:t>
            </a:r>
            <a:r>
              <a:rPr lang="en-US" sz="2800" b="1" dirty="0">
                <a:solidFill>
                  <a:srgbClr val="FF0000"/>
                </a:solidFill>
                <a:latin typeface="Times New Roman" panose="02020603050405020304" pitchFamily="18" charset="0"/>
                <a:cs typeface="Times New Roman" panose="02020603050405020304" pitchFamily="18" charset="0"/>
              </a:rPr>
              <a:t>ã</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y</a:t>
            </a:r>
            <a:r>
              <a:rPr kumimoji="0" lang="vi-VN" sz="2800" b="0" i="0" u="none" strike="noStrike" kern="1200" cap="none" spc="0" normalizeH="0" baseline="0" noProof="0" dirty="0">
                <a:ln>
                  <a:noFill/>
                </a:ln>
                <a:solidFill>
                  <a:srgbClr val="FF0000"/>
                </a:solidFill>
                <a:effectLst/>
                <a:uLnTx/>
                <a:uFillTx/>
                <a:latin typeface="OpenSans"/>
                <a:ea typeface="+mn-ea"/>
                <a:cs typeface="+mn-cs"/>
              </a:rPr>
              <a:t> </a:t>
            </a:r>
            <a:endParaRPr lang="en-US" dirty="0">
              <a:solidFill>
                <a:srgbClr val="FF0000"/>
              </a:solidFill>
            </a:endParaRPr>
          </a:p>
        </p:txBody>
      </p:sp>
      <p:sp>
        <p:nvSpPr>
          <p:cNvPr id="53" name="TextBox 52">
            <a:extLst>
              <a:ext uri="{FF2B5EF4-FFF2-40B4-BE49-F238E27FC236}">
                <a16:creationId xmlns:a16="http://schemas.microsoft.com/office/drawing/2014/main" id="{B40AEF3E-527C-3E31-6286-005E5408EC97}"/>
              </a:ext>
            </a:extLst>
          </p:cNvPr>
          <p:cNvSpPr txBox="1"/>
          <p:nvPr/>
        </p:nvSpPr>
        <p:spPr>
          <a:xfrm>
            <a:off x="6657660" y="1877624"/>
            <a:ext cx="581207" cy="523220"/>
          </a:xfrm>
          <a:prstGeom prst="rect">
            <a:avLst/>
          </a:prstGeom>
          <a:noFill/>
        </p:spPr>
        <p:txBody>
          <a:bodyPr wrap="square">
            <a:spAutoFit/>
          </a:bodyPr>
          <a:lstStyle/>
          <a:p>
            <a:r>
              <a:rPr lang="en-US" sz="2800" b="1" dirty="0">
                <a:solidFill>
                  <a:srgbClr val="FF0000"/>
                </a:solidFill>
                <a:latin typeface="OpenSans"/>
              </a:rPr>
              <a:t>r</a:t>
            </a:r>
            <a:r>
              <a:rPr kumimoji="0" lang="en-US" sz="2800" b="1" i="0" u="none" strike="noStrike" kern="1200" cap="none" spc="0" normalizeH="0" baseline="0" noProof="0" dirty="0">
                <a:ln>
                  <a:noFill/>
                </a:ln>
                <a:solidFill>
                  <a:srgbClr val="FF0000"/>
                </a:solidFill>
                <a:effectLst/>
                <a:uLnTx/>
                <a:uFillTx/>
                <a:latin typeface="OpenSans"/>
                <a:ea typeface="+mn-ea"/>
                <a:cs typeface="+mn-cs"/>
              </a:rPr>
              <a:t>ẽ</a:t>
            </a:r>
            <a:r>
              <a:rPr kumimoji="0" lang="vi-VN" sz="2800" b="0" i="0" u="none" strike="noStrike" kern="1200" cap="none" spc="0" normalizeH="0" baseline="0" noProof="0" dirty="0">
                <a:ln>
                  <a:noFill/>
                </a:ln>
                <a:solidFill>
                  <a:srgbClr val="000000"/>
                </a:solidFill>
                <a:effectLst/>
                <a:uLnTx/>
                <a:uFillTx/>
                <a:latin typeface="OpenSans"/>
                <a:ea typeface="+mn-ea"/>
                <a:cs typeface="+mn-cs"/>
              </a:rPr>
              <a:t> </a:t>
            </a:r>
            <a:endParaRPr lang="en-US" dirty="0"/>
          </a:p>
        </p:txBody>
      </p:sp>
    </p:spTree>
    <p:extLst>
      <p:ext uri="{BB962C8B-B14F-4D97-AF65-F5344CB8AC3E}">
        <p14:creationId xmlns:p14="http://schemas.microsoft.com/office/powerpoint/2010/main" val="2045277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7" grpId="0"/>
      <p:bldP spid="19" grpId="0"/>
      <p:bldP spid="51"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0" y="-33129"/>
            <a:ext cx="9144000" cy="5176629"/>
          </a:xfrm>
          <a:prstGeom prst="rect">
            <a:avLst/>
          </a:prstGeom>
        </p:spPr>
      </p:pic>
      <p:pic>
        <p:nvPicPr>
          <p:cNvPr id="11" name="图片 10"/>
          <p:cNvPicPr>
            <a:picLocks noChangeAspect="1"/>
          </p:cNvPicPr>
          <p:nvPr/>
        </p:nvPicPr>
        <p:blipFill>
          <a:blip r:embed="rId4" cstate="screen"/>
          <a:stretch>
            <a:fillRect/>
          </a:stretch>
        </p:blipFill>
        <p:spPr>
          <a:xfrm rot="21197718">
            <a:off x="-785719" y="-79535"/>
            <a:ext cx="10715436" cy="5357718"/>
          </a:xfrm>
          <a:prstGeom prst="rect">
            <a:avLst/>
          </a:prstGeom>
        </p:spPr>
      </p:pic>
      <p:pic>
        <p:nvPicPr>
          <p:cNvPr id="12" name="图片 11"/>
          <p:cNvPicPr>
            <a:picLocks noChangeAspect="1"/>
          </p:cNvPicPr>
          <p:nvPr/>
        </p:nvPicPr>
        <p:blipFill>
          <a:blip r:embed="rId5" cstate="screen"/>
          <a:stretch>
            <a:fillRect/>
          </a:stretch>
        </p:blipFill>
        <p:spPr>
          <a:xfrm>
            <a:off x="0" y="2386643"/>
            <a:ext cx="9144000" cy="2741910"/>
          </a:xfrm>
          <a:prstGeom prst="rect">
            <a:avLst/>
          </a:prstGeom>
        </p:spPr>
      </p:pic>
      <p:pic>
        <p:nvPicPr>
          <p:cNvPr id="13" name="图片 12"/>
          <p:cNvPicPr>
            <a:picLocks noChangeAspect="1"/>
          </p:cNvPicPr>
          <p:nvPr/>
        </p:nvPicPr>
        <p:blipFill>
          <a:blip r:embed="rId6" cstate="screen"/>
          <a:stretch>
            <a:fillRect/>
          </a:stretch>
        </p:blipFill>
        <p:spPr>
          <a:xfrm>
            <a:off x="7571851" y="483518"/>
            <a:ext cx="1307595" cy="601397"/>
          </a:xfrm>
          <a:prstGeom prst="rect">
            <a:avLst/>
          </a:prstGeom>
        </p:spPr>
      </p:pic>
      <p:pic>
        <p:nvPicPr>
          <p:cNvPr id="14" name="图片 13"/>
          <p:cNvPicPr>
            <a:picLocks noChangeAspect="1"/>
          </p:cNvPicPr>
          <p:nvPr/>
        </p:nvPicPr>
        <p:blipFill>
          <a:blip r:embed="rId7" cstate="screen"/>
          <a:stretch>
            <a:fillRect/>
          </a:stretch>
        </p:blipFill>
        <p:spPr>
          <a:xfrm>
            <a:off x="-61912" y="44268"/>
            <a:ext cx="1901121" cy="787111"/>
          </a:xfrm>
          <a:prstGeom prst="rect">
            <a:avLst/>
          </a:prstGeom>
        </p:spPr>
      </p:pic>
      <p:pic>
        <p:nvPicPr>
          <p:cNvPr id="15" name="图片 14"/>
          <p:cNvPicPr>
            <a:picLocks noChangeAspect="1"/>
          </p:cNvPicPr>
          <p:nvPr/>
        </p:nvPicPr>
        <p:blipFill>
          <a:blip r:embed="rId8" cstate="screen"/>
          <a:stretch>
            <a:fillRect/>
          </a:stretch>
        </p:blipFill>
        <p:spPr>
          <a:xfrm>
            <a:off x="7308304" y="3377948"/>
            <a:ext cx="1898704" cy="1898704"/>
          </a:xfrm>
          <a:prstGeom prst="rect">
            <a:avLst/>
          </a:prstGeom>
        </p:spPr>
      </p:pic>
      <p:pic>
        <p:nvPicPr>
          <p:cNvPr id="16" name="图片 15"/>
          <p:cNvPicPr>
            <a:picLocks noChangeAspect="1"/>
          </p:cNvPicPr>
          <p:nvPr/>
        </p:nvPicPr>
        <p:blipFill>
          <a:blip r:embed="rId9" cstate="screen"/>
          <a:stretch>
            <a:fillRect/>
          </a:stretch>
        </p:blipFill>
        <p:spPr>
          <a:xfrm rot="371831">
            <a:off x="-722932" y="1954277"/>
            <a:ext cx="3387938" cy="4792294"/>
          </a:xfrm>
          <a:prstGeom prst="rect">
            <a:avLst/>
          </a:prstGeom>
        </p:spPr>
      </p:pic>
      <p:pic>
        <p:nvPicPr>
          <p:cNvPr id="17" name="图片 13">
            <a:extLst>
              <a:ext uri="{FF2B5EF4-FFF2-40B4-BE49-F238E27FC236}">
                <a16:creationId xmlns:a16="http://schemas.microsoft.com/office/drawing/2014/main" id="{3FBF2EFA-E098-78C5-6D8E-EE37CCC3B1D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59632" y="555526"/>
            <a:ext cx="6912768" cy="3722890"/>
          </a:xfrm>
          <a:prstGeom prst="rect">
            <a:avLst/>
          </a:prstGeom>
        </p:spPr>
      </p:pic>
      <p:sp>
        <p:nvSpPr>
          <p:cNvPr id="18" name="TextBox 17">
            <a:extLst>
              <a:ext uri="{FF2B5EF4-FFF2-40B4-BE49-F238E27FC236}">
                <a16:creationId xmlns:a16="http://schemas.microsoft.com/office/drawing/2014/main" id="{2EF04296-60D1-3C13-AAEC-6F5B0962CF19}"/>
              </a:ext>
            </a:extLst>
          </p:cNvPr>
          <p:cNvSpPr txBox="1"/>
          <p:nvPr/>
        </p:nvSpPr>
        <p:spPr>
          <a:xfrm>
            <a:off x="2555776" y="1779662"/>
            <a:ext cx="4536504" cy="1077218"/>
          </a:xfrm>
          <a:prstGeom prst="rect">
            <a:avLst/>
          </a:prstGeom>
          <a:noFill/>
        </p:spPr>
        <p:txBody>
          <a:bodyPr wrap="square" rtlCol="0">
            <a:spAutoFit/>
          </a:bodyPr>
          <a:lstStyle/>
          <a:p>
            <a:pPr algn="ctr"/>
            <a:r>
              <a:rPr lang="en-US" sz="3200" b="1" dirty="0" err="1">
                <a:solidFill>
                  <a:srgbClr val="FF0000"/>
                </a:solidFill>
                <a:latin typeface="Arial" panose="020B0604020202020204" pitchFamily="34" charset="0"/>
                <a:cs typeface="Arial" panose="020B0604020202020204" pitchFamily="34" charset="0"/>
              </a:rPr>
              <a:t>Chúc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các</a:t>
            </a:r>
            <a:r>
              <a:rPr lang="en-US" sz="3200" b="1" dirty="0">
                <a:solidFill>
                  <a:srgbClr val="FF0000"/>
                </a:solidFill>
                <a:latin typeface="Arial" panose="020B0604020202020204" pitchFamily="34" charset="0"/>
                <a:cs typeface="Arial" panose="020B0604020202020204" pitchFamily="34" charset="0"/>
              </a:rPr>
              <a:t> con </a:t>
            </a:r>
            <a:r>
              <a:rPr lang="en-US" sz="3200" b="1" dirty="0" err="1">
                <a:solidFill>
                  <a:srgbClr val="FF0000"/>
                </a:solidFill>
                <a:latin typeface="Arial" panose="020B0604020202020204" pitchFamily="34" charset="0"/>
                <a:cs typeface="Arial" panose="020B0604020202020204" pitchFamily="34" charset="0"/>
              </a:rPr>
              <a:t>luôn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chăm</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ngoan</a:t>
            </a:r>
            <a:r>
              <a:rPr lang="en-US" sz="3200" b="1" dirty="0">
                <a:solidFill>
                  <a:srgbClr val="FF0000"/>
                </a:solidFill>
                <a:latin typeface="Arial" panose="020B0604020202020204" pitchFamily="34" charset="0"/>
                <a:cs typeface="Arial" panose="020B0604020202020204" pitchFamily="34" charset="0"/>
              </a:rPr>
              <a:t>, </a:t>
            </a:r>
            <a:r>
              <a:rPr lang="en-US" sz="3200" b="1" err="1">
                <a:solidFill>
                  <a:srgbClr val="FF0000"/>
                </a:solidFill>
                <a:latin typeface="Arial" panose="020B0604020202020204" pitchFamily="34" charset="0"/>
                <a:cs typeface="Arial" panose="020B0604020202020204" pitchFamily="34" charset="0"/>
              </a:rPr>
              <a:t>học</a:t>
            </a:r>
            <a:r>
              <a:rPr lang="en-US" sz="3200" b="1">
                <a:solidFill>
                  <a:srgbClr val="FF0000"/>
                </a:solidFill>
                <a:latin typeface="Arial" panose="020B0604020202020204" pitchFamily="34" charset="0"/>
                <a:cs typeface="Arial" panose="020B0604020202020204" pitchFamily="34" charset="0"/>
              </a:rPr>
              <a:t> giỏi</a:t>
            </a:r>
            <a:r>
              <a:rPr lang="en-US" sz="32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705088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第一PPT模板网-WWW.1PPT.COM"/>
</p:tagLst>
</file>

<file path=ppt/theme/theme1.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2.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283</TotalTime>
  <Words>397</Words>
  <Application>Microsoft Office PowerPoint</Application>
  <PresentationFormat>On-screen Show (16:9)</PresentationFormat>
  <Paragraphs>45</Paragraphs>
  <Slides>8</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8</vt:i4>
      </vt:variant>
    </vt:vector>
  </HeadingPairs>
  <TitlesOfParts>
    <vt:vector size="19" baseType="lpstr">
      <vt:lpstr>等线</vt:lpstr>
      <vt:lpstr>Microsoft YaHei</vt:lpstr>
      <vt:lpstr>Arial</vt:lpstr>
      <vt:lpstr>Arial-Rounded</vt:lpstr>
      <vt:lpstr>Calibri</vt:lpstr>
      <vt:lpstr>inpin heiti</vt:lpstr>
      <vt:lpstr>ITC Avant Garde Std Bk</vt:lpstr>
      <vt:lpstr>OpenSans</vt:lpstr>
      <vt:lpstr>Times New Roman</vt: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user</dc:creator>
  <cp:keywords>第一PPT模板网-WWW.1PPT.COM</cp:keywords>
  <cp:lastModifiedBy>Administrator</cp:lastModifiedBy>
  <cp:revision>370</cp:revision>
  <dcterms:created xsi:type="dcterms:W3CDTF">2015-12-11T17:46:00Z</dcterms:created>
  <dcterms:modified xsi:type="dcterms:W3CDTF">2025-04-17T11:05:27Z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