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7764" r:id="rId2"/>
    <p:sldId id="7767" r:id="rId3"/>
    <p:sldId id="7771" r:id="rId4"/>
    <p:sldId id="7773" r:id="rId5"/>
    <p:sldId id="7774" r:id="rId6"/>
    <p:sldId id="7775" r:id="rId7"/>
    <p:sldId id="7768" r:id="rId8"/>
    <p:sldId id="77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0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44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7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58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0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702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6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0C4E79-682C-4E59-B9C6-008060288F68}"/>
              </a:ext>
            </a:extLst>
          </p:cNvPr>
          <p:cNvSpPr txBox="1"/>
          <p:nvPr/>
        </p:nvSpPr>
        <p:spPr>
          <a:xfrm>
            <a:off x="1209675" y="2587776"/>
            <a:ext cx="5852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192392" y="137799"/>
            <a:ext cx="11684778" cy="6420813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8812379" y="1139869"/>
            <a:ext cx="2358024" cy="19174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8812379" y="3936736"/>
            <a:ext cx="2592404" cy="181666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7A8E3A-8374-CF67-29A5-8F5052881A24}"/>
              </a:ext>
            </a:extLst>
          </p:cNvPr>
          <p:cNvSpPr txBox="1"/>
          <p:nvPr/>
        </p:nvSpPr>
        <p:spPr>
          <a:xfrm>
            <a:off x="1884555" y="123665"/>
            <a:ext cx="8027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1: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 ngoặc kép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 Light" panose="020F0302020204030204"/>
                <a:ea typeface="+mn-ea"/>
                <a:cs typeface="+mn-cs"/>
              </a:rPr>
              <a:t>ỗ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 câu dưới đây dùng để làm gì?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 Light" panose="020F030202020403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AD827A-2E50-771B-4730-CA453F086788}"/>
              </a:ext>
            </a:extLst>
          </p:cNvPr>
          <p:cNvSpPr/>
          <p:nvPr/>
        </p:nvSpPr>
        <p:spPr>
          <a:xfrm>
            <a:off x="760252" y="1269782"/>
            <a:ext cx="6956391" cy="1622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cởi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,…!”.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B03F9-0849-EC50-B35A-79EEC1DF9615}"/>
              </a:ext>
            </a:extLst>
          </p:cNvPr>
          <p:cNvSpPr/>
          <p:nvPr/>
        </p:nvSpPr>
        <p:spPr>
          <a:xfrm>
            <a:off x="760253" y="3395544"/>
            <a:ext cx="6956390" cy="25875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187328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4128734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5221956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6" y="0"/>
            <a:ext cx="309033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219235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95800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2333713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10352630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1" y="1401093"/>
            <a:ext cx="229648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2277490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4912" y="527125"/>
            <a:ext cx="2893436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192392" y="137799"/>
            <a:ext cx="11684778" cy="6420813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8812379" y="1139869"/>
            <a:ext cx="2358024" cy="19174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8812379" y="3936736"/>
            <a:ext cx="2592404" cy="181666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7A8E3A-8374-CF67-29A5-8F5052881A24}"/>
              </a:ext>
            </a:extLst>
          </p:cNvPr>
          <p:cNvSpPr txBox="1"/>
          <p:nvPr/>
        </p:nvSpPr>
        <p:spPr>
          <a:xfrm>
            <a:off x="1884555" y="123665"/>
            <a:ext cx="8027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1: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 ngoặc kép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 Light" panose="020F0302020204030204"/>
                <a:ea typeface="+mn-ea"/>
                <a:cs typeface="+mn-cs"/>
              </a:rPr>
              <a:t>ỗ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 câu dưới đây dùng để làm gì?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 Light" panose="020F030202020403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AD827A-2E50-771B-4730-CA453F086788}"/>
              </a:ext>
            </a:extLst>
          </p:cNvPr>
          <p:cNvSpPr/>
          <p:nvPr/>
        </p:nvSpPr>
        <p:spPr>
          <a:xfrm>
            <a:off x="760252" y="1269782"/>
            <a:ext cx="6956391" cy="1622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cởi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,…!”.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B03F9-0849-EC50-B35A-79EEC1DF9615}"/>
              </a:ext>
            </a:extLst>
          </p:cNvPr>
          <p:cNvSpPr/>
          <p:nvPr/>
        </p:nvSpPr>
        <p:spPr>
          <a:xfrm>
            <a:off x="760253" y="3395544"/>
            <a:ext cx="6956390" cy="25875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1AC9D8-708B-3FE4-32BE-0EA4898F44D6}"/>
              </a:ext>
            </a:extLst>
          </p:cNvPr>
          <p:cNvCxnSpPr/>
          <p:nvPr/>
        </p:nvCxnSpPr>
        <p:spPr>
          <a:xfrm>
            <a:off x="7716643" y="1884556"/>
            <a:ext cx="1154577" cy="20669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769ACB-993A-CD49-CA94-868C83247928}"/>
              </a:ext>
            </a:extLst>
          </p:cNvPr>
          <p:cNvCxnSpPr>
            <a:cxnSpLocks/>
          </p:cNvCxnSpPr>
          <p:nvPr/>
        </p:nvCxnSpPr>
        <p:spPr>
          <a:xfrm flipV="1">
            <a:off x="7716643" y="2496380"/>
            <a:ext cx="1079905" cy="186374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760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192392" y="137799"/>
            <a:ext cx="11684778" cy="6420813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7A8E3A-8374-CF67-29A5-8F5052881A24}"/>
              </a:ext>
            </a:extLst>
          </p:cNvPr>
          <p:cNvSpPr txBox="1"/>
          <p:nvPr/>
        </p:nvSpPr>
        <p:spPr>
          <a:xfrm>
            <a:off x="314830" y="123665"/>
            <a:ext cx="11438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vuông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9801E1-FA79-F1C3-1B6F-BE907F715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9" y="1108120"/>
            <a:ext cx="10826209" cy="45707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BEA564-4E69-94A5-9780-85C7EE9A45D7}"/>
              </a:ext>
            </a:extLst>
          </p:cNvPr>
          <p:cNvSpPr txBox="1"/>
          <p:nvPr/>
        </p:nvSpPr>
        <p:spPr>
          <a:xfrm>
            <a:off x="1070518" y="1617136"/>
            <a:ext cx="46679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D20BF4-B086-87AD-7B59-8DF51D1C95DD}"/>
              </a:ext>
            </a:extLst>
          </p:cNvPr>
          <p:cNvSpPr txBox="1"/>
          <p:nvPr/>
        </p:nvSpPr>
        <p:spPr>
          <a:xfrm>
            <a:off x="1137425" y="3665034"/>
            <a:ext cx="46679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153314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192392" y="137799"/>
            <a:ext cx="11684778" cy="6420813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7A8E3A-8374-CF67-29A5-8F5052881A24}"/>
              </a:ext>
            </a:extLst>
          </p:cNvPr>
          <p:cNvSpPr txBox="1"/>
          <p:nvPr/>
        </p:nvSpPr>
        <p:spPr>
          <a:xfrm>
            <a:off x="314830" y="123665"/>
            <a:ext cx="11438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vuông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031F4-5BE4-FD0B-84C2-75E0E7DE3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09" y="1398246"/>
            <a:ext cx="10748516" cy="34057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E6BDC5-C9FD-DF4A-49D3-081E809A7182}"/>
              </a:ext>
            </a:extLst>
          </p:cNvPr>
          <p:cNvSpPr txBox="1"/>
          <p:nvPr/>
        </p:nvSpPr>
        <p:spPr>
          <a:xfrm>
            <a:off x="1750742" y="3267307"/>
            <a:ext cx="2787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E3F0AF-24B3-583B-9D7B-91747EF9DAA1}"/>
              </a:ext>
            </a:extLst>
          </p:cNvPr>
          <p:cNvSpPr txBox="1"/>
          <p:nvPr/>
        </p:nvSpPr>
        <p:spPr>
          <a:xfrm>
            <a:off x="10945333" y="3267307"/>
            <a:ext cx="2787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367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55" y="-223322"/>
            <a:ext cx="6820810" cy="682081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97" y="2750033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039118" y="1302341"/>
            <a:ext cx="5214547" cy="269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A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Đùng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;…)</a:t>
            </a:r>
            <a:r>
              <a:rPr lang="en-029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473</Words>
  <Application>Microsoft Office PowerPoint</Application>
  <PresentationFormat>Widescreen</PresentationFormat>
  <Paragraphs>32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等线</vt:lpstr>
      <vt:lpstr>等线 Light</vt:lpstr>
      <vt:lpstr>Arial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</dc:creator>
  <cp:lastModifiedBy>Administrator</cp:lastModifiedBy>
  <cp:revision>3</cp:revision>
  <dcterms:modified xsi:type="dcterms:W3CDTF">2025-04-17T11:15:54Z</dcterms:modified>
</cp:coreProperties>
</file>