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58" r:id="rId5"/>
    <p:sldId id="260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5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32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6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7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9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4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9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8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FF10-10AD-44A3-8209-2E95C13B82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89DA-AC5C-4475-8B2D-335D79C0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6" r:id="rId5"/>
    <p:sldLayoutId id="2147483665" r:id="rId6"/>
    <p:sldLayoutId id="2147483664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9" r:id="rId15"/>
    <p:sldLayoutId id="2147483668" r:id="rId16"/>
    <p:sldLayoutId id="2147483667" r:id="rId17"/>
    <p:sldLayoutId id="2147483663" r:id="rId18"/>
    <p:sldLayoutId id="2147483662" r:id="rId19"/>
    <p:sldLayoutId id="2147483656" r:id="rId20"/>
    <p:sldLayoutId id="2147483657" r:id="rId21"/>
    <p:sldLayoutId id="2147483658" r:id="rId22"/>
    <p:sldLayoutId id="2147483659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9022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Toán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lang="en-US" sz="2800" b="1" cap="all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</a:t>
            </a: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CON</a:t>
            </a:r>
            <a:endParaRPr kumimoji="0" lang="en-US" sz="2000" b="1" i="0" u="none" strike="noStrike" kern="10" cap="none" spc="0" normalizeH="0" baseline="0" noProof="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</a:t>
            </a:r>
            <a:r>
              <a:rPr kumimoji="0" lang="en-US" sz="2000" b="1" i="0" u="none" strike="noStrike" kern="10" cap="none" spc="0" normalizeH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063" y="5549900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trang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130, 131)</a:t>
            </a:r>
          </a:p>
        </p:txBody>
      </p:sp>
    </p:spTree>
    <p:extLst>
      <p:ext uri="{BB962C8B-B14F-4D97-AF65-F5344CB8AC3E}">
        <p14:creationId xmlns:p14="http://schemas.microsoft.com/office/powerpoint/2010/main" val="275109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5380" r="3038" b="4385"/>
          <a:stretch/>
        </p:blipFill>
        <p:spPr>
          <a:xfrm>
            <a:off x="796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6548" y="3947523"/>
            <a:ext cx="915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130, 131)</a:t>
            </a:r>
          </a:p>
        </p:txBody>
      </p:sp>
    </p:spTree>
    <p:extLst>
      <p:ext uri="{BB962C8B-B14F-4D97-AF65-F5344CB8AC3E}">
        <p14:creationId xmlns:p14="http://schemas.microsoft.com/office/powerpoint/2010/main" val="31077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101"/>
            <a:ext cx="11348700" cy="2770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692" y="2732206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692" y="3472980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915" y="2732205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6915" y="3472979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161" y="2732204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8161" y="3433399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55383" y="2732204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5383" y="3460831"/>
            <a:ext cx="111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6471" y="4103921"/>
            <a:ext cx="25037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18 – 6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5" y="339635"/>
            <a:ext cx="11781177" cy="5669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86395" y="4649078"/>
            <a:ext cx="635726" cy="646331"/>
            <a:chOff x="8081553" y="3534380"/>
            <a:chExt cx="635726" cy="646331"/>
          </a:xfrm>
        </p:grpSpPr>
        <p:sp>
          <p:nvSpPr>
            <p:cNvPr id="4" name="Rectangle 3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81553" y="3534380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 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18465" y="4665199"/>
            <a:ext cx="696686" cy="646331"/>
            <a:chOff x="8133805" y="3498248"/>
            <a:chExt cx="696686" cy="646331"/>
          </a:xfrm>
        </p:grpSpPr>
        <p:sp>
          <p:nvSpPr>
            <p:cNvPr id="7" name="Rectangle 6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94765" y="3498248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45536" y="4416552"/>
            <a:ext cx="8577072" cy="89497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53896" y="5311530"/>
            <a:ext cx="7315200" cy="57720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7"/>
            <a:ext cx="12139511" cy="6374674"/>
          </a:xfrm>
        </p:spPr>
      </p:pic>
      <p:grpSp>
        <p:nvGrpSpPr>
          <p:cNvPr id="6" name="Group 5"/>
          <p:cNvGrpSpPr/>
          <p:nvPr/>
        </p:nvGrpSpPr>
        <p:grpSpPr>
          <a:xfrm>
            <a:off x="7323904" y="3011988"/>
            <a:ext cx="635726" cy="646331"/>
            <a:chOff x="8081553" y="3491892"/>
            <a:chExt cx="635726" cy="646331"/>
          </a:xfrm>
        </p:grpSpPr>
        <p:sp>
          <p:nvSpPr>
            <p:cNvPr id="7" name="Rectangle 6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81553" y="3491892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 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22075" y="2992920"/>
            <a:ext cx="635726" cy="646331"/>
            <a:chOff x="8081553" y="3534380"/>
            <a:chExt cx="635726" cy="646331"/>
          </a:xfrm>
        </p:grpSpPr>
        <p:sp>
          <p:nvSpPr>
            <p:cNvPr id="10" name="Rectangle 9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81553" y="3534380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62930" y="3037763"/>
            <a:ext cx="635726" cy="646331"/>
            <a:chOff x="8081553" y="3534380"/>
            <a:chExt cx="635726" cy="646331"/>
          </a:xfrm>
        </p:grpSpPr>
        <p:sp>
          <p:nvSpPr>
            <p:cNvPr id="13" name="Rectangle 12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81553" y="3534380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 9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360" y="3011283"/>
            <a:ext cx="635726" cy="646331"/>
            <a:chOff x="8081553" y="3499544"/>
            <a:chExt cx="635726" cy="646331"/>
          </a:xfrm>
        </p:grpSpPr>
        <p:sp>
          <p:nvSpPr>
            <p:cNvPr id="16" name="Rectangle 15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81553" y="3499544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 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54190" y="4727453"/>
            <a:ext cx="635726" cy="646331"/>
            <a:chOff x="8081553" y="3534380"/>
            <a:chExt cx="635726" cy="646331"/>
          </a:xfrm>
        </p:grpSpPr>
        <p:sp>
          <p:nvSpPr>
            <p:cNvPr id="19" name="Rectangle 18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81553" y="3534380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 9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589310" y="583476"/>
            <a:ext cx="2845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63407" y="583476"/>
            <a:ext cx="2873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262930" y="583476"/>
            <a:ext cx="1560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89310" y="1040676"/>
            <a:ext cx="2773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37160"/>
            <a:ext cx="11890551" cy="6135348"/>
          </a:xfrm>
        </p:spPr>
      </p:pic>
      <p:grpSp>
        <p:nvGrpSpPr>
          <p:cNvPr id="5" name="Group 4"/>
          <p:cNvGrpSpPr/>
          <p:nvPr/>
        </p:nvGrpSpPr>
        <p:grpSpPr>
          <a:xfrm>
            <a:off x="7570792" y="4109268"/>
            <a:ext cx="635726" cy="646331"/>
            <a:chOff x="8081553" y="3491892"/>
            <a:chExt cx="635726" cy="646331"/>
          </a:xfrm>
        </p:grpSpPr>
        <p:sp>
          <p:nvSpPr>
            <p:cNvPr id="6" name="Rectangle 5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81553" y="3491892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0328" y="4085490"/>
            <a:ext cx="635726" cy="646331"/>
            <a:chOff x="8081553" y="3491892"/>
            <a:chExt cx="635726" cy="646331"/>
          </a:xfrm>
        </p:grpSpPr>
        <p:sp>
          <p:nvSpPr>
            <p:cNvPr id="9" name="Rectangle 8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81553" y="3491892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95529" y="4099344"/>
            <a:ext cx="635726" cy="646331"/>
            <a:chOff x="8081553" y="3491892"/>
            <a:chExt cx="635726" cy="646331"/>
          </a:xfrm>
        </p:grpSpPr>
        <p:sp>
          <p:nvSpPr>
            <p:cNvPr id="12" name="Rectangle 11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1553" y="3491892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502403" y="4070856"/>
            <a:ext cx="635726" cy="646331"/>
            <a:chOff x="8081553" y="3491892"/>
            <a:chExt cx="635726" cy="646331"/>
          </a:xfrm>
        </p:grpSpPr>
        <p:sp>
          <p:nvSpPr>
            <p:cNvPr id="15" name="Rectangle 14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81553" y="3491892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36792" y="5508300"/>
            <a:ext cx="635726" cy="646331"/>
            <a:chOff x="8081553" y="3491892"/>
            <a:chExt cx="635726" cy="646331"/>
          </a:xfrm>
        </p:grpSpPr>
        <p:sp>
          <p:nvSpPr>
            <p:cNvPr id="18" name="Rectangle 17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81553" y="3491892"/>
              <a:ext cx="635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540111" y="647484"/>
            <a:ext cx="1294529" cy="1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2287" y="646849"/>
            <a:ext cx="32269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75584" y="646849"/>
            <a:ext cx="1883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9312" y="1149360"/>
            <a:ext cx="2706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42" y="0"/>
            <a:ext cx="10143515" cy="6501384"/>
          </a:xfrm>
        </p:spPr>
      </p:pic>
      <p:grpSp>
        <p:nvGrpSpPr>
          <p:cNvPr id="6" name="Group 5"/>
          <p:cNvGrpSpPr/>
          <p:nvPr/>
        </p:nvGrpSpPr>
        <p:grpSpPr>
          <a:xfrm>
            <a:off x="2815911" y="5085034"/>
            <a:ext cx="850832" cy="584775"/>
            <a:chOff x="7914936" y="3399258"/>
            <a:chExt cx="968959" cy="750455"/>
          </a:xfrm>
        </p:grpSpPr>
        <p:sp>
          <p:nvSpPr>
            <p:cNvPr id="7" name="Rectangle 6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4936" y="3399258"/>
              <a:ext cx="968959" cy="75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3991" y="5099230"/>
            <a:ext cx="850832" cy="584775"/>
            <a:chOff x="7873284" y="3390116"/>
            <a:chExt cx="968959" cy="750456"/>
          </a:xfrm>
        </p:grpSpPr>
        <p:sp>
          <p:nvSpPr>
            <p:cNvPr id="10" name="Rectangle 9"/>
            <p:cNvSpPr/>
            <p:nvPr/>
          </p:nvSpPr>
          <p:spPr>
            <a:xfrm>
              <a:off x="8206764" y="3602690"/>
              <a:ext cx="364475" cy="45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73284" y="3390116"/>
              <a:ext cx="968959" cy="75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-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8647" y="5067754"/>
            <a:ext cx="850832" cy="584775"/>
            <a:chOff x="7956592" y="3399258"/>
            <a:chExt cx="968959" cy="750455"/>
          </a:xfrm>
        </p:grpSpPr>
        <p:sp>
          <p:nvSpPr>
            <p:cNvPr id="13" name="Rectangle 12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56592" y="3399258"/>
              <a:ext cx="968959" cy="75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88945" y="5112466"/>
            <a:ext cx="850832" cy="584775"/>
            <a:chOff x="7914936" y="3434463"/>
            <a:chExt cx="968959" cy="750455"/>
          </a:xfrm>
        </p:grpSpPr>
        <p:sp>
          <p:nvSpPr>
            <p:cNvPr id="16" name="Rectangle 15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14936" y="3434463"/>
              <a:ext cx="968959" cy="75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52613" y="5867506"/>
            <a:ext cx="850832" cy="584775"/>
            <a:chOff x="7914936" y="3434463"/>
            <a:chExt cx="968959" cy="750455"/>
          </a:xfrm>
        </p:grpSpPr>
        <p:sp>
          <p:nvSpPr>
            <p:cNvPr id="19" name="Rectangle 18"/>
            <p:cNvSpPr/>
            <p:nvPr/>
          </p:nvSpPr>
          <p:spPr>
            <a:xfrm>
              <a:off x="8133805" y="3579223"/>
              <a:ext cx="531223" cy="53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14936" y="3434463"/>
              <a:ext cx="968959" cy="75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14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281741" y="492036"/>
            <a:ext cx="27682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29685" y="505536"/>
            <a:ext cx="11345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73542" y="859104"/>
            <a:ext cx="1367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60527" y="859104"/>
            <a:ext cx="3287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4442" y="685800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459504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>
                <a:solidFill>
                  <a:prstClr val="white"/>
                </a:solidFill>
                <a:latin typeface="UTM Avo" panose="02040603050506020204" pitchFamily="18" charset="0"/>
              </a:rPr>
              <a:t>Cộng,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trừ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tròn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chục</a:t>
            </a:r>
            <a:endParaRPr kumimoji="0" lang="en-US" sz="4000" b="1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773016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8</cp:revision>
  <dcterms:created xsi:type="dcterms:W3CDTF">2022-03-19T18:16:02Z</dcterms:created>
  <dcterms:modified xsi:type="dcterms:W3CDTF">2025-04-02T05:55:17Z</dcterms:modified>
</cp:coreProperties>
</file>