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92" r:id="rId3"/>
    <p:sldId id="258" r:id="rId4"/>
    <p:sldId id="394" r:id="rId5"/>
    <p:sldId id="261" r:id="rId6"/>
    <p:sldId id="352" r:id="rId7"/>
    <p:sldId id="355" r:id="rId8"/>
    <p:sldId id="384" r:id="rId9"/>
    <p:sldId id="385" r:id="rId10"/>
    <p:sldId id="371" r:id="rId11"/>
    <p:sldId id="387" r:id="rId12"/>
    <p:sldId id="407" r:id="rId13"/>
    <p:sldId id="388" r:id="rId14"/>
    <p:sldId id="403" r:id="rId15"/>
    <p:sldId id="408" r:id="rId16"/>
    <p:sldId id="369" r:id="rId17"/>
    <p:sldId id="390" r:id="rId18"/>
    <p:sldId id="391" r:id="rId19"/>
    <p:sldId id="405" r:id="rId20"/>
    <p:sldId id="406" r:id="rId21"/>
    <p:sldId id="400" r:id="rId22"/>
    <p:sldId id="401" r:id="rId23"/>
    <p:sldId id="402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99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48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08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969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8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6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721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20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8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58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17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16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23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06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97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566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72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80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68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13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34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00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53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6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9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460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3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39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38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01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15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17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8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28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87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4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74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02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68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914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38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48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82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109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9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7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074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52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95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68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009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5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29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68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45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0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973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339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20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75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3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42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992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18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08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36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58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238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45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556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355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99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992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375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949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20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101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841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6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670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02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376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02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951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16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2573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924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4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6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6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8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9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5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9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0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5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2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3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93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4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3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2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4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6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44" Type="http://schemas.openxmlformats.org/officeDocument/2006/relationships/slideLayout" Target="../slideLayouts/slideLayout444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466" Type="http://schemas.openxmlformats.org/officeDocument/2006/relationships/slideLayout" Target="../slideLayouts/slideLayout46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446" Type="http://schemas.openxmlformats.org/officeDocument/2006/relationships/slideLayout" Target="../slideLayouts/slideLayout446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457" Type="http://schemas.openxmlformats.org/officeDocument/2006/relationships/slideLayout" Target="../slideLayouts/slideLayout457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448" Type="http://schemas.openxmlformats.org/officeDocument/2006/relationships/slideLayout" Target="../slideLayouts/slideLayout448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459" Type="http://schemas.openxmlformats.org/officeDocument/2006/relationships/slideLayout" Target="../slideLayouts/slideLayout459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470" Type="http://schemas.openxmlformats.org/officeDocument/2006/relationships/slideLayout" Target="../slideLayouts/slideLayout470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461" Type="http://schemas.openxmlformats.org/officeDocument/2006/relationships/slideLayout" Target="../slideLayouts/slideLayout461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223" Type="http://schemas.openxmlformats.org/officeDocument/2006/relationships/slideLayout" Target="../slideLayouts/slideLayout223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265" Type="http://schemas.openxmlformats.org/officeDocument/2006/relationships/slideLayout" Target="../slideLayouts/slideLayout265.xml"/><Relationship Id="rId472" Type="http://schemas.openxmlformats.org/officeDocument/2006/relationships/slideLayout" Target="../slideLayouts/slideLayout472.xml"/><Relationship Id="rId125" Type="http://schemas.openxmlformats.org/officeDocument/2006/relationships/slideLayout" Target="../slideLayouts/slideLayout125.xml"/><Relationship Id="rId167" Type="http://schemas.openxmlformats.org/officeDocument/2006/relationships/slideLayout" Target="../slideLayouts/slideLayout167.xml"/><Relationship Id="rId332" Type="http://schemas.openxmlformats.org/officeDocument/2006/relationships/slideLayout" Target="../slideLayouts/slideLayout332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76" Type="http://schemas.openxmlformats.org/officeDocument/2006/relationships/slideLayout" Target="../slideLayouts/slideLayout276.xml"/><Relationship Id="rId441" Type="http://schemas.openxmlformats.org/officeDocument/2006/relationships/slideLayout" Target="../slideLayouts/slideLayout441.xml"/><Relationship Id="rId40" Type="http://schemas.openxmlformats.org/officeDocument/2006/relationships/slideLayout" Target="../slideLayouts/slideLayout40.xml"/><Relationship Id="rId136" Type="http://schemas.openxmlformats.org/officeDocument/2006/relationships/slideLayout" Target="../slideLayouts/slideLayout136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43" Type="http://schemas.openxmlformats.org/officeDocument/2006/relationships/slideLayout" Target="../slideLayouts/slideLayout343.xml"/><Relationship Id="rId82" Type="http://schemas.openxmlformats.org/officeDocument/2006/relationships/slideLayout" Target="../slideLayouts/slideLayout82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245" Type="http://schemas.openxmlformats.org/officeDocument/2006/relationships/slideLayout" Target="../slideLayouts/slideLayout245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52" Type="http://schemas.openxmlformats.org/officeDocument/2006/relationships/slideLayout" Target="../slideLayouts/slideLayout452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463" Type="http://schemas.openxmlformats.org/officeDocument/2006/relationships/slideLayout" Target="../slideLayouts/slideLayout463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453" Type="http://schemas.openxmlformats.org/officeDocument/2006/relationships/slideLayout" Target="../slideLayouts/slideLayout453.xml"/><Relationship Id="rId474" Type="http://schemas.openxmlformats.org/officeDocument/2006/relationships/theme" Target="../theme/theme1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slideLayout" Target="../slideLayouts/slideLayout443.xml"/><Relationship Id="rId464" Type="http://schemas.openxmlformats.org/officeDocument/2006/relationships/slideLayout" Target="../slideLayouts/slideLayout464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471" Type="http://schemas.openxmlformats.org/officeDocument/2006/relationships/slideLayout" Target="../slideLayouts/slideLayout471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Relationship Id="rId202" Type="http://schemas.openxmlformats.org/officeDocument/2006/relationships/slideLayout" Target="../slideLayouts/slideLayout202.xml"/><Relationship Id="rId244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39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46" Type="http://schemas.openxmlformats.org/officeDocument/2006/relationships/slideLayout" Target="../slideLayouts/slideLayout146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53" Type="http://schemas.openxmlformats.org/officeDocument/2006/relationships/slideLayout" Target="../slideLayouts/slideLayout353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420" Type="http://schemas.openxmlformats.org/officeDocument/2006/relationships/slideLayout" Target="../slideLayouts/slideLayout420.xml"/><Relationship Id="rId255" Type="http://schemas.openxmlformats.org/officeDocument/2006/relationships/slideLayout" Target="../slideLayouts/slideLayout255.xml"/><Relationship Id="rId297" Type="http://schemas.openxmlformats.org/officeDocument/2006/relationships/slideLayout" Target="../slideLayouts/slideLayout297.xml"/><Relationship Id="rId462" Type="http://schemas.openxmlformats.org/officeDocument/2006/relationships/slideLayout" Target="../slideLayouts/slideLayout462.xml"/><Relationship Id="rId115" Type="http://schemas.openxmlformats.org/officeDocument/2006/relationships/slideLayout" Target="../slideLayouts/slideLayout115.xml"/><Relationship Id="rId157" Type="http://schemas.openxmlformats.org/officeDocument/2006/relationships/slideLayout" Target="../slideLayouts/slideLayout157.xml"/><Relationship Id="rId322" Type="http://schemas.openxmlformats.org/officeDocument/2006/relationships/slideLayout" Target="../slideLayouts/slideLayout322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199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66" Type="http://schemas.openxmlformats.org/officeDocument/2006/relationships/slideLayout" Target="../slideLayouts/slideLayout266.xml"/><Relationship Id="rId431" Type="http://schemas.openxmlformats.org/officeDocument/2006/relationships/slideLayout" Target="../slideLayouts/slideLayout431.xml"/><Relationship Id="rId473" Type="http://schemas.openxmlformats.org/officeDocument/2006/relationships/slideLayout" Target="../slideLayouts/slideLayout4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120" r:id="rId4"/>
    <p:sldLayoutId id="2147484119" r:id="rId5"/>
    <p:sldLayoutId id="2147484118" r:id="rId6"/>
    <p:sldLayoutId id="2147484117" r:id="rId7"/>
    <p:sldLayoutId id="2147484116" r:id="rId8"/>
    <p:sldLayoutId id="2147484107" r:id="rId9"/>
    <p:sldLayoutId id="2147484106" r:id="rId10"/>
    <p:sldLayoutId id="2147484105" r:id="rId11"/>
    <p:sldLayoutId id="2147484104" r:id="rId12"/>
    <p:sldLayoutId id="2147484103" r:id="rId13"/>
    <p:sldLayoutId id="2147484096" r:id="rId14"/>
    <p:sldLayoutId id="2147484095" r:id="rId15"/>
    <p:sldLayoutId id="2147484094" r:id="rId16"/>
    <p:sldLayoutId id="2147484093" r:id="rId17"/>
    <p:sldLayoutId id="2147484091" r:id="rId18"/>
    <p:sldLayoutId id="2147484090" r:id="rId19"/>
    <p:sldLayoutId id="2147484089" r:id="rId20"/>
    <p:sldLayoutId id="2147484088" r:id="rId21"/>
    <p:sldLayoutId id="2147484087" r:id="rId22"/>
    <p:sldLayoutId id="2147484086" r:id="rId23"/>
    <p:sldLayoutId id="2147484084" r:id="rId24"/>
    <p:sldLayoutId id="2147484083" r:id="rId25"/>
    <p:sldLayoutId id="2147484082" r:id="rId26"/>
    <p:sldLayoutId id="2147484081" r:id="rId27"/>
    <p:sldLayoutId id="2147484080" r:id="rId28"/>
    <p:sldLayoutId id="2147484071" r:id="rId29"/>
    <p:sldLayoutId id="2147484070" r:id="rId30"/>
    <p:sldLayoutId id="2147484069" r:id="rId31"/>
    <p:sldLayoutId id="2147484068" r:id="rId32"/>
    <p:sldLayoutId id="2147484067" r:id="rId33"/>
    <p:sldLayoutId id="2147484066" r:id="rId34"/>
    <p:sldLayoutId id="2147484056" r:id="rId35"/>
    <p:sldLayoutId id="2147484055" r:id="rId36"/>
    <p:sldLayoutId id="2147484054" r:id="rId37"/>
    <p:sldLayoutId id="2147484053" r:id="rId38"/>
    <p:sldLayoutId id="2147484052" r:id="rId39"/>
    <p:sldLayoutId id="2147484051" r:id="rId40"/>
    <p:sldLayoutId id="2147484050" r:id="rId41"/>
    <p:sldLayoutId id="2147484049" r:id="rId42"/>
    <p:sldLayoutId id="2147484048" r:id="rId43"/>
    <p:sldLayoutId id="2147484047" r:id="rId44"/>
    <p:sldLayoutId id="2147484046" r:id="rId45"/>
    <p:sldLayoutId id="2147484045" r:id="rId46"/>
    <p:sldLayoutId id="2147484044" r:id="rId47"/>
    <p:sldLayoutId id="2147484043" r:id="rId48"/>
    <p:sldLayoutId id="2147484042" r:id="rId49"/>
    <p:sldLayoutId id="2147484041" r:id="rId50"/>
    <p:sldLayoutId id="2147484034" r:id="rId51"/>
    <p:sldLayoutId id="2147484033" r:id="rId52"/>
    <p:sldLayoutId id="2147484032" r:id="rId53"/>
    <p:sldLayoutId id="2147484031" r:id="rId54"/>
    <p:sldLayoutId id="2147484030" r:id="rId55"/>
    <p:sldLayoutId id="2147484029" r:id="rId56"/>
    <p:sldLayoutId id="2147484028" r:id="rId57"/>
    <p:sldLayoutId id="2147484023" r:id="rId58"/>
    <p:sldLayoutId id="2147484022" r:id="rId59"/>
    <p:sldLayoutId id="2147484021" r:id="rId60"/>
    <p:sldLayoutId id="2147484018" r:id="rId61"/>
    <p:sldLayoutId id="2147484008" r:id="rId62"/>
    <p:sldLayoutId id="2147484001" r:id="rId63"/>
    <p:sldLayoutId id="2147483996" r:id="rId64"/>
    <p:sldLayoutId id="2147483995" r:id="rId65"/>
    <p:sldLayoutId id="2147483994" r:id="rId66"/>
    <p:sldLayoutId id="2147483993" r:id="rId67"/>
    <p:sldLayoutId id="2147483990" r:id="rId68"/>
    <p:sldLayoutId id="2147483989" r:id="rId69"/>
    <p:sldLayoutId id="2147483988" r:id="rId70"/>
    <p:sldLayoutId id="2147483983" r:id="rId71"/>
    <p:sldLayoutId id="2147483980" r:id="rId72"/>
    <p:sldLayoutId id="2147483979" r:id="rId73"/>
    <p:sldLayoutId id="2147483978" r:id="rId74"/>
    <p:sldLayoutId id="2147483973" r:id="rId75"/>
    <p:sldLayoutId id="2147483966" r:id="rId76"/>
    <p:sldLayoutId id="2147483963" r:id="rId77"/>
    <p:sldLayoutId id="2147483962" r:id="rId78"/>
    <p:sldLayoutId id="2147483961" r:id="rId79"/>
    <p:sldLayoutId id="2147483960" r:id="rId80"/>
    <p:sldLayoutId id="2147483955" r:id="rId81"/>
    <p:sldLayoutId id="2147483952" r:id="rId82"/>
    <p:sldLayoutId id="2147483946" r:id="rId83"/>
    <p:sldLayoutId id="2147483943" r:id="rId84"/>
    <p:sldLayoutId id="2147483942" r:id="rId85"/>
    <p:sldLayoutId id="2147483941" r:id="rId86"/>
    <p:sldLayoutId id="2147483940" r:id="rId87"/>
    <p:sldLayoutId id="2147483938" r:id="rId88"/>
    <p:sldLayoutId id="2147483937" r:id="rId89"/>
    <p:sldLayoutId id="2147483936" r:id="rId90"/>
    <p:sldLayoutId id="2147483933" r:id="rId91"/>
    <p:sldLayoutId id="2147483932" r:id="rId92"/>
    <p:sldLayoutId id="2147483928" r:id="rId93"/>
    <p:sldLayoutId id="2147483922" r:id="rId94"/>
    <p:sldLayoutId id="2147483921" r:id="rId95"/>
    <p:sldLayoutId id="2147483920" r:id="rId96"/>
    <p:sldLayoutId id="2147483913" r:id="rId97"/>
    <p:sldLayoutId id="2147483907" r:id="rId98"/>
    <p:sldLayoutId id="2147483905" r:id="rId99"/>
    <p:sldLayoutId id="2147483903" r:id="rId100"/>
    <p:sldLayoutId id="2147483898" r:id="rId101"/>
    <p:sldLayoutId id="2147483895" r:id="rId102"/>
    <p:sldLayoutId id="2147483894" r:id="rId103"/>
    <p:sldLayoutId id="2147483893" r:id="rId104"/>
    <p:sldLayoutId id="2147483889" r:id="rId105"/>
    <p:sldLayoutId id="2147483883" r:id="rId106"/>
    <p:sldLayoutId id="2147483880" r:id="rId107"/>
    <p:sldLayoutId id="2147483879" r:id="rId108"/>
    <p:sldLayoutId id="2147483878" r:id="rId109"/>
    <p:sldLayoutId id="2147483877" r:id="rId110"/>
    <p:sldLayoutId id="2147483872" r:id="rId111"/>
    <p:sldLayoutId id="2147483869" r:id="rId112"/>
    <p:sldLayoutId id="2147483868" r:id="rId113"/>
    <p:sldLayoutId id="2147483861" r:id="rId114"/>
    <p:sldLayoutId id="2147483860" r:id="rId115"/>
    <p:sldLayoutId id="2147483859" r:id="rId116"/>
    <p:sldLayoutId id="2147483858" r:id="rId117"/>
    <p:sldLayoutId id="2147483857" r:id="rId118"/>
    <p:sldLayoutId id="2147483850" r:id="rId119"/>
    <p:sldLayoutId id="2147483845" r:id="rId120"/>
    <p:sldLayoutId id="2147483842" r:id="rId121"/>
    <p:sldLayoutId id="2147483837" r:id="rId122"/>
    <p:sldLayoutId id="2147483833" r:id="rId123"/>
    <p:sldLayoutId id="2147483832" r:id="rId124"/>
    <p:sldLayoutId id="2147483831" r:id="rId125"/>
    <p:sldLayoutId id="2147483830" r:id="rId126"/>
    <p:sldLayoutId id="2147483826" r:id="rId127"/>
    <p:sldLayoutId id="2147483818" r:id="rId128"/>
    <p:sldLayoutId id="2147483817" r:id="rId129"/>
    <p:sldLayoutId id="2147483816" r:id="rId130"/>
    <p:sldLayoutId id="2147483811" r:id="rId131"/>
    <p:sldLayoutId id="2147483810" r:id="rId132"/>
    <p:sldLayoutId id="2147483806" r:id="rId133"/>
    <p:sldLayoutId id="2147483804" r:id="rId134"/>
    <p:sldLayoutId id="2147483802" r:id="rId135"/>
    <p:sldLayoutId id="2147483798" r:id="rId136"/>
    <p:sldLayoutId id="2147483797" r:id="rId137"/>
    <p:sldLayoutId id="2147483796" r:id="rId138"/>
    <p:sldLayoutId id="2147483795" r:id="rId139"/>
    <p:sldLayoutId id="2147483794" r:id="rId140"/>
    <p:sldLayoutId id="2147483793" r:id="rId141"/>
    <p:sldLayoutId id="2147483792" r:id="rId142"/>
    <p:sldLayoutId id="2147483788" r:id="rId143"/>
    <p:sldLayoutId id="2147483787" r:id="rId144"/>
    <p:sldLayoutId id="2147483783" r:id="rId145"/>
    <p:sldLayoutId id="2147483782" r:id="rId146"/>
    <p:sldLayoutId id="2147483781" r:id="rId147"/>
    <p:sldLayoutId id="2147483780" r:id="rId148"/>
    <p:sldLayoutId id="2147483779" r:id="rId149"/>
    <p:sldLayoutId id="2147483778" r:id="rId150"/>
    <p:sldLayoutId id="2147483775" r:id="rId151"/>
    <p:sldLayoutId id="2147483771" r:id="rId152"/>
    <p:sldLayoutId id="2147483770" r:id="rId153"/>
    <p:sldLayoutId id="2147483768" r:id="rId154"/>
    <p:sldLayoutId id="2147483765" r:id="rId155"/>
    <p:sldLayoutId id="2147483764" r:id="rId156"/>
    <p:sldLayoutId id="2147483759" r:id="rId157"/>
    <p:sldLayoutId id="2147483756" r:id="rId158"/>
    <p:sldLayoutId id="2147483755" r:id="rId159"/>
    <p:sldLayoutId id="2147483752" r:id="rId160"/>
    <p:sldLayoutId id="2147483751" r:id="rId161"/>
    <p:sldLayoutId id="2147483750" r:id="rId162"/>
    <p:sldLayoutId id="2147483749" r:id="rId163"/>
    <p:sldLayoutId id="2147483748" r:id="rId164"/>
    <p:sldLayoutId id="2147483747" r:id="rId165"/>
    <p:sldLayoutId id="2147483746" r:id="rId166"/>
    <p:sldLayoutId id="2147483745" r:id="rId167"/>
    <p:sldLayoutId id="2147483744" r:id="rId168"/>
    <p:sldLayoutId id="2147483743" r:id="rId169"/>
    <p:sldLayoutId id="2147483742" r:id="rId170"/>
    <p:sldLayoutId id="2147483740" r:id="rId171"/>
    <p:sldLayoutId id="2147483738" r:id="rId172"/>
    <p:sldLayoutId id="2147483737" r:id="rId173"/>
    <p:sldLayoutId id="2147483736" r:id="rId174"/>
    <p:sldLayoutId id="2147483735" r:id="rId175"/>
    <p:sldLayoutId id="2147483731" r:id="rId176"/>
    <p:sldLayoutId id="2147483719" r:id="rId177"/>
    <p:sldLayoutId id="2147483713" r:id="rId178"/>
    <p:sldLayoutId id="2147483708" r:id="rId179"/>
    <p:sldLayoutId id="2147483707" r:id="rId180"/>
    <p:sldLayoutId id="2147483702" r:id="rId181"/>
    <p:sldLayoutId id="2147483694" r:id="rId182"/>
    <p:sldLayoutId id="2147483691" r:id="rId183"/>
    <p:sldLayoutId id="2147483690" r:id="rId184"/>
    <p:sldLayoutId id="2147483682" r:id="rId185"/>
    <p:sldLayoutId id="2147483681" r:id="rId186"/>
    <p:sldLayoutId id="2147483673" r:id="rId187"/>
    <p:sldLayoutId id="2147483672" r:id="rId188"/>
    <p:sldLayoutId id="2147483662" r:id="rId189"/>
    <p:sldLayoutId id="2147483661" r:id="rId190"/>
    <p:sldLayoutId id="2147483651" r:id="rId191"/>
    <p:sldLayoutId id="2147483652" r:id="rId192"/>
    <p:sldLayoutId id="2147483653" r:id="rId193"/>
    <p:sldLayoutId id="2147483654" r:id="rId194"/>
    <p:sldLayoutId id="2147483655" r:id="rId195"/>
    <p:sldLayoutId id="2147484121" r:id="rId196"/>
    <p:sldLayoutId id="2147484115" r:id="rId197"/>
    <p:sldLayoutId id="2147484114" r:id="rId198"/>
    <p:sldLayoutId id="2147484113" r:id="rId199"/>
    <p:sldLayoutId id="2147484112" r:id="rId200"/>
    <p:sldLayoutId id="2147484111" r:id="rId201"/>
    <p:sldLayoutId id="2147484110" r:id="rId202"/>
    <p:sldLayoutId id="2147484109" r:id="rId203"/>
    <p:sldLayoutId id="2147484108" r:id="rId204"/>
    <p:sldLayoutId id="2147484102" r:id="rId205"/>
    <p:sldLayoutId id="2147484101" r:id="rId206"/>
    <p:sldLayoutId id="2147484100" r:id="rId207"/>
    <p:sldLayoutId id="2147484099" r:id="rId208"/>
    <p:sldLayoutId id="2147484098" r:id="rId209"/>
    <p:sldLayoutId id="2147484097" r:id="rId210"/>
    <p:sldLayoutId id="2147484092" r:id="rId211"/>
    <p:sldLayoutId id="2147484085" r:id="rId212"/>
    <p:sldLayoutId id="2147484079" r:id="rId213"/>
    <p:sldLayoutId id="2147484078" r:id="rId214"/>
    <p:sldLayoutId id="2147484077" r:id="rId215"/>
    <p:sldLayoutId id="2147484076" r:id="rId216"/>
    <p:sldLayoutId id="2147484075" r:id="rId217"/>
    <p:sldLayoutId id="2147484074" r:id="rId218"/>
    <p:sldLayoutId id="2147484073" r:id="rId219"/>
    <p:sldLayoutId id="2147484072" r:id="rId220"/>
    <p:sldLayoutId id="2147484065" r:id="rId221"/>
    <p:sldLayoutId id="2147484064" r:id="rId222"/>
    <p:sldLayoutId id="2147484063" r:id="rId223"/>
    <p:sldLayoutId id="2147484062" r:id="rId224"/>
    <p:sldLayoutId id="2147484061" r:id="rId225"/>
    <p:sldLayoutId id="2147484060" r:id="rId226"/>
    <p:sldLayoutId id="2147484059" r:id="rId227"/>
    <p:sldLayoutId id="2147484058" r:id="rId228"/>
    <p:sldLayoutId id="2147484057" r:id="rId229"/>
    <p:sldLayoutId id="2147484040" r:id="rId230"/>
    <p:sldLayoutId id="2147484039" r:id="rId231"/>
    <p:sldLayoutId id="2147484038" r:id="rId232"/>
    <p:sldLayoutId id="2147484037" r:id="rId233"/>
    <p:sldLayoutId id="2147484036" r:id="rId234"/>
    <p:sldLayoutId id="2147484035" r:id="rId235"/>
    <p:sldLayoutId id="2147484027" r:id="rId236"/>
    <p:sldLayoutId id="2147484026" r:id="rId237"/>
    <p:sldLayoutId id="2147484025" r:id="rId238"/>
    <p:sldLayoutId id="2147484024" r:id="rId239"/>
    <p:sldLayoutId id="2147484020" r:id="rId240"/>
    <p:sldLayoutId id="2147484019" r:id="rId241"/>
    <p:sldLayoutId id="2147484017" r:id="rId242"/>
    <p:sldLayoutId id="2147484016" r:id="rId243"/>
    <p:sldLayoutId id="2147484015" r:id="rId244"/>
    <p:sldLayoutId id="2147484014" r:id="rId245"/>
    <p:sldLayoutId id="2147484013" r:id="rId246"/>
    <p:sldLayoutId id="2147484012" r:id="rId247"/>
    <p:sldLayoutId id="2147484011" r:id="rId248"/>
    <p:sldLayoutId id="2147484010" r:id="rId249"/>
    <p:sldLayoutId id="2147484009" r:id="rId250"/>
    <p:sldLayoutId id="2147484007" r:id="rId251"/>
    <p:sldLayoutId id="2147484006" r:id="rId252"/>
    <p:sldLayoutId id="2147484005" r:id="rId253"/>
    <p:sldLayoutId id="2147484004" r:id="rId254"/>
    <p:sldLayoutId id="2147484003" r:id="rId255"/>
    <p:sldLayoutId id="2147484002" r:id="rId256"/>
    <p:sldLayoutId id="2147484000" r:id="rId257"/>
    <p:sldLayoutId id="2147483999" r:id="rId258"/>
    <p:sldLayoutId id="2147483998" r:id="rId259"/>
    <p:sldLayoutId id="2147483997" r:id="rId260"/>
    <p:sldLayoutId id="2147483992" r:id="rId261"/>
    <p:sldLayoutId id="2147483991" r:id="rId262"/>
    <p:sldLayoutId id="2147483987" r:id="rId263"/>
    <p:sldLayoutId id="2147483986" r:id="rId264"/>
    <p:sldLayoutId id="2147483985" r:id="rId265"/>
    <p:sldLayoutId id="2147483984" r:id="rId266"/>
    <p:sldLayoutId id="2147483982" r:id="rId267"/>
    <p:sldLayoutId id="2147483981" r:id="rId268"/>
    <p:sldLayoutId id="2147483977" r:id="rId269"/>
    <p:sldLayoutId id="2147483976" r:id="rId270"/>
    <p:sldLayoutId id="2147483975" r:id="rId271"/>
    <p:sldLayoutId id="2147483974" r:id="rId272"/>
    <p:sldLayoutId id="2147483972" r:id="rId273"/>
    <p:sldLayoutId id="2147483971" r:id="rId274"/>
    <p:sldLayoutId id="2147483970" r:id="rId275"/>
    <p:sldLayoutId id="2147483969" r:id="rId276"/>
    <p:sldLayoutId id="2147483968" r:id="rId277"/>
    <p:sldLayoutId id="2147483967" r:id="rId278"/>
    <p:sldLayoutId id="2147483965" r:id="rId279"/>
    <p:sldLayoutId id="2147483964" r:id="rId280"/>
    <p:sldLayoutId id="2147483959" r:id="rId281"/>
    <p:sldLayoutId id="2147483958" r:id="rId282"/>
    <p:sldLayoutId id="2147483957" r:id="rId283"/>
    <p:sldLayoutId id="2147483956" r:id="rId284"/>
    <p:sldLayoutId id="2147483954" r:id="rId285"/>
    <p:sldLayoutId id="2147483953" r:id="rId286"/>
    <p:sldLayoutId id="2147483951" r:id="rId287"/>
    <p:sldLayoutId id="2147483950" r:id="rId288"/>
    <p:sldLayoutId id="2147483949" r:id="rId289"/>
    <p:sldLayoutId id="2147483948" r:id="rId290"/>
    <p:sldLayoutId id="2147483947" r:id="rId291"/>
    <p:sldLayoutId id="2147483945" r:id="rId292"/>
    <p:sldLayoutId id="2147483944" r:id="rId293"/>
    <p:sldLayoutId id="2147483939" r:id="rId294"/>
    <p:sldLayoutId id="2147483935" r:id="rId295"/>
    <p:sldLayoutId id="2147483934" r:id="rId296"/>
    <p:sldLayoutId id="2147483931" r:id="rId297"/>
    <p:sldLayoutId id="2147483930" r:id="rId298"/>
    <p:sldLayoutId id="2147483929" r:id="rId299"/>
    <p:sldLayoutId id="2147483927" r:id="rId300"/>
    <p:sldLayoutId id="2147483926" r:id="rId301"/>
    <p:sldLayoutId id="2147483925" r:id="rId302"/>
    <p:sldLayoutId id="2147483924" r:id="rId303"/>
    <p:sldLayoutId id="2147483923" r:id="rId304"/>
    <p:sldLayoutId id="2147483919" r:id="rId305"/>
    <p:sldLayoutId id="2147483918" r:id="rId306"/>
    <p:sldLayoutId id="2147483917" r:id="rId307"/>
    <p:sldLayoutId id="2147483916" r:id="rId308"/>
    <p:sldLayoutId id="2147483915" r:id="rId309"/>
    <p:sldLayoutId id="2147483914" r:id="rId310"/>
    <p:sldLayoutId id="2147483912" r:id="rId311"/>
    <p:sldLayoutId id="2147483911" r:id="rId312"/>
    <p:sldLayoutId id="2147483910" r:id="rId313"/>
    <p:sldLayoutId id="2147483909" r:id="rId314"/>
    <p:sldLayoutId id="2147483908" r:id="rId315"/>
    <p:sldLayoutId id="2147483906" r:id="rId316"/>
    <p:sldLayoutId id="2147483904" r:id="rId317"/>
    <p:sldLayoutId id="2147483902" r:id="rId318"/>
    <p:sldLayoutId id="2147483901" r:id="rId319"/>
    <p:sldLayoutId id="2147483900" r:id="rId320"/>
    <p:sldLayoutId id="2147483899" r:id="rId321"/>
    <p:sldLayoutId id="2147483897" r:id="rId322"/>
    <p:sldLayoutId id="2147483896" r:id="rId323"/>
    <p:sldLayoutId id="2147483892" r:id="rId324"/>
    <p:sldLayoutId id="2147483891" r:id="rId325"/>
    <p:sldLayoutId id="2147483890" r:id="rId326"/>
    <p:sldLayoutId id="2147483888" r:id="rId327"/>
    <p:sldLayoutId id="2147483887" r:id="rId328"/>
    <p:sldLayoutId id="2147483886" r:id="rId329"/>
    <p:sldLayoutId id="2147483885" r:id="rId330"/>
    <p:sldLayoutId id="2147483884" r:id="rId331"/>
    <p:sldLayoutId id="2147483882" r:id="rId332"/>
    <p:sldLayoutId id="2147483881" r:id="rId333"/>
    <p:sldLayoutId id="2147483876" r:id="rId334"/>
    <p:sldLayoutId id="2147483875" r:id="rId335"/>
    <p:sldLayoutId id="2147483874" r:id="rId336"/>
    <p:sldLayoutId id="2147483873" r:id="rId337"/>
    <p:sldLayoutId id="2147483871" r:id="rId338"/>
    <p:sldLayoutId id="2147483870" r:id="rId339"/>
    <p:sldLayoutId id="2147483867" r:id="rId340"/>
    <p:sldLayoutId id="2147483866" r:id="rId341"/>
    <p:sldLayoutId id="2147483865" r:id="rId342"/>
    <p:sldLayoutId id="2147483864" r:id="rId343"/>
    <p:sldLayoutId id="2147483863" r:id="rId344"/>
    <p:sldLayoutId id="2147483862" r:id="rId345"/>
    <p:sldLayoutId id="2147483856" r:id="rId346"/>
    <p:sldLayoutId id="2147483855" r:id="rId347"/>
    <p:sldLayoutId id="2147483854" r:id="rId348"/>
    <p:sldLayoutId id="2147483853" r:id="rId349"/>
    <p:sldLayoutId id="2147483852" r:id="rId350"/>
    <p:sldLayoutId id="2147483851" r:id="rId351"/>
    <p:sldLayoutId id="2147483849" r:id="rId352"/>
    <p:sldLayoutId id="2147483848" r:id="rId353"/>
    <p:sldLayoutId id="2147483847" r:id="rId354"/>
    <p:sldLayoutId id="2147483846" r:id="rId355"/>
    <p:sldLayoutId id="2147483844" r:id="rId356"/>
    <p:sldLayoutId id="2147483843" r:id="rId357"/>
    <p:sldLayoutId id="2147483841" r:id="rId358"/>
    <p:sldLayoutId id="2147483840" r:id="rId359"/>
    <p:sldLayoutId id="2147483839" r:id="rId360"/>
    <p:sldLayoutId id="2147483838" r:id="rId361"/>
    <p:sldLayoutId id="2147483836" r:id="rId362"/>
    <p:sldLayoutId id="2147483835" r:id="rId363"/>
    <p:sldLayoutId id="2147483834" r:id="rId364"/>
    <p:sldLayoutId id="2147483829" r:id="rId365"/>
    <p:sldLayoutId id="2147483828" r:id="rId366"/>
    <p:sldLayoutId id="2147483827" r:id="rId367"/>
    <p:sldLayoutId id="2147483825" r:id="rId368"/>
    <p:sldLayoutId id="2147483824" r:id="rId369"/>
    <p:sldLayoutId id="2147483823" r:id="rId370"/>
    <p:sldLayoutId id="2147483822" r:id="rId371"/>
    <p:sldLayoutId id="2147483821" r:id="rId372"/>
    <p:sldLayoutId id="2147483820" r:id="rId373"/>
    <p:sldLayoutId id="2147483819" r:id="rId374"/>
    <p:sldLayoutId id="2147483815" r:id="rId375"/>
    <p:sldLayoutId id="2147483814" r:id="rId376"/>
    <p:sldLayoutId id="2147483813" r:id="rId377"/>
    <p:sldLayoutId id="2147483812" r:id="rId378"/>
    <p:sldLayoutId id="2147483809" r:id="rId379"/>
    <p:sldLayoutId id="2147483808" r:id="rId380"/>
    <p:sldLayoutId id="2147483807" r:id="rId381"/>
    <p:sldLayoutId id="2147483805" r:id="rId382"/>
    <p:sldLayoutId id="2147483803" r:id="rId383"/>
    <p:sldLayoutId id="2147483801" r:id="rId384"/>
    <p:sldLayoutId id="2147483800" r:id="rId385"/>
    <p:sldLayoutId id="2147483799" r:id="rId386"/>
    <p:sldLayoutId id="2147483791" r:id="rId387"/>
    <p:sldLayoutId id="2147483790" r:id="rId388"/>
    <p:sldLayoutId id="2147483789" r:id="rId389"/>
    <p:sldLayoutId id="2147483786" r:id="rId390"/>
    <p:sldLayoutId id="2147483785" r:id="rId391"/>
    <p:sldLayoutId id="2147483784" r:id="rId392"/>
    <p:sldLayoutId id="2147483777" r:id="rId393"/>
    <p:sldLayoutId id="2147483776" r:id="rId394"/>
    <p:sldLayoutId id="2147483774" r:id="rId395"/>
    <p:sldLayoutId id="2147483773" r:id="rId396"/>
    <p:sldLayoutId id="2147483772" r:id="rId397"/>
    <p:sldLayoutId id="2147483769" r:id="rId398"/>
    <p:sldLayoutId id="2147483767" r:id="rId399"/>
    <p:sldLayoutId id="2147483766" r:id="rId400"/>
    <p:sldLayoutId id="2147483763" r:id="rId401"/>
    <p:sldLayoutId id="2147483762" r:id="rId402"/>
    <p:sldLayoutId id="2147483761" r:id="rId403"/>
    <p:sldLayoutId id="2147483760" r:id="rId404"/>
    <p:sldLayoutId id="2147483758" r:id="rId405"/>
    <p:sldLayoutId id="2147483757" r:id="rId406"/>
    <p:sldLayoutId id="2147483754" r:id="rId407"/>
    <p:sldLayoutId id="2147483753" r:id="rId408"/>
    <p:sldLayoutId id="2147483741" r:id="rId409"/>
    <p:sldLayoutId id="2147483739" r:id="rId410"/>
    <p:sldLayoutId id="2147483734" r:id="rId411"/>
    <p:sldLayoutId id="2147483733" r:id="rId412"/>
    <p:sldLayoutId id="2147483732" r:id="rId413"/>
    <p:sldLayoutId id="2147483730" r:id="rId414"/>
    <p:sldLayoutId id="2147483729" r:id="rId415"/>
    <p:sldLayoutId id="2147483728" r:id="rId416"/>
    <p:sldLayoutId id="2147483727" r:id="rId417"/>
    <p:sldLayoutId id="2147483726" r:id="rId418"/>
    <p:sldLayoutId id="2147483725" r:id="rId419"/>
    <p:sldLayoutId id="2147483724" r:id="rId420"/>
    <p:sldLayoutId id="2147483723" r:id="rId421"/>
    <p:sldLayoutId id="2147483722" r:id="rId422"/>
    <p:sldLayoutId id="2147483721" r:id="rId423"/>
    <p:sldLayoutId id="2147483720" r:id="rId424"/>
    <p:sldLayoutId id="2147483718" r:id="rId425"/>
    <p:sldLayoutId id="2147483717" r:id="rId426"/>
    <p:sldLayoutId id="2147483716" r:id="rId427"/>
    <p:sldLayoutId id="2147483715" r:id="rId428"/>
    <p:sldLayoutId id="2147483714" r:id="rId429"/>
    <p:sldLayoutId id="2147483712" r:id="rId430"/>
    <p:sldLayoutId id="2147483711" r:id="rId431"/>
    <p:sldLayoutId id="2147483710" r:id="rId432"/>
    <p:sldLayoutId id="2147483709" r:id="rId433"/>
    <p:sldLayoutId id="2147483706" r:id="rId434"/>
    <p:sldLayoutId id="2147483705" r:id="rId435"/>
    <p:sldLayoutId id="2147483704" r:id="rId436"/>
    <p:sldLayoutId id="2147483703" r:id="rId437"/>
    <p:sldLayoutId id="2147483701" r:id="rId438"/>
    <p:sldLayoutId id="2147483699" r:id="rId439"/>
    <p:sldLayoutId id="2147483698" r:id="rId440"/>
    <p:sldLayoutId id="2147483697" r:id="rId441"/>
    <p:sldLayoutId id="2147483696" r:id="rId442"/>
    <p:sldLayoutId id="2147483695" r:id="rId443"/>
    <p:sldLayoutId id="2147483693" r:id="rId444"/>
    <p:sldLayoutId id="2147483692" r:id="rId445"/>
    <p:sldLayoutId id="2147483689" r:id="rId446"/>
    <p:sldLayoutId id="2147483688" r:id="rId447"/>
    <p:sldLayoutId id="2147483687" r:id="rId448"/>
    <p:sldLayoutId id="2147483686" r:id="rId449"/>
    <p:sldLayoutId id="2147483685" r:id="rId450"/>
    <p:sldLayoutId id="2147483684" r:id="rId451"/>
    <p:sldLayoutId id="2147483683" r:id="rId452"/>
    <p:sldLayoutId id="2147483680" r:id="rId453"/>
    <p:sldLayoutId id="2147483679" r:id="rId454"/>
    <p:sldLayoutId id="2147483678" r:id="rId455"/>
    <p:sldLayoutId id="2147483677" r:id="rId456"/>
    <p:sldLayoutId id="2147483676" r:id="rId457"/>
    <p:sldLayoutId id="2147483675" r:id="rId458"/>
    <p:sldLayoutId id="2147483674" r:id="rId459"/>
    <p:sldLayoutId id="2147483671" r:id="rId460"/>
    <p:sldLayoutId id="2147483670" r:id="rId461"/>
    <p:sldLayoutId id="2147483669" r:id="rId462"/>
    <p:sldLayoutId id="2147483668" r:id="rId463"/>
    <p:sldLayoutId id="2147483664" r:id="rId464"/>
    <p:sldLayoutId id="2147483663" r:id="rId465"/>
    <p:sldLayoutId id="2147483656" r:id="rId466"/>
    <p:sldLayoutId id="2147483657" r:id="rId467"/>
    <p:sldLayoutId id="2147483658" r:id="rId468"/>
    <p:sldLayoutId id="2147483659" r:id="rId469"/>
    <p:sldLayoutId id="2147483667" r:id="rId470"/>
    <p:sldLayoutId id="2147483666" r:id="rId471"/>
    <p:sldLayoutId id="2147483665" r:id="rId472"/>
    <p:sldLayoutId id="2147484122" r:id="rId4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 thuộc lòng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6248400" cy="496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chạy nhanh lắm nhé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Chẳng ai đuổi kịp đâu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Thoắt đã về vườn rau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Soi cho ông nhặt cỏ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Rồi xuyên qua cửa sổ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giúp bà xâu kim.</a:t>
            </a:r>
          </a:p>
        </p:txBody>
      </p:sp>
    </p:spTree>
    <p:extLst>
      <p:ext uri="{BB962C8B-B14F-4D97-AF65-F5344CB8AC3E}">
        <p14:creationId xmlns:p14="http://schemas.microsoft.com/office/powerpoint/2010/main" val="85306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6248400" cy="496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chạy nhanh lắm nhé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Chẳng ai đuổi kịp đâu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Thoắt đã về vườn rau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Soi cho ông nhặt cỏ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Rồi xuyên qua cửa sổ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giúp bà xâu kim.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685800"/>
            <a:ext cx="3581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4038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2358406"/>
            <a:ext cx="4038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6128" y="3214367"/>
            <a:ext cx="3471672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9" y="4077324"/>
            <a:ext cx="297180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5999" y="4921248"/>
            <a:ext cx="297180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6248400" cy="496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chạy nhanh lắm nhé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Chẳng ai đuổi kịp đâu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Thoắt đã về vườn rau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Soi cho ông nhặt cỏ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Rồi xuyên qua cửa sổ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giúp bà xâu kim.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685800"/>
            <a:ext cx="3581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524000"/>
            <a:ext cx="4572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358406"/>
            <a:ext cx="4876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399" y="3214367"/>
            <a:ext cx="548640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399" y="4077324"/>
            <a:ext cx="548640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4921248"/>
            <a:ext cx="4876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09600"/>
            <a:ext cx="6248400" cy="496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chạy nhanh lắm nhé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Chẳng ai đuổi kịp đâu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Thoắt đã về vườn rau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Soi cho ông nhặt cỏ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Rồi xuyên qua cửa sổ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Nắng giúp bà xâu kim.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685800"/>
            <a:ext cx="3581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524000"/>
            <a:ext cx="624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2358406"/>
            <a:ext cx="624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14367"/>
            <a:ext cx="624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4077324"/>
            <a:ext cx="624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4921248"/>
            <a:ext cx="624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3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pic>
        <p:nvPicPr>
          <p:cNvPr id="2" name="Nă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38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943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sz="88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đọc hiểu</a:t>
            </a:r>
            <a:endParaRPr lang="en-US" sz="88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6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01" t="31110" r="47499" b="10001"/>
          <a:stretch/>
        </p:blipFill>
        <p:spPr>
          <a:xfrm>
            <a:off x="15240" y="0"/>
            <a:ext cx="5135880" cy="6186401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4800600" y="152400"/>
            <a:ext cx="73152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hôm nay tập đọc có tên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2600" y="457200"/>
            <a:ext cx="1905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15240" y="0"/>
            <a:ext cx="5135880" cy="6186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4800600" y="152400"/>
            <a:ext cx="73152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Nắng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là sáng tác của ai?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77000" y="2114550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A. Trần Đăng Khoa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3023913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B. Mai Văn Hai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67475" y="3900553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C. Minh Chính</a:t>
            </a:r>
          </a:p>
        </p:txBody>
      </p:sp>
    </p:spTree>
    <p:extLst>
      <p:ext uri="{BB962C8B-B14F-4D97-AF65-F5344CB8AC3E}">
        <p14:creationId xmlns:p14="http://schemas.microsoft.com/office/powerpoint/2010/main" val="24995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D2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  <p:bldP spid="2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525" y="4812124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7" y="31115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6594" y="5784358"/>
            <a:ext cx="303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Bài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Nắng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5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15240" y="0"/>
            <a:ext cx="5135880" cy="6186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5568949" y="175938"/>
            <a:ext cx="6172200" cy="1043262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Em hãy nói tiếp: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91200" y="1647692"/>
            <a:ext cx="5791200" cy="3152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- Nắng giúp bố 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 charset="0"/>
              </a:rPr>
              <a:t>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- Nắng giúp mẹ 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 charset="0"/>
              </a:rPr>
              <a:t>……………………….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- Nắng giúp ông 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 charset="0"/>
              </a:rPr>
              <a:t>………………..........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- Nắng giúp bà 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 charset="0"/>
              </a:rPr>
              <a:t>………………………..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1295400"/>
            <a:ext cx="4389120" cy="914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39200" y="266700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UTM Avo" panose="02040603050506020204" pitchFamily="18" charset="0"/>
              </a:rPr>
              <a:t>hong thóc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5421" y="328678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UTM Avo" panose="02040603050506020204" pitchFamily="18" charset="0"/>
              </a:rPr>
              <a:t>nhặt cỏ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00" y="3925239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UTM Avo" panose="02040603050506020204" pitchFamily="18" charset="0"/>
              </a:rPr>
              <a:t>xâu kim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5299" y="2275820"/>
            <a:ext cx="4389120" cy="914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2470" y="4186849"/>
            <a:ext cx="4389120" cy="914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2470" y="5181600"/>
            <a:ext cx="4389120" cy="914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95178" y="2014210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UTM Avo" panose="02040603050506020204" pitchFamily="18" charset="0"/>
              </a:rPr>
              <a:t>xây nhà</a:t>
            </a:r>
          </a:p>
        </p:txBody>
      </p:sp>
    </p:spTree>
    <p:extLst>
      <p:ext uri="{BB962C8B-B14F-4D97-AF65-F5344CB8AC3E}">
        <p14:creationId xmlns:p14="http://schemas.microsoft.com/office/powerpoint/2010/main" val="312142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1" animBg="1"/>
      <p:bldP spid="2" grpId="1" animBg="1"/>
      <p:bldP spid="13" grpId="0" animBg="1"/>
      <p:bldP spid="13" grpId="1" animBg="1"/>
      <p:bldP spid="3" grpId="0"/>
      <p:bldP spid="3" grpId="1"/>
      <p:bldP spid="14" grpId="0"/>
      <p:bldP spid="14" grpId="1"/>
      <p:bldP spid="16" grpId="0"/>
      <p:bldP spid="16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" y="2286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6670" y="26403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001" t="31110" r="47499" b="10001"/>
          <a:stretch/>
        </p:blipFill>
        <p:spPr>
          <a:xfrm>
            <a:off x="15240" y="0"/>
            <a:ext cx="5135880" cy="6186401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5151120" y="152400"/>
            <a:ext cx="6964680" cy="11430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những câu thơ cho thấy nắng rất nhanh nhẹn.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" y="3200400"/>
            <a:ext cx="4358640" cy="914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92480" y="4114800"/>
            <a:ext cx="4358640" cy="533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2480" y="5122025"/>
            <a:ext cx="4358640" cy="5334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" y="2286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6670" y="26403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001" t="31110" r="47499" b="10001"/>
          <a:stretch/>
        </p:blipFill>
        <p:spPr>
          <a:xfrm>
            <a:off x="15240" y="0"/>
            <a:ext cx="5135880" cy="6186401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5151120" y="152400"/>
            <a:ext cx="6964680" cy="11430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Em thấy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nắng giống 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5000" y="1562100"/>
            <a:ext cx="5574792" cy="3608070"/>
            <a:chOff x="1066800" y="914400"/>
            <a:chExt cx="8858250" cy="5334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16875" t="30001" r="25000" b="7777"/>
            <a:stretch/>
          </p:blipFill>
          <p:spPr>
            <a:xfrm>
              <a:off x="1066800" y="914400"/>
              <a:ext cx="8858250" cy="5334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66800" y="914400"/>
              <a:ext cx="48006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0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pic>
        <p:nvPicPr>
          <p:cNvPr id="2" name="Nă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38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8400" y="6096000"/>
            <a:ext cx="171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Mai Văn Hai</a:t>
            </a:r>
          </a:p>
        </p:txBody>
      </p:sp>
      <p:pic>
        <p:nvPicPr>
          <p:cNvPr id="3" name="Nă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38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1950720" y="0"/>
            <a:ext cx="5135880" cy="61864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463796" y="2171703"/>
            <a:ext cx="2394204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65120" y="3156210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22320" y="2691387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65120" y="4572000"/>
            <a:ext cx="8382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12920" y="4140716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200" y="5556507"/>
            <a:ext cx="406400" cy="4064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360420" y="5556507"/>
            <a:ext cx="16383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98720" y="6019800"/>
            <a:ext cx="11430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iêu chuẩn xây tường gạch đảm bảo bền vững, hiệu quả và đúng kỹ thuật ?  KN131018 - Kiến trúc Angcov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9797"/>
            <a:ext cx="4721225" cy="35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881" y="13215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18072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1340" y="23093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27867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881" y="32888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7881" y="37457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7881" y="4248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881" y="47108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7881" y="51735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6872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315200" y="127629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91400" y="127629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93380" y="1797687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69580" y="1797687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62800" y="2309329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39000" y="2309329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39025" y="2752635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15225" y="2752635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993380" y="3241157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69580" y="3241157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277100" y="3688952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53300" y="3688952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24700" y="424809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00900" y="424809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10400" y="4710838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6600" y="4710838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162800" y="5173586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239000" y="5173586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05675" y="566575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81875" y="5665750"/>
            <a:ext cx="76200" cy="400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8" grpId="0"/>
      <p:bldP spid="9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1261" y="1312361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829" y="3200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001" t="31110" r="47499" b="10001"/>
          <a:stretch/>
        </p:blipFill>
        <p:spPr>
          <a:xfrm>
            <a:off x="2971800" y="0"/>
            <a:ext cx="5135880" cy="6186401"/>
          </a:xfrm>
          <a:prstGeom prst="rect">
            <a:avLst/>
          </a:prstGeom>
        </p:spPr>
      </p:pic>
      <p:pic>
        <p:nvPicPr>
          <p:cNvPr id="2" name="Nă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381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214150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306</Words>
  <Application>Microsoft Office PowerPoint</Application>
  <PresentationFormat>Widescreen</PresentationFormat>
  <Paragraphs>76</Paragraphs>
  <Slides>24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299</cp:revision>
  <dcterms:created xsi:type="dcterms:W3CDTF">2021-11-07T09:12:58Z</dcterms:created>
  <dcterms:modified xsi:type="dcterms:W3CDTF">2025-04-02T05:51:18Z</dcterms:modified>
</cp:coreProperties>
</file>