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20" r:id="rId3"/>
    <p:sldId id="258" r:id="rId4"/>
    <p:sldId id="262" r:id="rId5"/>
    <p:sldId id="261" r:id="rId6"/>
    <p:sldId id="352" r:id="rId7"/>
    <p:sldId id="355" r:id="rId8"/>
    <p:sldId id="367" r:id="rId9"/>
    <p:sldId id="368" r:id="rId10"/>
    <p:sldId id="369" r:id="rId11"/>
    <p:sldId id="363" r:id="rId12"/>
    <p:sldId id="370" r:id="rId13"/>
    <p:sldId id="371" r:id="rId14"/>
    <p:sldId id="372" r:id="rId15"/>
    <p:sldId id="373" r:id="rId16"/>
    <p:sldId id="27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71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theme" Target="../theme/theme1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0" r:id="rId138"/>
    <p:sldLayoutId id="2147484009" r:id="rId139"/>
    <p:sldLayoutId id="2147484007" r:id="rId140"/>
    <p:sldLayoutId id="2147484006" r:id="rId141"/>
    <p:sldLayoutId id="2147484005" r:id="rId142"/>
    <p:sldLayoutId id="2147484004" r:id="rId143"/>
    <p:sldLayoutId id="2147484003" r:id="rId144"/>
    <p:sldLayoutId id="2147484002" r:id="rId145"/>
    <p:sldLayoutId id="2147484000" r:id="rId146"/>
    <p:sldLayoutId id="2147483999" r:id="rId147"/>
    <p:sldLayoutId id="2147483998" r:id="rId148"/>
    <p:sldLayoutId id="2147483997" r:id="rId149"/>
    <p:sldLayoutId id="2147483992" r:id="rId150"/>
    <p:sldLayoutId id="2147483991" r:id="rId151"/>
    <p:sldLayoutId id="2147483987" r:id="rId152"/>
    <p:sldLayoutId id="2147483986" r:id="rId153"/>
    <p:sldLayoutId id="2147483985" r:id="rId154"/>
    <p:sldLayoutId id="2147483984" r:id="rId155"/>
    <p:sldLayoutId id="2147483982" r:id="rId156"/>
    <p:sldLayoutId id="2147483981" r:id="rId157"/>
    <p:sldLayoutId id="2147483977" r:id="rId158"/>
    <p:sldLayoutId id="2147483976" r:id="rId159"/>
    <p:sldLayoutId id="2147483975" r:id="rId160"/>
    <p:sldLayoutId id="2147483974" r:id="rId161"/>
    <p:sldLayoutId id="2147483972" r:id="rId162"/>
    <p:sldLayoutId id="2147483971" r:id="rId163"/>
    <p:sldLayoutId id="2147483970" r:id="rId164"/>
    <p:sldLayoutId id="2147483969" r:id="rId165"/>
    <p:sldLayoutId id="2147483968" r:id="rId166"/>
    <p:sldLayoutId id="2147483967" r:id="rId167"/>
    <p:sldLayoutId id="2147483965" r:id="rId168"/>
    <p:sldLayoutId id="2147483964" r:id="rId169"/>
    <p:sldLayoutId id="2147483959" r:id="rId170"/>
    <p:sldLayoutId id="2147483958" r:id="rId171"/>
    <p:sldLayoutId id="2147483957" r:id="rId172"/>
    <p:sldLayoutId id="2147483956" r:id="rId173"/>
    <p:sldLayoutId id="2147483954" r:id="rId174"/>
    <p:sldLayoutId id="2147483953" r:id="rId175"/>
    <p:sldLayoutId id="2147483951" r:id="rId176"/>
    <p:sldLayoutId id="2147483950" r:id="rId177"/>
    <p:sldLayoutId id="2147483949" r:id="rId178"/>
    <p:sldLayoutId id="2147483948" r:id="rId179"/>
    <p:sldLayoutId id="2147483947" r:id="rId180"/>
    <p:sldLayoutId id="2147483945" r:id="rId181"/>
    <p:sldLayoutId id="2147483944" r:id="rId182"/>
    <p:sldLayoutId id="2147483939" r:id="rId183"/>
    <p:sldLayoutId id="2147483935" r:id="rId184"/>
    <p:sldLayoutId id="2147483934" r:id="rId185"/>
    <p:sldLayoutId id="2147483931" r:id="rId186"/>
    <p:sldLayoutId id="2147483930" r:id="rId187"/>
    <p:sldLayoutId id="2147483929" r:id="rId188"/>
    <p:sldLayoutId id="2147483927" r:id="rId189"/>
    <p:sldLayoutId id="2147483926" r:id="rId190"/>
    <p:sldLayoutId id="2147483925" r:id="rId191"/>
    <p:sldLayoutId id="2147483924" r:id="rId192"/>
    <p:sldLayoutId id="2147483923" r:id="rId193"/>
    <p:sldLayoutId id="2147483919" r:id="rId194"/>
    <p:sldLayoutId id="2147483918" r:id="rId195"/>
    <p:sldLayoutId id="2147483917" r:id="rId196"/>
    <p:sldLayoutId id="2147483916" r:id="rId197"/>
    <p:sldLayoutId id="2147483915" r:id="rId198"/>
    <p:sldLayoutId id="2147483914" r:id="rId199"/>
    <p:sldLayoutId id="2147483912" r:id="rId200"/>
    <p:sldLayoutId id="2147483911" r:id="rId201"/>
    <p:sldLayoutId id="2147483910" r:id="rId202"/>
    <p:sldLayoutId id="2147483909" r:id="rId203"/>
    <p:sldLayoutId id="2147483908" r:id="rId204"/>
    <p:sldLayoutId id="2147483906" r:id="rId205"/>
    <p:sldLayoutId id="2147483904" r:id="rId206"/>
    <p:sldLayoutId id="2147483902" r:id="rId207"/>
    <p:sldLayoutId id="2147483901" r:id="rId208"/>
    <p:sldLayoutId id="2147483900" r:id="rId209"/>
    <p:sldLayoutId id="2147483899" r:id="rId210"/>
    <p:sldLayoutId id="2147483897" r:id="rId211"/>
    <p:sldLayoutId id="2147483896" r:id="rId212"/>
    <p:sldLayoutId id="2147483892" r:id="rId213"/>
    <p:sldLayoutId id="2147483891" r:id="rId214"/>
    <p:sldLayoutId id="2147483890" r:id="rId215"/>
    <p:sldLayoutId id="2147483888" r:id="rId216"/>
    <p:sldLayoutId id="2147483887" r:id="rId217"/>
    <p:sldLayoutId id="2147483886" r:id="rId218"/>
    <p:sldLayoutId id="2147483885" r:id="rId219"/>
    <p:sldLayoutId id="2147483884" r:id="rId220"/>
    <p:sldLayoutId id="2147483882" r:id="rId221"/>
    <p:sldLayoutId id="2147483881" r:id="rId222"/>
    <p:sldLayoutId id="2147483876" r:id="rId223"/>
    <p:sldLayoutId id="2147483875" r:id="rId224"/>
    <p:sldLayoutId id="2147483874" r:id="rId225"/>
    <p:sldLayoutId id="2147483873" r:id="rId226"/>
    <p:sldLayoutId id="2147483871" r:id="rId227"/>
    <p:sldLayoutId id="2147483870" r:id="rId228"/>
    <p:sldLayoutId id="2147483867" r:id="rId229"/>
    <p:sldLayoutId id="2147483866" r:id="rId230"/>
    <p:sldLayoutId id="2147483865" r:id="rId231"/>
    <p:sldLayoutId id="2147483864" r:id="rId232"/>
    <p:sldLayoutId id="2147483863" r:id="rId233"/>
    <p:sldLayoutId id="2147483862" r:id="rId234"/>
    <p:sldLayoutId id="2147483856" r:id="rId235"/>
    <p:sldLayoutId id="2147483855" r:id="rId236"/>
    <p:sldLayoutId id="2147483854" r:id="rId237"/>
    <p:sldLayoutId id="2147483853" r:id="rId238"/>
    <p:sldLayoutId id="2147483852" r:id="rId239"/>
    <p:sldLayoutId id="2147483851" r:id="rId240"/>
    <p:sldLayoutId id="2147483849" r:id="rId241"/>
    <p:sldLayoutId id="2147483848" r:id="rId242"/>
    <p:sldLayoutId id="2147483847" r:id="rId243"/>
    <p:sldLayoutId id="2147483846" r:id="rId244"/>
    <p:sldLayoutId id="2147483844" r:id="rId245"/>
    <p:sldLayoutId id="2147483843" r:id="rId246"/>
    <p:sldLayoutId id="2147483841" r:id="rId247"/>
    <p:sldLayoutId id="2147483840" r:id="rId248"/>
    <p:sldLayoutId id="2147483839" r:id="rId249"/>
    <p:sldLayoutId id="2147483838" r:id="rId250"/>
    <p:sldLayoutId id="2147483836" r:id="rId251"/>
    <p:sldLayoutId id="2147483835" r:id="rId252"/>
    <p:sldLayoutId id="2147483834" r:id="rId253"/>
    <p:sldLayoutId id="2147483829" r:id="rId254"/>
    <p:sldLayoutId id="2147483828" r:id="rId255"/>
    <p:sldLayoutId id="2147483827" r:id="rId256"/>
    <p:sldLayoutId id="2147483825" r:id="rId257"/>
    <p:sldLayoutId id="2147483824" r:id="rId258"/>
    <p:sldLayoutId id="2147483823" r:id="rId259"/>
    <p:sldLayoutId id="2147483822" r:id="rId260"/>
    <p:sldLayoutId id="2147483821" r:id="rId261"/>
    <p:sldLayoutId id="2147483820" r:id="rId262"/>
    <p:sldLayoutId id="2147483819" r:id="rId263"/>
    <p:sldLayoutId id="2147483815" r:id="rId264"/>
    <p:sldLayoutId id="2147483814" r:id="rId265"/>
    <p:sldLayoutId id="2147483813" r:id="rId266"/>
    <p:sldLayoutId id="2147483812" r:id="rId267"/>
    <p:sldLayoutId id="2147483809" r:id="rId268"/>
    <p:sldLayoutId id="2147483808" r:id="rId269"/>
    <p:sldLayoutId id="2147483807" r:id="rId270"/>
    <p:sldLayoutId id="2147483805" r:id="rId271"/>
    <p:sldLayoutId id="2147483803" r:id="rId272"/>
    <p:sldLayoutId id="2147483801" r:id="rId273"/>
    <p:sldLayoutId id="2147483800" r:id="rId274"/>
    <p:sldLayoutId id="2147483799" r:id="rId275"/>
    <p:sldLayoutId id="2147483791" r:id="rId276"/>
    <p:sldLayoutId id="2147483790" r:id="rId277"/>
    <p:sldLayoutId id="2147483789" r:id="rId278"/>
    <p:sldLayoutId id="2147483786" r:id="rId279"/>
    <p:sldLayoutId id="2147483785" r:id="rId280"/>
    <p:sldLayoutId id="2147483784" r:id="rId281"/>
    <p:sldLayoutId id="2147483777" r:id="rId282"/>
    <p:sldLayoutId id="2147483776" r:id="rId283"/>
    <p:sldLayoutId id="2147483774" r:id="rId284"/>
    <p:sldLayoutId id="2147483773" r:id="rId285"/>
    <p:sldLayoutId id="2147483772" r:id="rId286"/>
    <p:sldLayoutId id="2147483769" r:id="rId287"/>
    <p:sldLayoutId id="2147483767" r:id="rId288"/>
    <p:sldLayoutId id="2147483766" r:id="rId289"/>
    <p:sldLayoutId id="2147483763" r:id="rId290"/>
    <p:sldLayoutId id="2147483762" r:id="rId291"/>
    <p:sldLayoutId id="2147483761" r:id="rId292"/>
    <p:sldLayoutId id="2147483760" r:id="rId293"/>
    <p:sldLayoutId id="2147483758" r:id="rId294"/>
    <p:sldLayoutId id="2147483757" r:id="rId295"/>
    <p:sldLayoutId id="2147483754" r:id="rId296"/>
    <p:sldLayoutId id="2147483753" r:id="rId297"/>
    <p:sldLayoutId id="2147483741" r:id="rId298"/>
    <p:sldLayoutId id="2147483739" r:id="rId299"/>
    <p:sldLayoutId id="2147483734" r:id="rId300"/>
    <p:sldLayoutId id="2147483733" r:id="rId301"/>
    <p:sldLayoutId id="2147483732" r:id="rId302"/>
    <p:sldLayoutId id="2147483730" r:id="rId303"/>
    <p:sldLayoutId id="2147483729" r:id="rId304"/>
    <p:sldLayoutId id="2147483728" r:id="rId305"/>
    <p:sldLayoutId id="2147483727" r:id="rId306"/>
    <p:sldLayoutId id="2147483726" r:id="rId307"/>
    <p:sldLayoutId id="2147483725" r:id="rId308"/>
    <p:sldLayoutId id="2147483724" r:id="rId309"/>
    <p:sldLayoutId id="2147483723" r:id="rId310"/>
    <p:sldLayoutId id="2147483722" r:id="rId311"/>
    <p:sldLayoutId id="2147483721" r:id="rId312"/>
    <p:sldLayoutId id="2147483720" r:id="rId313"/>
    <p:sldLayoutId id="2147483718" r:id="rId314"/>
    <p:sldLayoutId id="2147483717" r:id="rId315"/>
    <p:sldLayoutId id="2147483716" r:id="rId316"/>
    <p:sldLayoutId id="2147483715" r:id="rId317"/>
    <p:sldLayoutId id="2147483714" r:id="rId318"/>
    <p:sldLayoutId id="2147483712" r:id="rId319"/>
    <p:sldLayoutId id="2147483711" r:id="rId320"/>
    <p:sldLayoutId id="2147483710" r:id="rId321"/>
    <p:sldLayoutId id="2147483709" r:id="rId322"/>
    <p:sldLayoutId id="2147483706" r:id="rId323"/>
    <p:sldLayoutId id="2147483705" r:id="rId324"/>
    <p:sldLayoutId id="2147483704" r:id="rId325"/>
    <p:sldLayoutId id="2147483703" r:id="rId326"/>
    <p:sldLayoutId id="2147483701" r:id="rId327"/>
    <p:sldLayoutId id="2147483699" r:id="rId328"/>
    <p:sldLayoutId id="2147483698" r:id="rId329"/>
    <p:sldLayoutId id="2147483697" r:id="rId330"/>
    <p:sldLayoutId id="2147483696" r:id="rId331"/>
    <p:sldLayoutId id="2147483695" r:id="rId332"/>
    <p:sldLayoutId id="2147483693" r:id="rId333"/>
    <p:sldLayoutId id="2147483692" r:id="rId334"/>
    <p:sldLayoutId id="2147483689" r:id="rId335"/>
    <p:sldLayoutId id="2147483688" r:id="rId336"/>
    <p:sldLayoutId id="2147483687" r:id="rId337"/>
    <p:sldLayoutId id="2147483686" r:id="rId338"/>
    <p:sldLayoutId id="2147483685" r:id="rId339"/>
    <p:sldLayoutId id="2147483684" r:id="rId340"/>
    <p:sldLayoutId id="2147483683" r:id="rId341"/>
    <p:sldLayoutId id="2147483680" r:id="rId342"/>
    <p:sldLayoutId id="2147483679" r:id="rId343"/>
    <p:sldLayoutId id="2147483678" r:id="rId344"/>
    <p:sldLayoutId id="2147483677" r:id="rId345"/>
    <p:sldLayoutId id="2147483676" r:id="rId346"/>
    <p:sldLayoutId id="2147483675" r:id="rId347"/>
    <p:sldLayoutId id="2147483674" r:id="rId348"/>
    <p:sldLayoutId id="2147483671" r:id="rId349"/>
    <p:sldLayoutId id="2147483670" r:id="rId350"/>
    <p:sldLayoutId id="2147483669" r:id="rId351"/>
    <p:sldLayoutId id="2147483668" r:id="rId352"/>
    <p:sldLayoutId id="2147483664" r:id="rId353"/>
    <p:sldLayoutId id="2147483663" r:id="rId354"/>
    <p:sldLayoutId id="2147483656" r:id="rId355"/>
    <p:sldLayoutId id="2147483657" r:id="rId356"/>
    <p:sldLayoutId id="2147483658" r:id="rId357"/>
    <p:sldLayoutId id="2147483659" r:id="rId358"/>
    <p:sldLayoutId id="2147483667" r:id="rId359"/>
    <p:sldLayoutId id="2147483666" r:id="rId360"/>
    <p:sldLayoutId id="2147483665" r:id="rId361"/>
    <p:sldLayoutId id="2147484011" r:id="rId3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uây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0" t="21111" r="25625" b="34444"/>
          <a:stretch/>
        </p:blipFill>
        <p:spPr>
          <a:xfrm>
            <a:off x="0" y="457200"/>
            <a:ext cx="12192001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2438400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được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6790" y="2895600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như voi.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4858512"/>
            <a:ext cx="5349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thì làm sao mẹ bế được con?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4277380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được mẹ bế.</a:t>
            </a:r>
          </a:p>
        </p:txBody>
      </p:sp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25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</a:rPr>
              <a:t>2. </a:t>
            </a:r>
            <a:r>
              <a:rPr lang="en-US" sz="3600">
                <a:latin typeface="UTM Avo" panose="02040603050506020204" pitchFamily="18" charset="0"/>
              </a:rPr>
              <a:t>Chuột con có gì đáng yêu?</a:t>
            </a:r>
          </a:p>
        </p:txBody>
      </p:sp>
    </p:spTree>
    <p:extLst>
      <p:ext uri="{BB962C8B-B14F-4D97-AF65-F5344CB8AC3E}">
        <p14:creationId xmlns:p14="http://schemas.microsoft.com/office/powerpoint/2010/main" val="170556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25" t="48769" r="53370" b="6667"/>
          <a:stretch/>
        </p:blipFill>
        <p:spPr>
          <a:xfrm>
            <a:off x="3657600" y="1600200"/>
            <a:ext cx="6629400" cy="4615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002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278" y="845999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5983" y="1230719"/>
            <a:ext cx="24577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Chuột mẹ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9823" y="2286000"/>
            <a:ext cx="255435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Chuột con</a:t>
            </a:r>
          </a:p>
        </p:txBody>
      </p:sp>
    </p:spTree>
    <p:extLst>
      <p:ext uri="{BB962C8B-B14F-4D97-AF65-F5344CB8AC3E}">
        <p14:creationId xmlns:p14="http://schemas.microsoft.com/office/powerpoint/2010/main" val="46974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0000" t="35555" r="24375" b="6666"/>
          <a:stretch/>
        </p:blipFill>
        <p:spPr>
          <a:xfrm>
            <a:off x="1066800" y="685800"/>
            <a:ext cx="9639300" cy="56319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90900" y="110580"/>
            <a:ext cx="4829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Chuột con đáng yêu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1828800"/>
            <a:ext cx="9410700" cy="477684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82659"/>
            <a:ext cx="9410700" cy="477684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5715000"/>
            <a:ext cx="9410700" cy="477684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3835563"/>
            <a:ext cx="9410700" cy="925578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Chuột con đáng yêu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25" t="31111" r="28125" b="6667"/>
          <a:stretch/>
        </p:blipFill>
        <p:spPr>
          <a:xfrm>
            <a:off x="381000" y="304800"/>
            <a:ext cx="11277600" cy="6444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391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000" t="35555" r="24375" b="6666"/>
          <a:stretch/>
        </p:blipFill>
        <p:spPr>
          <a:xfrm>
            <a:off x="1066800" y="685800"/>
            <a:ext cx="9639300" cy="563195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914394" y="1828801"/>
            <a:ext cx="1724406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53600" y="1295401"/>
            <a:ext cx="609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00800" y="2286001"/>
            <a:ext cx="914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90900" y="110580"/>
            <a:ext cx="4829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Chuột con đáng yêu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457194" y="3809999"/>
            <a:ext cx="131940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434197" y="5257800"/>
            <a:ext cx="131940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1350265"/>
            <a:ext cx="406400" cy="4064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5502021" y="5294377"/>
            <a:ext cx="204177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0000" t="35555" r="24375" b="6666"/>
          <a:stretch/>
        </p:blipFill>
        <p:spPr>
          <a:xfrm>
            <a:off x="1066800" y="685800"/>
            <a:ext cx="9639300" cy="56319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90900" y="110580"/>
            <a:ext cx="4829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Chuột con đáng yêu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7643" y="7800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738" y="12316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0296" y="17384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0" y="1697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9355" y="2283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0296" y="2724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4437" y="32385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7916" y="36994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1666" y="36841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2788" y="468505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468257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4358" y="56155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324600" y="780066"/>
            <a:ext cx="76200" cy="4516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058400" y="3720756"/>
            <a:ext cx="76200" cy="4516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0000" t="35555" r="24375" b="6666"/>
          <a:stretch/>
        </p:blipFill>
        <p:spPr>
          <a:xfrm>
            <a:off x="1066800" y="685800"/>
            <a:ext cx="9639300" cy="56319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90900" y="110580"/>
            <a:ext cx="4829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Chuột con đáng yêu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6088" y="878985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7800" y="2382112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78149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1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0000" t="35555" r="24375" b="6666"/>
          <a:stretch/>
        </p:blipFill>
        <p:spPr>
          <a:xfrm>
            <a:off x="1066800" y="685800"/>
            <a:ext cx="9639300" cy="56319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90900" y="110580"/>
            <a:ext cx="4829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Chuột con đáng yêu</a:t>
            </a:r>
          </a:p>
        </p:txBody>
      </p:sp>
    </p:spTree>
    <p:extLst>
      <p:ext uri="{BB962C8B-B14F-4D97-AF65-F5344CB8AC3E}">
        <p14:creationId xmlns:p14="http://schemas.microsoft.com/office/powerpoint/2010/main" val="2834991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68292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123</Words>
  <Application>Microsoft Office PowerPoint</Application>
  <PresentationFormat>Widescreen</PresentationFormat>
  <Paragraphs>40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258</cp:revision>
  <dcterms:created xsi:type="dcterms:W3CDTF">2021-11-07T09:12:58Z</dcterms:created>
  <dcterms:modified xsi:type="dcterms:W3CDTF">2025-04-02T05:53:47Z</dcterms:modified>
</cp:coreProperties>
</file>