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9" r:id="rId5"/>
    <p:sldId id="271" r:id="rId6"/>
    <p:sldId id="355" r:id="rId7"/>
    <p:sldId id="365" r:id="rId8"/>
    <p:sldId id="366" r:id="rId9"/>
    <p:sldId id="367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8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10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theme" Target="../theme/theme1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2" r:id="rId138"/>
    <p:sldLayoutId id="2147484011" r:id="rId139"/>
    <p:sldLayoutId id="2147484010" r:id="rId140"/>
    <p:sldLayoutId id="2147484009" r:id="rId141"/>
    <p:sldLayoutId id="2147484007" r:id="rId142"/>
    <p:sldLayoutId id="2147484006" r:id="rId143"/>
    <p:sldLayoutId id="2147484005" r:id="rId144"/>
    <p:sldLayoutId id="2147484004" r:id="rId145"/>
    <p:sldLayoutId id="2147484003" r:id="rId146"/>
    <p:sldLayoutId id="2147484002" r:id="rId147"/>
    <p:sldLayoutId id="2147484000" r:id="rId148"/>
    <p:sldLayoutId id="2147483999" r:id="rId149"/>
    <p:sldLayoutId id="2147483998" r:id="rId150"/>
    <p:sldLayoutId id="2147483997" r:id="rId151"/>
    <p:sldLayoutId id="2147483992" r:id="rId152"/>
    <p:sldLayoutId id="2147483991" r:id="rId153"/>
    <p:sldLayoutId id="2147483987" r:id="rId154"/>
    <p:sldLayoutId id="2147483986" r:id="rId155"/>
    <p:sldLayoutId id="2147483985" r:id="rId156"/>
    <p:sldLayoutId id="2147483984" r:id="rId157"/>
    <p:sldLayoutId id="2147483982" r:id="rId158"/>
    <p:sldLayoutId id="2147483981" r:id="rId159"/>
    <p:sldLayoutId id="2147483977" r:id="rId160"/>
    <p:sldLayoutId id="2147483976" r:id="rId161"/>
    <p:sldLayoutId id="2147483975" r:id="rId162"/>
    <p:sldLayoutId id="2147483974" r:id="rId163"/>
    <p:sldLayoutId id="2147483972" r:id="rId164"/>
    <p:sldLayoutId id="2147483971" r:id="rId165"/>
    <p:sldLayoutId id="2147483970" r:id="rId166"/>
    <p:sldLayoutId id="2147483969" r:id="rId167"/>
    <p:sldLayoutId id="2147483968" r:id="rId168"/>
    <p:sldLayoutId id="2147483967" r:id="rId169"/>
    <p:sldLayoutId id="2147483965" r:id="rId170"/>
    <p:sldLayoutId id="2147483964" r:id="rId171"/>
    <p:sldLayoutId id="2147483959" r:id="rId172"/>
    <p:sldLayoutId id="2147483958" r:id="rId173"/>
    <p:sldLayoutId id="2147483957" r:id="rId174"/>
    <p:sldLayoutId id="2147483956" r:id="rId175"/>
    <p:sldLayoutId id="2147483954" r:id="rId176"/>
    <p:sldLayoutId id="2147483953" r:id="rId177"/>
    <p:sldLayoutId id="2147483951" r:id="rId178"/>
    <p:sldLayoutId id="2147483950" r:id="rId179"/>
    <p:sldLayoutId id="2147483949" r:id="rId180"/>
    <p:sldLayoutId id="2147483948" r:id="rId181"/>
    <p:sldLayoutId id="2147483947" r:id="rId182"/>
    <p:sldLayoutId id="2147483945" r:id="rId183"/>
    <p:sldLayoutId id="2147483944" r:id="rId184"/>
    <p:sldLayoutId id="2147483939" r:id="rId185"/>
    <p:sldLayoutId id="2147483935" r:id="rId186"/>
    <p:sldLayoutId id="2147483934" r:id="rId187"/>
    <p:sldLayoutId id="2147483931" r:id="rId188"/>
    <p:sldLayoutId id="2147483930" r:id="rId189"/>
    <p:sldLayoutId id="2147483929" r:id="rId190"/>
    <p:sldLayoutId id="2147483927" r:id="rId191"/>
    <p:sldLayoutId id="2147483926" r:id="rId192"/>
    <p:sldLayoutId id="2147483925" r:id="rId193"/>
    <p:sldLayoutId id="2147483924" r:id="rId194"/>
    <p:sldLayoutId id="2147483923" r:id="rId195"/>
    <p:sldLayoutId id="2147483919" r:id="rId196"/>
    <p:sldLayoutId id="2147483918" r:id="rId197"/>
    <p:sldLayoutId id="2147483917" r:id="rId198"/>
    <p:sldLayoutId id="2147483916" r:id="rId199"/>
    <p:sldLayoutId id="2147483915" r:id="rId200"/>
    <p:sldLayoutId id="2147483914" r:id="rId201"/>
    <p:sldLayoutId id="2147483912" r:id="rId202"/>
    <p:sldLayoutId id="2147483911" r:id="rId203"/>
    <p:sldLayoutId id="2147483910" r:id="rId204"/>
    <p:sldLayoutId id="2147483909" r:id="rId205"/>
    <p:sldLayoutId id="2147483908" r:id="rId206"/>
    <p:sldLayoutId id="2147483906" r:id="rId207"/>
    <p:sldLayoutId id="2147483904" r:id="rId208"/>
    <p:sldLayoutId id="2147483902" r:id="rId209"/>
    <p:sldLayoutId id="2147483901" r:id="rId210"/>
    <p:sldLayoutId id="2147483900" r:id="rId211"/>
    <p:sldLayoutId id="2147483899" r:id="rId212"/>
    <p:sldLayoutId id="2147483897" r:id="rId213"/>
    <p:sldLayoutId id="2147483896" r:id="rId214"/>
    <p:sldLayoutId id="2147483892" r:id="rId215"/>
    <p:sldLayoutId id="2147483891" r:id="rId216"/>
    <p:sldLayoutId id="2147483890" r:id="rId217"/>
    <p:sldLayoutId id="2147483888" r:id="rId218"/>
    <p:sldLayoutId id="2147483887" r:id="rId219"/>
    <p:sldLayoutId id="2147483886" r:id="rId220"/>
    <p:sldLayoutId id="2147483885" r:id="rId221"/>
    <p:sldLayoutId id="2147483884" r:id="rId222"/>
    <p:sldLayoutId id="2147483882" r:id="rId223"/>
    <p:sldLayoutId id="2147483881" r:id="rId224"/>
    <p:sldLayoutId id="2147483876" r:id="rId225"/>
    <p:sldLayoutId id="2147483875" r:id="rId226"/>
    <p:sldLayoutId id="2147483874" r:id="rId227"/>
    <p:sldLayoutId id="2147483873" r:id="rId228"/>
    <p:sldLayoutId id="2147483871" r:id="rId229"/>
    <p:sldLayoutId id="2147483870" r:id="rId230"/>
    <p:sldLayoutId id="2147483867" r:id="rId231"/>
    <p:sldLayoutId id="2147483866" r:id="rId232"/>
    <p:sldLayoutId id="2147483865" r:id="rId233"/>
    <p:sldLayoutId id="2147483864" r:id="rId234"/>
    <p:sldLayoutId id="2147483863" r:id="rId235"/>
    <p:sldLayoutId id="2147483862" r:id="rId236"/>
    <p:sldLayoutId id="2147483856" r:id="rId237"/>
    <p:sldLayoutId id="2147483855" r:id="rId238"/>
    <p:sldLayoutId id="2147483854" r:id="rId239"/>
    <p:sldLayoutId id="2147483853" r:id="rId240"/>
    <p:sldLayoutId id="2147483852" r:id="rId241"/>
    <p:sldLayoutId id="2147483851" r:id="rId242"/>
    <p:sldLayoutId id="2147483849" r:id="rId243"/>
    <p:sldLayoutId id="2147483848" r:id="rId244"/>
    <p:sldLayoutId id="2147483847" r:id="rId245"/>
    <p:sldLayoutId id="2147483846" r:id="rId246"/>
    <p:sldLayoutId id="2147483844" r:id="rId247"/>
    <p:sldLayoutId id="2147483843" r:id="rId248"/>
    <p:sldLayoutId id="2147483841" r:id="rId249"/>
    <p:sldLayoutId id="2147483840" r:id="rId250"/>
    <p:sldLayoutId id="2147483839" r:id="rId251"/>
    <p:sldLayoutId id="2147483838" r:id="rId252"/>
    <p:sldLayoutId id="2147483836" r:id="rId253"/>
    <p:sldLayoutId id="2147483835" r:id="rId254"/>
    <p:sldLayoutId id="2147483834" r:id="rId255"/>
    <p:sldLayoutId id="2147483829" r:id="rId256"/>
    <p:sldLayoutId id="2147483828" r:id="rId257"/>
    <p:sldLayoutId id="2147483827" r:id="rId258"/>
    <p:sldLayoutId id="2147483825" r:id="rId259"/>
    <p:sldLayoutId id="2147483824" r:id="rId260"/>
    <p:sldLayoutId id="2147483823" r:id="rId261"/>
    <p:sldLayoutId id="2147483822" r:id="rId262"/>
    <p:sldLayoutId id="2147483821" r:id="rId263"/>
    <p:sldLayoutId id="2147483820" r:id="rId264"/>
    <p:sldLayoutId id="2147483819" r:id="rId265"/>
    <p:sldLayoutId id="2147483815" r:id="rId266"/>
    <p:sldLayoutId id="2147483814" r:id="rId267"/>
    <p:sldLayoutId id="2147483813" r:id="rId268"/>
    <p:sldLayoutId id="2147483812" r:id="rId269"/>
    <p:sldLayoutId id="2147483809" r:id="rId270"/>
    <p:sldLayoutId id="2147483808" r:id="rId271"/>
    <p:sldLayoutId id="2147483807" r:id="rId272"/>
    <p:sldLayoutId id="2147483805" r:id="rId273"/>
    <p:sldLayoutId id="2147483803" r:id="rId274"/>
    <p:sldLayoutId id="2147483801" r:id="rId275"/>
    <p:sldLayoutId id="2147483800" r:id="rId276"/>
    <p:sldLayoutId id="2147483799" r:id="rId277"/>
    <p:sldLayoutId id="2147483791" r:id="rId278"/>
    <p:sldLayoutId id="2147483790" r:id="rId279"/>
    <p:sldLayoutId id="2147483789" r:id="rId280"/>
    <p:sldLayoutId id="2147483786" r:id="rId281"/>
    <p:sldLayoutId id="2147483785" r:id="rId282"/>
    <p:sldLayoutId id="2147483784" r:id="rId283"/>
    <p:sldLayoutId id="2147483777" r:id="rId284"/>
    <p:sldLayoutId id="2147483776" r:id="rId285"/>
    <p:sldLayoutId id="2147483774" r:id="rId286"/>
    <p:sldLayoutId id="2147483773" r:id="rId287"/>
    <p:sldLayoutId id="2147483772" r:id="rId288"/>
    <p:sldLayoutId id="2147483769" r:id="rId289"/>
    <p:sldLayoutId id="2147483767" r:id="rId290"/>
    <p:sldLayoutId id="2147483766" r:id="rId291"/>
    <p:sldLayoutId id="2147483763" r:id="rId292"/>
    <p:sldLayoutId id="2147483762" r:id="rId293"/>
    <p:sldLayoutId id="2147483761" r:id="rId294"/>
    <p:sldLayoutId id="2147483760" r:id="rId295"/>
    <p:sldLayoutId id="2147483758" r:id="rId296"/>
    <p:sldLayoutId id="2147483757" r:id="rId297"/>
    <p:sldLayoutId id="2147483754" r:id="rId298"/>
    <p:sldLayoutId id="2147483753" r:id="rId299"/>
    <p:sldLayoutId id="2147483741" r:id="rId300"/>
    <p:sldLayoutId id="2147483739" r:id="rId301"/>
    <p:sldLayoutId id="2147483734" r:id="rId302"/>
    <p:sldLayoutId id="2147483733" r:id="rId303"/>
    <p:sldLayoutId id="2147483732" r:id="rId304"/>
    <p:sldLayoutId id="2147483730" r:id="rId305"/>
    <p:sldLayoutId id="2147483729" r:id="rId306"/>
    <p:sldLayoutId id="2147483728" r:id="rId307"/>
    <p:sldLayoutId id="2147483727" r:id="rId308"/>
    <p:sldLayoutId id="2147483726" r:id="rId309"/>
    <p:sldLayoutId id="2147483725" r:id="rId310"/>
    <p:sldLayoutId id="2147483724" r:id="rId311"/>
    <p:sldLayoutId id="2147483723" r:id="rId312"/>
    <p:sldLayoutId id="2147483722" r:id="rId313"/>
    <p:sldLayoutId id="2147483721" r:id="rId314"/>
    <p:sldLayoutId id="2147483720" r:id="rId315"/>
    <p:sldLayoutId id="2147483718" r:id="rId316"/>
    <p:sldLayoutId id="2147483717" r:id="rId317"/>
    <p:sldLayoutId id="2147483716" r:id="rId318"/>
    <p:sldLayoutId id="2147483715" r:id="rId319"/>
    <p:sldLayoutId id="2147483714" r:id="rId320"/>
    <p:sldLayoutId id="2147483712" r:id="rId321"/>
    <p:sldLayoutId id="2147483711" r:id="rId322"/>
    <p:sldLayoutId id="2147483710" r:id="rId323"/>
    <p:sldLayoutId id="2147483709" r:id="rId324"/>
    <p:sldLayoutId id="2147483706" r:id="rId325"/>
    <p:sldLayoutId id="2147483705" r:id="rId326"/>
    <p:sldLayoutId id="2147483704" r:id="rId327"/>
    <p:sldLayoutId id="2147483703" r:id="rId328"/>
    <p:sldLayoutId id="2147483701" r:id="rId329"/>
    <p:sldLayoutId id="2147483699" r:id="rId330"/>
    <p:sldLayoutId id="2147483698" r:id="rId331"/>
    <p:sldLayoutId id="2147483697" r:id="rId332"/>
    <p:sldLayoutId id="2147483696" r:id="rId333"/>
    <p:sldLayoutId id="2147483695" r:id="rId334"/>
    <p:sldLayoutId id="2147483693" r:id="rId335"/>
    <p:sldLayoutId id="2147483692" r:id="rId336"/>
    <p:sldLayoutId id="2147483689" r:id="rId337"/>
    <p:sldLayoutId id="2147483688" r:id="rId338"/>
    <p:sldLayoutId id="2147483687" r:id="rId339"/>
    <p:sldLayoutId id="2147483686" r:id="rId340"/>
    <p:sldLayoutId id="2147483685" r:id="rId341"/>
    <p:sldLayoutId id="2147483684" r:id="rId342"/>
    <p:sldLayoutId id="2147483683" r:id="rId343"/>
    <p:sldLayoutId id="2147483680" r:id="rId344"/>
    <p:sldLayoutId id="2147483679" r:id="rId345"/>
    <p:sldLayoutId id="2147483678" r:id="rId346"/>
    <p:sldLayoutId id="2147483677" r:id="rId347"/>
    <p:sldLayoutId id="2147483676" r:id="rId348"/>
    <p:sldLayoutId id="2147483675" r:id="rId349"/>
    <p:sldLayoutId id="2147483674" r:id="rId350"/>
    <p:sldLayoutId id="2147483671" r:id="rId351"/>
    <p:sldLayoutId id="2147483670" r:id="rId352"/>
    <p:sldLayoutId id="2147483669" r:id="rId353"/>
    <p:sldLayoutId id="2147483668" r:id="rId354"/>
    <p:sldLayoutId id="2147483664" r:id="rId355"/>
    <p:sldLayoutId id="2147483663" r:id="rId356"/>
    <p:sldLayoutId id="2147483656" r:id="rId357"/>
    <p:sldLayoutId id="2147483657" r:id="rId358"/>
    <p:sldLayoutId id="2147483658" r:id="rId359"/>
    <p:sldLayoutId id="2147483659" r:id="rId360"/>
    <p:sldLayoutId id="2147483667" r:id="rId361"/>
    <p:sldLayoutId id="2147483666" r:id="rId362"/>
    <p:sldLayoutId id="2147483665" r:id="rId363"/>
    <p:sldLayoutId id="2147484013" r:id="rId3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24000" y="2824390"/>
            <a:ext cx="9000744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606296" y="3049694"/>
            <a:ext cx="8823755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609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Ôn tập </a:t>
            </a:r>
          </a:p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giữa học kì II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– HIỂU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75" t="32222" r="23750" b="7778"/>
          <a:stretch/>
        </p:blipFill>
        <p:spPr>
          <a:xfrm>
            <a:off x="609600" y="152400"/>
            <a:ext cx="10272889" cy="6096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57600" y="1447800"/>
            <a:ext cx="1524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45408" y="2743200"/>
            <a:ext cx="1536192" cy="7970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91400" y="1642872"/>
            <a:ext cx="914400" cy="2090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43800" y="3752850"/>
            <a:ext cx="762000" cy="2090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33800" y="914400"/>
            <a:ext cx="1371600" cy="4282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4834128"/>
            <a:ext cx="1295400" cy="362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49" t="31111" r="18125" b="6667"/>
          <a:stretch/>
        </p:blipFill>
        <p:spPr>
          <a:xfrm>
            <a:off x="304800" y="19049"/>
            <a:ext cx="11871892" cy="58834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962400" y="22860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6400" y="3810001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00800" y="3810002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38600" y="4343401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72400" y="5410201"/>
            <a:ext cx="1905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72000" y="5902464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1249" t="31111" r="18125" b="6667"/>
          <a:stretch/>
        </p:blipFill>
        <p:spPr>
          <a:xfrm>
            <a:off x="304800" y="19049"/>
            <a:ext cx="11871892" cy="5883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719" y="1781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0002" y="16882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3719" y="27717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9600" y="32998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3066" y="371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35354" y="37882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455" y="42766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7800" y="42766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334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1249" t="31111" r="18125" b="6667"/>
          <a:stretch/>
        </p:blipFill>
        <p:spPr>
          <a:xfrm>
            <a:off x="304800" y="19049"/>
            <a:ext cx="11871892" cy="5883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719" y="1781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3719" y="27717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7800" y="4267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1249" t="31111" r="18125" b="6667"/>
          <a:stretch/>
        </p:blipFill>
        <p:spPr>
          <a:xfrm>
            <a:off x="304800" y="19049"/>
            <a:ext cx="11871892" cy="58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4" t="63333" r="10000" b="7778"/>
          <a:stretch/>
        </p:blipFill>
        <p:spPr>
          <a:xfrm>
            <a:off x="1" y="1295400"/>
            <a:ext cx="1219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6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861649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51</Words>
  <Application>Microsoft Office PowerPoint</Application>
  <PresentationFormat>Widescreen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254</cp:revision>
  <dcterms:created xsi:type="dcterms:W3CDTF">2021-11-07T09:12:58Z</dcterms:created>
  <dcterms:modified xsi:type="dcterms:W3CDTF">2025-04-01T06:11:32Z</dcterms:modified>
</cp:coreProperties>
</file>