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311" r:id="rId4"/>
    <p:sldId id="369" r:id="rId5"/>
    <p:sldId id="370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ED197-A2F6-4EC1-9804-0D1DB2FEF0F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40CBA-F989-4ACE-A671-FDA5E905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1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C61ED-55AF-E355-D5C9-01EB4E7B5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F3D18-8F65-2424-860C-42D3DCD13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1AB67-A2D6-5D04-FA69-9F0317F7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7EC3-A619-4266-B13B-0DBFB000E42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0C556-DD25-3B93-07EC-D6E79903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08942-D284-1A92-0866-CE7CB6C79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4E43-74DC-4648-BBDA-934D4747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3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2BE72-F35A-D0EE-5FED-D36007A6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84AF7-AD8B-F51E-4179-40DA87916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72951-3EA4-F559-4113-E04D7A0D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7EC3-A619-4266-B13B-0DBFB000E42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B9C88-2A99-9859-0E35-11EC02FD1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53F7-1C7D-28A4-0EF7-5122228B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4E43-74DC-4648-BBDA-934D4747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6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AC8DA-EB31-D675-7FFB-AE9FDF872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048C2-C285-6649-9D74-4BB4E67C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38C3B-A995-2E09-7C5B-B0D4FF84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7EC3-A619-4266-B13B-0DBFB000E42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07AA1-7743-81E9-51DB-9D679C00A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94FE7-8D79-B70B-6BFF-529E8421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4E43-74DC-4648-BBDA-934D4747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1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5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6404-D15F-85E2-AE63-23459556F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17D30-1CBA-5D39-A3DE-7909C9324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6CAAA-BC6F-DF4D-3870-16A18433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7EC3-A619-4266-B13B-0DBFB000E42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FB02B-1E13-0057-EEFE-408AD7A37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3D7C8-AAF4-4E7F-DE9D-03A96078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4E43-74DC-4648-BBDA-934D4747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8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B00B-9A03-82FB-3520-343C03872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58852-5A1D-A58F-A2C4-8541472B1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63139-72CE-3589-D9AF-067F3D469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7EC3-A619-4266-B13B-0DBFB000E42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AC2D9-458C-9127-6CCF-B70FC1C8A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A7272-3874-2B08-03C9-DFB50C0D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4E43-74DC-4648-BBDA-934D4747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BBD1-C6B2-AEE6-C083-CEC00EBA4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F93AF-54F3-B1A8-7A2A-F18A3DF30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25F7B-5313-0355-B3F9-BEB6C12FC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160F1-D4C2-7869-0351-00E06759D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7EC3-A619-4266-B13B-0DBFB000E42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8EDFA-BC73-36BA-A0A7-16773F93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C6DBE-CB2B-E1CC-48D7-0B1ECC3C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4E43-74DC-4648-BBDA-934D4747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0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5EF9-B19F-9D1C-8DDF-D8C96DC3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38E77-4A8F-ED61-BA48-A4E48ABD6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EA8C9-3C4A-6678-E882-2EC6B758B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7F1CB1-EF92-2753-1EAE-80EDC7660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99886-1E76-3F53-E01C-F9880D35F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DAE22E-D0D8-51CA-C936-F18B5D2F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7EC3-A619-4266-B13B-0DBFB000E42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31B85A-C22E-DB8C-5746-B017D180C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9ADD63-C739-0871-184C-D1700DA0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4E43-74DC-4648-BBDA-934D4747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6A24-7E2F-3BF2-6EC8-363AD9922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E2310-7290-F082-C5FF-2D453AD2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7EC3-A619-4266-B13B-0DBFB000E42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B338A-1D0F-83E9-3C5C-AECAEA2E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D4D292-D7E6-6B9A-5FF0-BBDF0648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4E43-74DC-4648-BBDA-934D4747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1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40E430-C936-A2E5-7C56-D0704B663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7EC3-A619-4266-B13B-0DBFB000E42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38246F-FA88-8394-5726-2CEB759D6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D964D-D643-27AE-16E5-3E7EA9A6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4E43-74DC-4648-BBDA-934D4747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42F50-7DB3-A1C0-8FD8-92DA7166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4E863-5728-72FC-F099-4B0E6BB12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02858-229A-482A-DEFA-E635E033C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4D146-74B7-005A-3EB1-A73F9253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7EC3-A619-4266-B13B-0DBFB000E42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B17E2-B8D7-9632-127D-706B55A0E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06B79-A5E1-2ADB-FC3E-A2653E34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4E43-74DC-4648-BBDA-934D4747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6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7D55-7348-35A3-6D6A-3FFBD2F1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6AAA43-E84E-C978-0E06-55F5174F9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09796-5237-3CD6-7342-13718F369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2DE25-3D78-EBB9-8057-777B34FE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7EC3-A619-4266-B13B-0DBFB000E42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F3634-08F1-7D0F-4820-F9F005B9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0FDF7-CFF7-E24F-A22A-79711452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4E43-74DC-4648-BBDA-934D4747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3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2C776E-D731-D4C1-F42F-B229F5DE5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A779F-37C8-0638-66CE-982B9C48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EE21A-B7B0-AE34-1164-131EA16CC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27EC3-A619-4266-B13B-0DBFB000E42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B4D79-215E-80F5-65BF-608A9CCCC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3424D-A8BE-08F2-A5E9-5F044EAAE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34E43-74DC-4648-BBDA-934D4747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6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524000" y="2824390"/>
            <a:ext cx="9000744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606296" y="3049694"/>
            <a:ext cx="8823755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1400" y="2286000"/>
            <a:ext cx="6553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Đọc thành tiếng</a:t>
            </a:r>
            <a:endParaRPr lang="en-US" sz="7200" b="1" cap="none" spc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1250" t="30000" r="23125" b="8889"/>
          <a:stretch/>
        </p:blipFill>
        <p:spPr>
          <a:xfrm>
            <a:off x="2313432" y="93812"/>
            <a:ext cx="8533066" cy="642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1249" t="32222" r="18751" b="10000"/>
          <a:stretch/>
        </p:blipFill>
        <p:spPr>
          <a:xfrm>
            <a:off x="1195754" y="0"/>
            <a:ext cx="1099624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6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8750" t="42222" r="20000" b="11111"/>
          <a:stretch/>
        </p:blipFill>
        <p:spPr>
          <a:xfrm>
            <a:off x="1642899" y="1413302"/>
            <a:ext cx="8686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6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95097" y="2021239"/>
            <a:ext cx="382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42</Words>
  <Application>Microsoft Office PowerPoint</Application>
  <PresentationFormat>Widescreen</PresentationFormat>
  <Paragraphs>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SingPC</dc:creator>
  <cp:lastModifiedBy>SingPC</cp:lastModifiedBy>
  <cp:revision>1</cp:revision>
  <dcterms:created xsi:type="dcterms:W3CDTF">2025-03-31T06:30:22Z</dcterms:created>
  <dcterms:modified xsi:type="dcterms:W3CDTF">2025-03-31T06:57:32Z</dcterms:modified>
</cp:coreProperties>
</file>