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71" r:id="rId6"/>
    <p:sldId id="264" r:id="rId7"/>
    <p:sldId id="272" r:id="rId8"/>
    <p:sldId id="268" r:id="rId9"/>
    <p:sldId id="273" r:id="rId10"/>
    <p:sldId id="269" r:id="rId11"/>
    <p:sldId id="27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1A8F1-49FD-4DBB-9790-0A168C22D8C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3A3C0-DEFF-4004-BC83-39DF938A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00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3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8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7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4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1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9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5733-B14F-41BA-915C-6A9AC0B62D0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DB4D-E447-4C73-8452-333AA427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5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7122" y="747116"/>
            <a:ext cx="121668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3725"/>
            <a:ext cx="3032629" cy="27996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10218" y="1222019"/>
            <a:ext cx="10152514" cy="2040927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lvl="1" algn="ctr">
              <a:defRPr/>
            </a:pPr>
            <a:r>
              <a:rPr lang="en-US" sz="1400" b="1" kern="10" dirty="0">
                <a:ln w="127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 LỚP 1</a:t>
            </a:r>
            <a:endParaRPr kumimoji="0" lang="en-US" sz="1200" b="1" i="0" u="none" strike="noStrike" kern="1200" cap="none" spc="0" normalizeH="0" baseline="0" noProof="0" dirty="0">
              <a:ln w="12700">
                <a:solidFill>
                  <a:srgbClr val="FFC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223" y="3066609"/>
            <a:ext cx="12192000" cy="1676207"/>
            <a:chOff x="228600" y="3200400"/>
            <a:chExt cx="12192000" cy="1676207"/>
          </a:xfrm>
        </p:grpSpPr>
        <p:sp>
          <p:nvSpPr>
            <p:cNvPr id="11" name="Rectangle 10"/>
            <p:cNvSpPr/>
            <p:nvPr/>
          </p:nvSpPr>
          <p:spPr>
            <a:xfrm>
              <a:off x="228600" y="3200400"/>
              <a:ext cx="12192000" cy="10310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MÔN: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TiẾNG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ViỆT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– LỚP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Phân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môn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: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Học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vần</a:t>
              </a:r>
              <a:endPara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4531" y="4230276"/>
              <a:ext cx="7410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Bài 1</a:t>
              </a:r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36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36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oai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– </a:t>
              </a:r>
              <a:r>
                <a:rPr lang="en-US" sz="36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oay</a:t>
              </a:r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- </a:t>
              </a:r>
              <a:r>
                <a:rPr lang="en-US" sz="36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uây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(tiết </a:t>
              </a:r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2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)</a:t>
              </a:r>
              <a:endParaRPr lang="en-US" sz="36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43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0" y="0"/>
            <a:ext cx="10958273" cy="6829340"/>
          </a:xfrm>
        </p:spPr>
      </p:pic>
    </p:spTree>
    <p:extLst>
      <p:ext uri="{BB962C8B-B14F-4D97-AF65-F5344CB8AC3E}">
        <p14:creationId xmlns:p14="http://schemas.microsoft.com/office/powerpoint/2010/main" val="394335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4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66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71596"/>
      </p:ext>
    </p:extLst>
  </p:cSld>
  <p:clrMapOvr>
    <a:masterClrMapping/>
  </p:clrMapOvr>
  <p:transition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4049"/>
            <a:ext cx="11556274" cy="6577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365" y="841403"/>
            <a:ext cx="39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364" y="3218987"/>
            <a:ext cx="39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007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4049"/>
            <a:ext cx="11556274" cy="65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7" y="1394925"/>
            <a:ext cx="10603597" cy="28896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54926" y="3317966"/>
            <a:ext cx="539931" cy="592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7" y="2203268"/>
            <a:ext cx="12099063" cy="21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3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7" y="255649"/>
            <a:ext cx="9231086" cy="6233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8110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08" y="216044"/>
            <a:ext cx="9320597" cy="6169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2351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62" y="269966"/>
            <a:ext cx="9152476" cy="6274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15173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115103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44</Words>
  <Application>Microsoft Office PowerPoint</Application>
  <PresentationFormat>Widescreen</PresentationFormat>
  <Paragraphs>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7</cp:revision>
  <dcterms:created xsi:type="dcterms:W3CDTF">2022-03-12T13:57:53Z</dcterms:created>
  <dcterms:modified xsi:type="dcterms:W3CDTF">2025-03-27T06:59:22Z</dcterms:modified>
</cp:coreProperties>
</file>