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320" r:id="rId3"/>
    <p:sldId id="258" r:id="rId4"/>
    <p:sldId id="311" r:id="rId5"/>
    <p:sldId id="312" r:id="rId6"/>
    <p:sldId id="354" r:id="rId7"/>
    <p:sldId id="343" r:id="rId8"/>
    <p:sldId id="261" r:id="rId9"/>
    <p:sldId id="262" r:id="rId10"/>
    <p:sldId id="360" r:id="rId11"/>
    <p:sldId id="361" r:id="rId12"/>
    <p:sldId id="362" r:id="rId13"/>
    <p:sldId id="266" r:id="rId14"/>
    <p:sldId id="267" r:id="rId15"/>
    <p:sldId id="295" r:id="rId16"/>
    <p:sldId id="269" r:id="rId17"/>
    <p:sldId id="272" r:id="rId18"/>
    <p:sldId id="289" r:id="rId19"/>
    <p:sldId id="363" r:id="rId20"/>
    <p:sldId id="352" r:id="rId21"/>
    <p:sldId id="355" r:id="rId22"/>
    <p:sldId id="278" r:id="rId23"/>
  </p:sldIdLst>
  <p:sldSz cx="12192000" cy="6858000"/>
  <p:notesSz cx="6858000" cy="9144000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3333FF"/>
    <a:srgbClr val="000099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3712" autoAdjust="0"/>
  </p:normalViewPr>
  <p:slideViewPr>
    <p:cSldViewPr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A929EE-6C9A-410C-B834-9F69CAD30E1D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DAE1CE-4381-42D4-9197-3EB13AC06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370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B6A8AD-F3E6-47DE-B783-16C0EDA737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89131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BB279A-D454-406E-A0DD-490F1F308C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6087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546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34231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4089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46929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37040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20331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03566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33877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88467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17663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1495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170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36809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01403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87898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9136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33460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30890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56843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57195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88931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46726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5376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5455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41347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01607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99396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90198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168915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905784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35580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99025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634973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3453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55614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090254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78908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489992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614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91745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307040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57906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13033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20323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5530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645276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147026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601184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318793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223754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451233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842360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01740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775780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116064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722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90120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975761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130937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935825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065237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078007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39914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903571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083507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318816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8342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601115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746096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912500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455756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510351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801922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987736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776135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375462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363510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114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261068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110747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555543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869882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900178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901158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128322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200674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928684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758275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5436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654292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944791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048815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783044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521103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674525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623260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014232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339872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247611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3584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902577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465322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081769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858144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415311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558484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888558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449902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949951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132441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797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0561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70948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514627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654899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461834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388594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800185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920416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709394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228944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301822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9681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747642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198052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696334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177631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26155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13370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647383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851873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728545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146407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031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280909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207612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132599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968097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105556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519137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867683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799268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008015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382974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1920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275719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501150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032111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635551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806211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132225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68651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872678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685052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614918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5392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394442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606406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706025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136940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747633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363853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222344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360379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86977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488384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5801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873342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302927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495527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200438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689603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260533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713763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218882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855855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481542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0310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214000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024415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474953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659234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880278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150423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095412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946627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749864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927182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4703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03432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722592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574335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038316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28622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750205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869250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985387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467790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606658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2657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361487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117995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527496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645899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979258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047462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621812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131546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65947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54743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9371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033434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538548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587403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44314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004119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816951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8813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518347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820538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189677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597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2917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040093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569080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82532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537560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733068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807145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519717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819537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484997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293662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2635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2965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181440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894185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292765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600505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010553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643289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039912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119779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46298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0749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222883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444823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970873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358767"/>
      </p:ext>
    </p:extLst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172501"/>
      </p:ext>
    </p:extLst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163450"/>
      </p:ext>
    </p:extLst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205777"/>
      </p:ext>
    </p:extLst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926910"/>
      </p:ext>
    </p:extLst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676671"/>
      </p:ext>
    </p:extLst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679494"/>
      </p:ext>
    </p:extLst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0702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09736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872153"/>
      </p:ext>
    </p:extLst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850645"/>
      </p:ext>
    </p:extLst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450559"/>
      </p:ext>
    </p:extLst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770698"/>
      </p:ext>
    </p:extLst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21904"/>
      </p:ext>
    </p:extLst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090035"/>
      </p:ext>
    </p:extLst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237078"/>
      </p:ext>
    </p:extLst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05928"/>
      </p:ext>
    </p:extLst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928000"/>
      </p:ext>
    </p:extLst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3357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914514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34641"/>
      </p:ext>
    </p:extLst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9783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3561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7090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81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0D28F20-4900-0903-11A9-70353157D071}"/>
              </a:ext>
            </a:extLst>
          </p:cNvPr>
          <p:cNvGrpSpPr/>
          <p:nvPr userDrawn="1"/>
        </p:nvGrpSpPr>
        <p:grpSpPr>
          <a:xfrm>
            <a:off x="0" y="5949576"/>
            <a:ext cx="12192000" cy="908427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8869680" y="2"/>
            <a:ext cx="3322320" cy="87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2196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7919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45808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53190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94548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840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46759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26911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05037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1545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91585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80721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7959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60849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55091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67093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732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8399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39341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75313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94299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82518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01606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11197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88759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94767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36010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417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92559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52305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06205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39302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13078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41803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81761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61632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6764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12591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363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96253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27731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17863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88278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46760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25149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89493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08662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64492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99278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885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61863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88152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77508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79383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67647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24759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47332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38769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96306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9529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939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53893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00407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13296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80638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6883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67447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96830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76407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82092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6362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242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7" Type="http://schemas.openxmlformats.org/officeDocument/2006/relationships/slideLayout" Target="../slideLayouts/slideLayout117.xml"/><Relationship Id="rId299" Type="http://schemas.openxmlformats.org/officeDocument/2006/relationships/slideLayout" Target="../slideLayouts/slideLayout299.xml"/><Relationship Id="rId21" Type="http://schemas.openxmlformats.org/officeDocument/2006/relationships/slideLayout" Target="../slideLayouts/slideLayout21.xml"/><Relationship Id="rId63" Type="http://schemas.openxmlformats.org/officeDocument/2006/relationships/slideLayout" Target="../slideLayouts/slideLayout63.xml"/><Relationship Id="rId159" Type="http://schemas.openxmlformats.org/officeDocument/2006/relationships/slideLayout" Target="../slideLayouts/slideLayout159.xml"/><Relationship Id="rId324" Type="http://schemas.openxmlformats.org/officeDocument/2006/relationships/slideLayout" Target="../slideLayouts/slideLayout324.xml"/><Relationship Id="rId170" Type="http://schemas.openxmlformats.org/officeDocument/2006/relationships/slideLayout" Target="../slideLayouts/slideLayout170.xml"/><Relationship Id="rId226" Type="http://schemas.openxmlformats.org/officeDocument/2006/relationships/slideLayout" Target="../slideLayouts/slideLayout226.xml"/><Relationship Id="rId268" Type="http://schemas.openxmlformats.org/officeDocument/2006/relationships/slideLayout" Target="../slideLayouts/slideLayout268.xml"/><Relationship Id="rId32" Type="http://schemas.openxmlformats.org/officeDocument/2006/relationships/slideLayout" Target="../slideLayouts/slideLayout32.xml"/><Relationship Id="rId74" Type="http://schemas.openxmlformats.org/officeDocument/2006/relationships/slideLayout" Target="../slideLayouts/slideLayout74.xml"/><Relationship Id="rId128" Type="http://schemas.openxmlformats.org/officeDocument/2006/relationships/slideLayout" Target="../slideLayouts/slideLayout128.xml"/><Relationship Id="rId335" Type="http://schemas.openxmlformats.org/officeDocument/2006/relationships/slideLayout" Target="../slideLayouts/slideLayout335.xml"/><Relationship Id="rId5" Type="http://schemas.openxmlformats.org/officeDocument/2006/relationships/slideLayout" Target="../slideLayouts/slideLayout5.xml"/><Relationship Id="rId181" Type="http://schemas.openxmlformats.org/officeDocument/2006/relationships/slideLayout" Target="../slideLayouts/slideLayout181.xml"/><Relationship Id="rId237" Type="http://schemas.openxmlformats.org/officeDocument/2006/relationships/slideLayout" Target="../slideLayouts/slideLayout237.xml"/><Relationship Id="rId279" Type="http://schemas.openxmlformats.org/officeDocument/2006/relationships/slideLayout" Target="../slideLayouts/slideLayout279.xml"/><Relationship Id="rId43" Type="http://schemas.openxmlformats.org/officeDocument/2006/relationships/slideLayout" Target="../slideLayouts/slideLayout43.xml"/><Relationship Id="rId139" Type="http://schemas.openxmlformats.org/officeDocument/2006/relationships/slideLayout" Target="../slideLayouts/slideLayout139.xml"/><Relationship Id="rId290" Type="http://schemas.openxmlformats.org/officeDocument/2006/relationships/slideLayout" Target="../slideLayouts/slideLayout290.xml"/><Relationship Id="rId304" Type="http://schemas.openxmlformats.org/officeDocument/2006/relationships/slideLayout" Target="../slideLayouts/slideLayout304.xml"/><Relationship Id="rId346" Type="http://schemas.openxmlformats.org/officeDocument/2006/relationships/theme" Target="../theme/theme1.xml"/><Relationship Id="rId85" Type="http://schemas.openxmlformats.org/officeDocument/2006/relationships/slideLayout" Target="../slideLayouts/slideLayout85.xml"/><Relationship Id="rId150" Type="http://schemas.openxmlformats.org/officeDocument/2006/relationships/slideLayout" Target="../slideLayouts/slideLayout150.xml"/><Relationship Id="rId192" Type="http://schemas.openxmlformats.org/officeDocument/2006/relationships/slideLayout" Target="../slideLayouts/slideLayout192.xml"/><Relationship Id="rId206" Type="http://schemas.openxmlformats.org/officeDocument/2006/relationships/slideLayout" Target="../slideLayouts/slideLayout206.xml"/><Relationship Id="rId248" Type="http://schemas.openxmlformats.org/officeDocument/2006/relationships/slideLayout" Target="../slideLayouts/slideLayout248.xml"/><Relationship Id="rId12" Type="http://schemas.openxmlformats.org/officeDocument/2006/relationships/slideLayout" Target="../slideLayouts/slideLayout12.xml"/><Relationship Id="rId108" Type="http://schemas.openxmlformats.org/officeDocument/2006/relationships/slideLayout" Target="../slideLayouts/slideLayout108.xml"/><Relationship Id="rId315" Type="http://schemas.openxmlformats.org/officeDocument/2006/relationships/slideLayout" Target="../slideLayouts/slideLayout315.xml"/><Relationship Id="rId54" Type="http://schemas.openxmlformats.org/officeDocument/2006/relationships/slideLayout" Target="../slideLayouts/slideLayout54.xml"/><Relationship Id="rId96" Type="http://schemas.openxmlformats.org/officeDocument/2006/relationships/slideLayout" Target="../slideLayouts/slideLayout96.xml"/><Relationship Id="rId161" Type="http://schemas.openxmlformats.org/officeDocument/2006/relationships/slideLayout" Target="../slideLayouts/slideLayout161.xml"/><Relationship Id="rId217" Type="http://schemas.openxmlformats.org/officeDocument/2006/relationships/slideLayout" Target="../slideLayouts/slideLayout217.xml"/><Relationship Id="rId259" Type="http://schemas.openxmlformats.org/officeDocument/2006/relationships/slideLayout" Target="../slideLayouts/slideLayout259.xml"/><Relationship Id="rId23" Type="http://schemas.openxmlformats.org/officeDocument/2006/relationships/slideLayout" Target="../slideLayouts/slideLayout23.xml"/><Relationship Id="rId119" Type="http://schemas.openxmlformats.org/officeDocument/2006/relationships/slideLayout" Target="../slideLayouts/slideLayout119.xml"/><Relationship Id="rId270" Type="http://schemas.openxmlformats.org/officeDocument/2006/relationships/slideLayout" Target="../slideLayouts/slideLayout270.xml"/><Relationship Id="rId326" Type="http://schemas.openxmlformats.org/officeDocument/2006/relationships/slideLayout" Target="../slideLayouts/slideLayout326.xml"/><Relationship Id="rId65" Type="http://schemas.openxmlformats.org/officeDocument/2006/relationships/slideLayout" Target="../slideLayouts/slideLayout65.xml"/><Relationship Id="rId130" Type="http://schemas.openxmlformats.org/officeDocument/2006/relationships/slideLayout" Target="../slideLayouts/slideLayout130.xml"/><Relationship Id="rId172" Type="http://schemas.openxmlformats.org/officeDocument/2006/relationships/slideLayout" Target="../slideLayouts/slideLayout172.xml"/><Relationship Id="rId228" Type="http://schemas.openxmlformats.org/officeDocument/2006/relationships/slideLayout" Target="../slideLayouts/slideLayout228.xml"/><Relationship Id="rId281" Type="http://schemas.openxmlformats.org/officeDocument/2006/relationships/slideLayout" Target="../slideLayouts/slideLayout281.xml"/><Relationship Id="rId337" Type="http://schemas.openxmlformats.org/officeDocument/2006/relationships/slideLayout" Target="../slideLayouts/slideLayout337.xml"/><Relationship Id="rId34" Type="http://schemas.openxmlformats.org/officeDocument/2006/relationships/slideLayout" Target="../slideLayouts/slideLayout34.xml"/><Relationship Id="rId76" Type="http://schemas.openxmlformats.org/officeDocument/2006/relationships/slideLayout" Target="../slideLayouts/slideLayout76.xml"/><Relationship Id="rId141" Type="http://schemas.openxmlformats.org/officeDocument/2006/relationships/slideLayout" Target="../slideLayouts/slideLayout141.xml"/><Relationship Id="rId7" Type="http://schemas.openxmlformats.org/officeDocument/2006/relationships/slideLayout" Target="../slideLayouts/slideLayout7.xml"/><Relationship Id="rId183" Type="http://schemas.openxmlformats.org/officeDocument/2006/relationships/slideLayout" Target="../slideLayouts/slideLayout183.xml"/><Relationship Id="rId239" Type="http://schemas.openxmlformats.org/officeDocument/2006/relationships/slideLayout" Target="../slideLayouts/slideLayout239.xml"/><Relationship Id="rId250" Type="http://schemas.openxmlformats.org/officeDocument/2006/relationships/slideLayout" Target="../slideLayouts/slideLayout250.xml"/><Relationship Id="rId292" Type="http://schemas.openxmlformats.org/officeDocument/2006/relationships/slideLayout" Target="../slideLayouts/slideLayout292.xml"/><Relationship Id="rId306" Type="http://schemas.openxmlformats.org/officeDocument/2006/relationships/slideLayout" Target="../slideLayouts/slideLayout306.xml"/><Relationship Id="rId45" Type="http://schemas.openxmlformats.org/officeDocument/2006/relationships/slideLayout" Target="../slideLayouts/slideLayout45.xml"/><Relationship Id="rId87" Type="http://schemas.openxmlformats.org/officeDocument/2006/relationships/slideLayout" Target="../slideLayouts/slideLayout87.xml"/><Relationship Id="rId110" Type="http://schemas.openxmlformats.org/officeDocument/2006/relationships/slideLayout" Target="../slideLayouts/slideLayout110.xml"/><Relationship Id="rId152" Type="http://schemas.openxmlformats.org/officeDocument/2006/relationships/slideLayout" Target="../slideLayouts/slideLayout152.xml"/><Relationship Id="rId194" Type="http://schemas.openxmlformats.org/officeDocument/2006/relationships/slideLayout" Target="../slideLayouts/slideLayout194.xml"/><Relationship Id="rId208" Type="http://schemas.openxmlformats.org/officeDocument/2006/relationships/slideLayout" Target="../slideLayouts/slideLayout208.xml"/><Relationship Id="rId261" Type="http://schemas.openxmlformats.org/officeDocument/2006/relationships/slideLayout" Target="../slideLayouts/slideLayout261.xml"/><Relationship Id="rId14" Type="http://schemas.openxmlformats.org/officeDocument/2006/relationships/slideLayout" Target="../slideLayouts/slideLayout14.xml"/><Relationship Id="rId35" Type="http://schemas.openxmlformats.org/officeDocument/2006/relationships/slideLayout" Target="../slideLayouts/slideLayout35.xml"/><Relationship Id="rId56" Type="http://schemas.openxmlformats.org/officeDocument/2006/relationships/slideLayout" Target="../slideLayouts/slideLayout56.xml"/><Relationship Id="rId77" Type="http://schemas.openxmlformats.org/officeDocument/2006/relationships/slideLayout" Target="../slideLayouts/slideLayout77.xml"/><Relationship Id="rId100" Type="http://schemas.openxmlformats.org/officeDocument/2006/relationships/slideLayout" Target="../slideLayouts/slideLayout100.xml"/><Relationship Id="rId282" Type="http://schemas.openxmlformats.org/officeDocument/2006/relationships/slideLayout" Target="../slideLayouts/slideLayout282.xml"/><Relationship Id="rId317" Type="http://schemas.openxmlformats.org/officeDocument/2006/relationships/slideLayout" Target="../slideLayouts/slideLayout317.xml"/><Relationship Id="rId338" Type="http://schemas.openxmlformats.org/officeDocument/2006/relationships/slideLayout" Target="../slideLayouts/slideLayout338.xml"/><Relationship Id="rId8" Type="http://schemas.openxmlformats.org/officeDocument/2006/relationships/slideLayout" Target="../slideLayouts/slideLayout8.xml"/><Relationship Id="rId98" Type="http://schemas.openxmlformats.org/officeDocument/2006/relationships/slideLayout" Target="../slideLayouts/slideLayout98.xml"/><Relationship Id="rId121" Type="http://schemas.openxmlformats.org/officeDocument/2006/relationships/slideLayout" Target="../slideLayouts/slideLayout121.xml"/><Relationship Id="rId142" Type="http://schemas.openxmlformats.org/officeDocument/2006/relationships/slideLayout" Target="../slideLayouts/slideLayout142.xml"/><Relationship Id="rId163" Type="http://schemas.openxmlformats.org/officeDocument/2006/relationships/slideLayout" Target="../slideLayouts/slideLayout163.xml"/><Relationship Id="rId184" Type="http://schemas.openxmlformats.org/officeDocument/2006/relationships/slideLayout" Target="../slideLayouts/slideLayout184.xml"/><Relationship Id="rId219" Type="http://schemas.openxmlformats.org/officeDocument/2006/relationships/slideLayout" Target="../slideLayouts/slideLayout219.xml"/><Relationship Id="rId230" Type="http://schemas.openxmlformats.org/officeDocument/2006/relationships/slideLayout" Target="../slideLayouts/slideLayout230.xml"/><Relationship Id="rId251" Type="http://schemas.openxmlformats.org/officeDocument/2006/relationships/slideLayout" Target="../slideLayouts/slideLayout251.xml"/><Relationship Id="rId25" Type="http://schemas.openxmlformats.org/officeDocument/2006/relationships/slideLayout" Target="../slideLayouts/slideLayout25.xml"/><Relationship Id="rId46" Type="http://schemas.openxmlformats.org/officeDocument/2006/relationships/slideLayout" Target="../slideLayouts/slideLayout46.xml"/><Relationship Id="rId67" Type="http://schemas.openxmlformats.org/officeDocument/2006/relationships/slideLayout" Target="../slideLayouts/slideLayout67.xml"/><Relationship Id="rId272" Type="http://schemas.openxmlformats.org/officeDocument/2006/relationships/slideLayout" Target="../slideLayouts/slideLayout272.xml"/><Relationship Id="rId293" Type="http://schemas.openxmlformats.org/officeDocument/2006/relationships/slideLayout" Target="../slideLayouts/slideLayout293.xml"/><Relationship Id="rId307" Type="http://schemas.openxmlformats.org/officeDocument/2006/relationships/slideLayout" Target="../slideLayouts/slideLayout307.xml"/><Relationship Id="rId328" Type="http://schemas.openxmlformats.org/officeDocument/2006/relationships/slideLayout" Target="../slideLayouts/slideLayout328.xml"/><Relationship Id="rId88" Type="http://schemas.openxmlformats.org/officeDocument/2006/relationships/slideLayout" Target="../slideLayouts/slideLayout88.xml"/><Relationship Id="rId111" Type="http://schemas.openxmlformats.org/officeDocument/2006/relationships/slideLayout" Target="../slideLayouts/slideLayout111.xml"/><Relationship Id="rId132" Type="http://schemas.openxmlformats.org/officeDocument/2006/relationships/slideLayout" Target="../slideLayouts/slideLayout132.xml"/><Relationship Id="rId153" Type="http://schemas.openxmlformats.org/officeDocument/2006/relationships/slideLayout" Target="../slideLayouts/slideLayout153.xml"/><Relationship Id="rId174" Type="http://schemas.openxmlformats.org/officeDocument/2006/relationships/slideLayout" Target="../slideLayouts/slideLayout174.xml"/><Relationship Id="rId195" Type="http://schemas.openxmlformats.org/officeDocument/2006/relationships/slideLayout" Target="../slideLayouts/slideLayout195.xml"/><Relationship Id="rId209" Type="http://schemas.openxmlformats.org/officeDocument/2006/relationships/slideLayout" Target="../slideLayouts/slideLayout209.xml"/><Relationship Id="rId220" Type="http://schemas.openxmlformats.org/officeDocument/2006/relationships/slideLayout" Target="../slideLayouts/slideLayout220.xml"/><Relationship Id="rId241" Type="http://schemas.openxmlformats.org/officeDocument/2006/relationships/slideLayout" Target="../slideLayouts/slideLayout241.xml"/><Relationship Id="rId15" Type="http://schemas.openxmlformats.org/officeDocument/2006/relationships/slideLayout" Target="../slideLayouts/slideLayout15.xml"/><Relationship Id="rId36" Type="http://schemas.openxmlformats.org/officeDocument/2006/relationships/slideLayout" Target="../slideLayouts/slideLayout36.xml"/><Relationship Id="rId57" Type="http://schemas.openxmlformats.org/officeDocument/2006/relationships/slideLayout" Target="../slideLayouts/slideLayout57.xml"/><Relationship Id="rId262" Type="http://schemas.openxmlformats.org/officeDocument/2006/relationships/slideLayout" Target="../slideLayouts/slideLayout262.xml"/><Relationship Id="rId283" Type="http://schemas.openxmlformats.org/officeDocument/2006/relationships/slideLayout" Target="../slideLayouts/slideLayout283.xml"/><Relationship Id="rId318" Type="http://schemas.openxmlformats.org/officeDocument/2006/relationships/slideLayout" Target="../slideLayouts/slideLayout318.xml"/><Relationship Id="rId339" Type="http://schemas.openxmlformats.org/officeDocument/2006/relationships/slideLayout" Target="../slideLayouts/slideLayout339.xml"/><Relationship Id="rId78" Type="http://schemas.openxmlformats.org/officeDocument/2006/relationships/slideLayout" Target="../slideLayouts/slideLayout78.xml"/><Relationship Id="rId99" Type="http://schemas.openxmlformats.org/officeDocument/2006/relationships/slideLayout" Target="../slideLayouts/slideLayout99.xml"/><Relationship Id="rId101" Type="http://schemas.openxmlformats.org/officeDocument/2006/relationships/slideLayout" Target="../slideLayouts/slideLayout101.xml"/><Relationship Id="rId122" Type="http://schemas.openxmlformats.org/officeDocument/2006/relationships/slideLayout" Target="../slideLayouts/slideLayout122.xml"/><Relationship Id="rId143" Type="http://schemas.openxmlformats.org/officeDocument/2006/relationships/slideLayout" Target="../slideLayouts/slideLayout143.xml"/><Relationship Id="rId164" Type="http://schemas.openxmlformats.org/officeDocument/2006/relationships/slideLayout" Target="../slideLayouts/slideLayout164.xml"/><Relationship Id="rId185" Type="http://schemas.openxmlformats.org/officeDocument/2006/relationships/slideLayout" Target="../slideLayouts/slideLayout185.xml"/><Relationship Id="rId9" Type="http://schemas.openxmlformats.org/officeDocument/2006/relationships/slideLayout" Target="../slideLayouts/slideLayout9.xml"/><Relationship Id="rId210" Type="http://schemas.openxmlformats.org/officeDocument/2006/relationships/slideLayout" Target="../slideLayouts/slideLayout210.xml"/><Relationship Id="rId26" Type="http://schemas.openxmlformats.org/officeDocument/2006/relationships/slideLayout" Target="../slideLayouts/slideLayout26.xml"/><Relationship Id="rId231" Type="http://schemas.openxmlformats.org/officeDocument/2006/relationships/slideLayout" Target="../slideLayouts/slideLayout231.xml"/><Relationship Id="rId252" Type="http://schemas.openxmlformats.org/officeDocument/2006/relationships/slideLayout" Target="../slideLayouts/slideLayout252.xml"/><Relationship Id="rId273" Type="http://schemas.openxmlformats.org/officeDocument/2006/relationships/slideLayout" Target="../slideLayouts/slideLayout273.xml"/><Relationship Id="rId294" Type="http://schemas.openxmlformats.org/officeDocument/2006/relationships/slideLayout" Target="../slideLayouts/slideLayout294.xml"/><Relationship Id="rId308" Type="http://schemas.openxmlformats.org/officeDocument/2006/relationships/slideLayout" Target="../slideLayouts/slideLayout308.xml"/><Relationship Id="rId329" Type="http://schemas.openxmlformats.org/officeDocument/2006/relationships/slideLayout" Target="../slideLayouts/slideLayout329.xml"/><Relationship Id="rId47" Type="http://schemas.openxmlformats.org/officeDocument/2006/relationships/slideLayout" Target="../slideLayouts/slideLayout47.xml"/><Relationship Id="rId68" Type="http://schemas.openxmlformats.org/officeDocument/2006/relationships/slideLayout" Target="../slideLayouts/slideLayout68.xml"/><Relationship Id="rId89" Type="http://schemas.openxmlformats.org/officeDocument/2006/relationships/slideLayout" Target="../slideLayouts/slideLayout89.xml"/><Relationship Id="rId112" Type="http://schemas.openxmlformats.org/officeDocument/2006/relationships/slideLayout" Target="../slideLayouts/slideLayout112.xml"/><Relationship Id="rId133" Type="http://schemas.openxmlformats.org/officeDocument/2006/relationships/slideLayout" Target="../slideLayouts/slideLayout133.xml"/><Relationship Id="rId154" Type="http://schemas.openxmlformats.org/officeDocument/2006/relationships/slideLayout" Target="../slideLayouts/slideLayout154.xml"/><Relationship Id="rId175" Type="http://schemas.openxmlformats.org/officeDocument/2006/relationships/slideLayout" Target="../slideLayouts/slideLayout175.xml"/><Relationship Id="rId340" Type="http://schemas.openxmlformats.org/officeDocument/2006/relationships/slideLayout" Target="../slideLayouts/slideLayout340.xml"/><Relationship Id="rId196" Type="http://schemas.openxmlformats.org/officeDocument/2006/relationships/slideLayout" Target="../slideLayouts/slideLayout196.xml"/><Relationship Id="rId200" Type="http://schemas.openxmlformats.org/officeDocument/2006/relationships/slideLayout" Target="../slideLayouts/slideLayout200.xml"/><Relationship Id="rId16" Type="http://schemas.openxmlformats.org/officeDocument/2006/relationships/slideLayout" Target="../slideLayouts/slideLayout16.xml"/><Relationship Id="rId221" Type="http://schemas.openxmlformats.org/officeDocument/2006/relationships/slideLayout" Target="../slideLayouts/slideLayout221.xml"/><Relationship Id="rId242" Type="http://schemas.openxmlformats.org/officeDocument/2006/relationships/slideLayout" Target="../slideLayouts/slideLayout242.xml"/><Relationship Id="rId263" Type="http://schemas.openxmlformats.org/officeDocument/2006/relationships/slideLayout" Target="../slideLayouts/slideLayout263.xml"/><Relationship Id="rId284" Type="http://schemas.openxmlformats.org/officeDocument/2006/relationships/slideLayout" Target="../slideLayouts/slideLayout284.xml"/><Relationship Id="rId319" Type="http://schemas.openxmlformats.org/officeDocument/2006/relationships/slideLayout" Target="../slideLayouts/slideLayout319.xml"/><Relationship Id="rId37" Type="http://schemas.openxmlformats.org/officeDocument/2006/relationships/slideLayout" Target="../slideLayouts/slideLayout37.xml"/><Relationship Id="rId58" Type="http://schemas.openxmlformats.org/officeDocument/2006/relationships/slideLayout" Target="../slideLayouts/slideLayout58.xml"/><Relationship Id="rId79" Type="http://schemas.openxmlformats.org/officeDocument/2006/relationships/slideLayout" Target="../slideLayouts/slideLayout79.xml"/><Relationship Id="rId102" Type="http://schemas.openxmlformats.org/officeDocument/2006/relationships/slideLayout" Target="../slideLayouts/slideLayout102.xml"/><Relationship Id="rId123" Type="http://schemas.openxmlformats.org/officeDocument/2006/relationships/slideLayout" Target="../slideLayouts/slideLayout123.xml"/><Relationship Id="rId144" Type="http://schemas.openxmlformats.org/officeDocument/2006/relationships/slideLayout" Target="../slideLayouts/slideLayout144.xml"/><Relationship Id="rId330" Type="http://schemas.openxmlformats.org/officeDocument/2006/relationships/slideLayout" Target="../slideLayouts/slideLayout330.xml"/><Relationship Id="rId90" Type="http://schemas.openxmlformats.org/officeDocument/2006/relationships/slideLayout" Target="../slideLayouts/slideLayout90.xml"/><Relationship Id="rId165" Type="http://schemas.openxmlformats.org/officeDocument/2006/relationships/slideLayout" Target="../slideLayouts/slideLayout165.xml"/><Relationship Id="rId186" Type="http://schemas.openxmlformats.org/officeDocument/2006/relationships/slideLayout" Target="../slideLayouts/slideLayout186.xml"/><Relationship Id="rId211" Type="http://schemas.openxmlformats.org/officeDocument/2006/relationships/slideLayout" Target="../slideLayouts/slideLayout211.xml"/><Relationship Id="rId232" Type="http://schemas.openxmlformats.org/officeDocument/2006/relationships/slideLayout" Target="../slideLayouts/slideLayout232.xml"/><Relationship Id="rId253" Type="http://schemas.openxmlformats.org/officeDocument/2006/relationships/slideLayout" Target="../slideLayouts/slideLayout253.xml"/><Relationship Id="rId274" Type="http://schemas.openxmlformats.org/officeDocument/2006/relationships/slideLayout" Target="../slideLayouts/slideLayout274.xml"/><Relationship Id="rId295" Type="http://schemas.openxmlformats.org/officeDocument/2006/relationships/slideLayout" Target="../slideLayouts/slideLayout295.xml"/><Relationship Id="rId309" Type="http://schemas.openxmlformats.org/officeDocument/2006/relationships/slideLayout" Target="../slideLayouts/slideLayout309.xml"/><Relationship Id="rId27" Type="http://schemas.openxmlformats.org/officeDocument/2006/relationships/slideLayout" Target="../slideLayouts/slideLayout27.xml"/><Relationship Id="rId48" Type="http://schemas.openxmlformats.org/officeDocument/2006/relationships/slideLayout" Target="../slideLayouts/slideLayout48.xml"/><Relationship Id="rId69" Type="http://schemas.openxmlformats.org/officeDocument/2006/relationships/slideLayout" Target="../slideLayouts/slideLayout69.xml"/><Relationship Id="rId113" Type="http://schemas.openxmlformats.org/officeDocument/2006/relationships/slideLayout" Target="../slideLayouts/slideLayout113.xml"/><Relationship Id="rId134" Type="http://schemas.openxmlformats.org/officeDocument/2006/relationships/slideLayout" Target="../slideLayouts/slideLayout134.xml"/><Relationship Id="rId320" Type="http://schemas.openxmlformats.org/officeDocument/2006/relationships/slideLayout" Target="../slideLayouts/slideLayout320.xml"/><Relationship Id="rId80" Type="http://schemas.openxmlformats.org/officeDocument/2006/relationships/slideLayout" Target="../slideLayouts/slideLayout80.xml"/><Relationship Id="rId155" Type="http://schemas.openxmlformats.org/officeDocument/2006/relationships/slideLayout" Target="../slideLayouts/slideLayout155.xml"/><Relationship Id="rId176" Type="http://schemas.openxmlformats.org/officeDocument/2006/relationships/slideLayout" Target="../slideLayouts/slideLayout176.xml"/><Relationship Id="rId197" Type="http://schemas.openxmlformats.org/officeDocument/2006/relationships/slideLayout" Target="../slideLayouts/slideLayout197.xml"/><Relationship Id="rId341" Type="http://schemas.openxmlformats.org/officeDocument/2006/relationships/slideLayout" Target="../slideLayouts/slideLayout341.xml"/><Relationship Id="rId201" Type="http://schemas.openxmlformats.org/officeDocument/2006/relationships/slideLayout" Target="../slideLayouts/slideLayout201.xml"/><Relationship Id="rId222" Type="http://schemas.openxmlformats.org/officeDocument/2006/relationships/slideLayout" Target="../slideLayouts/slideLayout222.xml"/><Relationship Id="rId243" Type="http://schemas.openxmlformats.org/officeDocument/2006/relationships/slideLayout" Target="../slideLayouts/slideLayout243.xml"/><Relationship Id="rId264" Type="http://schemas.openxmlformats.org/officeDocument/2006/relationships/slideLayout" Target="../slideLayouts/slideLayout264.xml"/><Relationship Id="rId285" Type="http://schemas.openxmlformats.org/officeDocument/2006/relationships/slideLayout" Target="../slideLayouts/slideLayout285.xml"/><Relationship Id="rId17" Type="http://schemas.openxmlformats.org/officeDocument/2006/relationships/slideLayout" Target="../slideLayouts/slideLayout17.xml"/><Relationship Id="rId38" Type="http://schemas.openxmlformats.org/officeDocument/2006/relationships/slideLayout" Target="../slideLayouts/slideLayout38.xml"/><Relationship Id="rId59" Type="http://schemas.openxmlformats.org/officeDocument/2006/relationships/slideLayout" Target="../slideLayouts/slideLayout59.xml"/><Relationship Id="rId103" Type="http://schemas.openxmlformats.org/officeDocument/2006/relationships/slideLayout" Target="../slideLayouts/slideLayout103.xml"/><Relationship Id="rId124" Type="http://schemas.openxmlformats.org/officeDocument/2006/relationships/slideLayout" Target="../slideLayouts/slideLayout124.xml"/><Relationship Id="rId310" Type="http://schemas.openxmlformats.org/officeDocument/2006/relationships/slideLayout" Target="../slideLayouts/slideLayout310.xml"/><Relationship Id="rId70" Type="http://schemas.openxmlformats.org/officeDocument/2006/relationships/slideLayout" Target="../slideLayouts/slideLayout70.xml"/><Relationship Id="rId91" Type="http://schemas.openxmlformats.org/officeDocument/2006/relationships/slideLayout" Target="../slideLayouts/slideLayout91.xml"/><Relationship Id="rId145" Type="http://schemas.openxmlformats.org/officeDocument/2006/relationships/slideLayout" Target="../slideLayouts/slideLayout145.xml"/><Relationship Id="rId166" Type="http://schemas.openxmlformats.org/officeDocument/2006/relationships/slideLayout" Target="../slideLayouts/slideLayout166.xml"/><Relationship Id="rId187" Type="http://schemas.openxmlformats.org/officeDocument/2006/relationships/slideLayout" Target="../slideLayouts/slideLayout187.xml"/><Relationship Id="rId331" Type="http://schemas.openxmlformats.org/officeDocument/2006/relationships/slideLayout" Target="../slideLayouts/slideLayout331.xml"/><Relationship Id="rId1" Type="http://schemas.openxmlformats.org/officeDocument/2006/relationships/slideLayout" Target="../slideLayouts/slideLayout1.xml"/><Relationship Id="rId212" Type="http://schemas.openxmlformats.org/officeDocument/2006/relationships/slideLayout" Target="../slideLayouts/slideLayout212.xml"/><Relationship Id="rId233" Type="http://schemas.openxmlformats.org/officeDocument/2006/relationships/slideLayout" Target="../slideLayouts/slideLayout233.xml"/><Relationship Id="rId254" Type="http://schemas.openxmlformats.org/officeDocument/2006/relationships/slideLayout" Target="../slideLayouts/slideLayout254.xml"/><Relationship Id="rId28" Type="http://schemas.openxmlformats.org/officeDocument/2006/relationships/slideLayout" Target="../slideLayouts/slideLayout28.xml"/><Relationship Id="rId49" Type="http://schemas.openxmlformats.org/officeDocument/2006/relationships/slideLayout" Target="../slideLayouts/slideLayout49.xml"/><Relationship Id="rId114" Type="http://schemas.openxmlformats.org/officeDocument/2006/relationships/slideLayout" Target="../slideLayouts/slideLayout114.xml"/><Relationship Id="rId275" Type="http://schemas.openxmlformats.org/officeDocument/2006/relationships/slideLayout" Target="../slideLayouts/slideLayout275.xml"/><Relationship Id="rId296" Type="http://schemas.openxmlformats.org/officeDocument/2006/relationships/slideLayout" Target="../slideLayouts/slideLayout296.xml"/><Relationship Id="rId300" Type="http://schemas.openxmlformats.org/officeDocument/2006/relationships/slideLayout" Target="../slideLayouts/slideLayout300.xml"/><Relationship Id="rId60" Type="http://schemas.openxmlformats.org/officeDocument/2006/relationships/slideLayout" Target="../slideLayouts/slideLayout60.xml"/><Relationship Id="rId81" Type="http://schemas.openxmlformats.org/officeDocument/2006/relationships/slideLayout" Target="../slideLayouts/slideLayout81.xml"/><Relationship Id="rId135" Type="http://schemas.openxmlformats.org/officeDocument/2006/relationships/slideLayout" Target="../slideLayouts/slideLayout135.xml"/><Relationship Id="rId156" Type="http://schemas.openxmlformats.org/officeDocument/2006/relationships/slideLayout" Target="../slideLayouts/slideLayout156.xml"/><Relationship Id="rId177" Type="http://schemas.openxmlformats.org/officeDocument/2006/relationships/slideLayout" Target="../slideLayouts/slideLayout177.xml"/><Relationship Id="rId198" Type="http://schemas.openxmlformats.org/officeDocument/2006/relationships/slideLayout" Target="../slideLayouts/slideLayout198.xml"/><Relationship Id="rId321" Type="http://schemas.openxmlformats.org/officeDocument/2006/relationships/slideLayout" Target="../slideLayouts/slideLayout321.xml"/><Relationship Id="rId342" Type="http://schemas.openxmlformats.org/officeDocument/2006/relationships/slideLayout" Target="../slideLayouts/slideLayout342.xml"/><Relationship Id="rId202" Type="http://schemas.openxmlformats.org/officeDocument/2006/relationships/slideLayout" Target="../slideLayouts/slideLayout202.xml"/><Relationship Id="rId223" Type="http://schemas.openxmlformats.org/officeDocument/2006/relationships/slideLayout" Target="../slideLayouts/slideLayout223.xml"/><Relationship Id="rId244" Type="http://schemas.openxmlformats.org/officeDocument/2006/relationships/slideLayout" Target="../slideLayouts/slideLayout244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265" Type="http://schemas.openxmlformats.org/officeDocument/2006/relationships/slideLayout" Target="../slideLayouts/slideLayout265.xml"/><Relationship Id="rId286" Type="http://schemas.openxmlformats.org/officeDocument/2006/relationships/slideLayout" Target="../slideLayouts/slideLayout286.xml"/><Relationship Id="rId50" Type="http://schemas.openxmlformats.org/officeDocument/2006/relationships/slideLayout" Target="../slideLayouts/slideLayout50.xml"/><Relationship Id="rId104" Type="http://schemas.openxmlformats.org/officeDocument/2006/relationships/slideLayout" Target="../slideLayouts/slideLayout104.xml"/><Relationship Id="rId125" Type="http://schemas.openxmlformats.org/officeDocument/2006/relationships/slideLayout" Target="../slideLayouts/slideLayout125.xml"/><Relationship Id="rId146" Type="http://schemas.openxmlformats.org/officeDocument/2006/relationships/slideLayout" Target="../slideLayouts/slideLayout146.xml"/><Relationship Id="rId167" Type="http://schemas.openxmlformats.org/officeDocument/2006/relationships/slideLayout" Target="../slideLayouts/slideLayout167.xml"/><Relationship Id="rId188" Type="http://schemas.openxmlformats.org/officeDocument/2006/relationships/slideLayout" Target="../slideLayouts/slideLayout188.xml"/><Relationship Id="rId311" Type="http://schemas.openxmlformats.org/officeDocument/2006/relationships/slideLayout" Target="../slideLayouts/slideLayout311.xml"/><Relationship Id="rId332" Type="http://schemas.openxmlformats.org/officeDocument/2006/relationships/slideLayout" Target="../slideLayouts/slideLayout332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213" Type="http://schemas.openxmlformats.org/officeDocument/2006/relationships/slideLayout" Target="../slideLayouts/slideLayout213.xml"/><Relationship Id="rId234" Type="http://schemas.openxmlformats.org/officeDocument/2006/relationships/slideLayout" Target="../slideLayouts/slideLayout234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55" Type="http://schemas.openxmlformats.org/officeDocument/2006/relationships/slideLayout" Target="../slideLayouts/slideLayout255.xml"/><Relationship Id="rId276" Type="http://schemas.openxmlformats.org/officeDocument/2006/relationships/slideLayout" Target="../slideLayouts/slideLayout276.xml"/><Relationship Id="rId297" Type="http://schemas.openxmlformats.org/officeDocument/2006/relationships/slideLayout" Target="../slideLayouts/slideLayout297.xml"/><Relationship Id="rId40" Type="http://schemas.openxmlformats.org/officeDocument/2006/relationships/slideLayout" Target="../slideLayouts/slideLayout40.xml"/><Relationship Id="rId115" Type="http://schemas.openxmlformats.org/officeDocument/2006/relationships/slideLayout" Target="../slideLayouts/slideLayout115.xml"/><Relationship Id="rId136" Type="http://schemas.openxmlformats.org/officeDocument/2006/relationships/slideLayout" Target="../slideLayouts/slideLayout136.xml"/><Relationship Id="rId157" Type="http://schemas.openxmlformats.org/officeDocument/2006/relationships/slideLayout" Target="../slideLayouts/slideLayout157.xml"/><Relationship Id="rId178" Type="http://schemas.openxmlformats.org/officeDocument/2006/relationships/slideLayout" Target="../slideLayouts/slideLayout178.xml"/><Relationship Id="rId301" Type="http://schemas.openxmlformats.org/officeDocument/2006/relationships/slideLayout" Target="../slideLayouts/slideLayout301.xml"/><Relationship Id="rId322" Type="http://schemas.openxmlformats.org/officeDocument/2006/relationships/slideLayout" Target="../slideLayouts/slideLayout322.xml"/><Relationship Id="rId343" Type="http://schemas.openxmlformats.org/officeDocument/2006/relationships/slideLayout" Target="../slideLayouts/slideLayout343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99" Type="http://schemas.openxmlformats.org/officeDocument/2006/relationships/slideLayout" Target="../slideLayouts/slideLayout199.xml"/><Relationship Id="rId203" Type="http://schemas.openxmlformats.org/officeDocument/2006/relationships/slideLayout" Target="../slideLayouts/slideLayout203.xml"/><Relationship Id="rId19" Type="http://schemas.openxmlformats.org/officeDocument/2006/relationships/slideLayout" Target="../slideLayouts/slideLayout19.xml"/><Relationship Id="rId224" Type="http://schemas.openxmlformats.org/officeDocument/2006/relationships/slideLayout" Target="../slideLayouts/slideLayout224.xml"/><Relationship Id="rId245" Type="http://schemas.openxmlformats.org/officeDocument/2006/relationships/slideLayout" Target="../slideLayouts/slideLayout245.xml"/><Relationship Id="rId266" Type="http://schemas.openxmlformats.org/officeDocument/2006/relationships/slideLayout" Target="../slideLayouts/slideLayout266.xml"/><Relationship Id="rId287" Type="http://schemas.openxmlformats.org/officeDocument/2006/relationships/slideLayout" Target="../slideLayouts/slideLayout287.xml"/><Relationship Id="rId30" Type="http://schemas.openxmlformats.org/officeDocument/2006/relationships/slideLayout" Target="../slideLayouts/slideLayout30.xml"/><Relationship Id="rId105" Type="http://schemas.openxmlformats.org/officeDocument/2006/relationships/slideLayout" Target="../slideLayouts/slideLayout105.xml"/><Relationship Id="rId126" Type="http://schemas.openxmlformats.org/officeDocument/2006/relationships/slideLayout" Target="../slideLayouts/slideLayout126.xml"/><Relationship Id="rId147" Type="http://schemas.openxmlformats.org/officeDocument/2006/relationships/slideLayout" Target="../slideLayouts/slideLayout147.xml"/><Relationship Id="rId168" Type="http://schemas.openxmlformats.org/officeDocument/2006/relationships/slideLayout" Target="../slideLayouts/slideLayout168.xml"/><Relationship Id="rId312" Type="http://schemas.openxmlformats.org/officeDocument/2006/relationships/slideLayout" Target="../slideLayouts/slideLayout312.xml"/><Relationship Id="rId333" Type="http://schemas.openxmlformats.org/officeDocument/2006/relationships/slideLayout" Target="../slideLayouts/slideLayout333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93" Type="http://schemas.openxmlformats.org/officeDocument/2006/relationships/slideLayout" Target="../slideLayouts/slideLayout93.xml"/><Relationship Id="rId189" Type="http://schemas.openxmlformats.org/officeDocument/2006/relationships/slideLayout" Target="../slideLayouts/slideLayout189.xml"/><Relationship Id="rId3" Type="http://schemas.openxmlformats.org/officeDocument/2006/relationships/slideLayout" Target="../slideLayouts/slideLayout3.xml"/><Relationship Id="rId214" Type="http://schemas.openxmlformats.org/officeDocument/2006/relationships/slideLayout" Target="../slideLayouts/slideLayout214.xml"/><Relationship Id="rId235" Type="http://schemas.openxmlformats.org/officeDocument/2006/relationships/slideLayout" Target="../slideLayouts/slideLayout235.xml"/><Relationship Id="rId256" Type="http://schemas.openxmlformats.org/officeDocument/2006/relationships/slideLayout" Target="../slideLayouts/slideLayout256.xml"/><Relationship Id="rId277" Type="http://schemas.openxmlformats.org/officeDocument/2006/relationships/slideLayout" Target="../slideLayouts/slideLayout277.xml"/><Relationship Id="rId298" Type="http://schemas.openxmlformats.org/officeDocument/2006/relationships/slideLayout" Target="../slideLayouts/slideLayout298.xml"/><Relationship Id="rId116" Type="http://schemas.openxmlformats.org/officeDocument/2006/relationships/slideLayout" Target="../slideLayouts/slideLayout116.xml"/><Relationship Id="rId137" Type="http://schemas.openxmlformats.org/officeDocument/2006/relationships/slideLayout" Target="../slideLayouts/slideLayout137.xml"/><Relationship Id="rId158" Type="http://schemas.openxmlformats.org/officeDocument/2006/relationships/slideLayout" Target="../slideLayouts/slideLayout158.xml"/><Relationship Id="rId302" Type="http://schemas.openxmlformats.org/officeDocument/2006/relationships/slideLayout" Target="../slideLayouts/slideLayout302.xml"/><Relationship Id="rId323" Type="http://schemas.openxmlformats.org/officeDocument/2006/relationships/slideLayout" Target="../slideLayouts/slideLayout323.xml"/><Relationship Id="rId344" Type="http://schemas.openxmlformats.org/officeDocument/2006/relationships/slideLayout" Target="../slideLayouts/slideLayout344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62" Type="http://schemas.openxmlformats.org/officeDocument/2006/relationships/slideLayout" Target="../slideLayouts/slideLayout62.xml"/><Relationship Id="rId83" Type="http://schemas.openxmlformats.org/officeDocument/2006/relationships/slideLayout" Target="../slideLayouts/slideLayout83.xml"/><Relationship Id="rId179" Type="http://schemas.openxmlformats.org/officeDocument/2006/relationships/slideLayout" Target="../slideLayouts/slideLayout179.xml"/><Relationship Id="rId190" Type="http://schemas.openxmlformats.org/officeDocument/2006/relationships/slideLayout" Target="../slideLayouts/slideLayout190.xml"/><Relationship Id="rId204" Type="http://schemas.openxmlformats.org/officeDocument/2006/relationships/slideLayout" Target="../slideLayouts/slideLayout204.xml"/><Relationship Id="rId225" Type="http://schemas.openxmlformats.org/officeDocument/2006/relationships/slideLayout" Target="../slideLayouts/slideLayout225.xml"/><Relationship Id="rId246" Type="http://schemas.openxmlformats.org/officeDocument/2006/relationships/slideLayout" Target="../slideLayouts/slideLayout246.xml"/><Relationship Id="rId267" Type="http://schemas.openxmlformats.org/officeDocument/2006/relationships/slideLayout" Target="../slideLayouts/slideLayout267.xml"/><Relationship Id="rId288" Type="http://schemas.openxmlformats.org/officeDocument/2006/relationships/slideLayout" Target="../slideLayouts/slideLayout288.xml"/><Relationship Id="rId106" Type="http://schemas.openxmlformats.org/officeDocument/2006/relationships/slideLayout" Target="../slideLayouts/slideLayout106.xml"/><Relationship Id="rId127" Type="http://schemas.openxmlformats.org/officeDocument/2006/relationships/slideLayout" Target="../slideLayouts/slideLayout127.xml"/><Relationship Id="rId313" Type="http://schemas.openxmlformats.org/officeDocument/2006/relationships/slideLayout" Target="../slideLayouts/slideLayout313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52" Type="http://schemas.openxmlformats.org/officeDocument/2006/relationships/slideLayout" Target="../slideLayouts/slideLayout52.xml"/><Relationship Id="rId73" Type="http://schemas.openxmlformats.org/officeDocument/2006/relationships/slideLayout" Target="../slideLayouts/slideLayout73.xml"/><Relationship Id="rId94" Type="http://schemas.openxmlformats.org/officeDocument/2006/relationships/slideLayout" Target="../slideLayouts/slideLayout94.xml"/><Relationship Id="rId148" Type="http://schemas.openxmlformats.org/officeDocument/2006/relationships/slideLayout" Target="../slideLayouts/slideLayout148.xml"/><Relationship Id="rId169" Type="http://schemas.openxmlformats.org/officeDocument/2006/relationships/slideLayout" Target="../slideLayouts/slideLayout169.xml"/><Relationship Id="rId334" Type="http://schemas.openxmlformats.org/officeDocument/2006/relationships/slideLayout" Target="../slideLayouts/slideLayout334.xml"/><Relationship Id="rId4" Type="http://schemas.openxmlformats.org/officeDocument/2006/relationships/slideLayout" Target="../slideLayouts/slideLayout4.xml"/><Relationship Id="rId180" Type="http://schemas.openxmlformats.org/officeDocument/2006/relationships/slideLayout" Target="../slideLayouts/slideLayout180.xml"/><Relationship Id="rId215" Type="http://schemas.openxmlformats.org/officeDocument/2006/relationships/slideLayout" Target="../slideLayouts/slideLayout215.xml"/><Relationship Id="rId236" Type="http://schemas.openxmlformats.org/officeDocument/2006/relationships/slideLayout" Target="../slideLayouts/slideLayout236.xml"/><Relationship Id="rId257" Type="http://schemas.openxmlformats.org/officeDocument/2006/relationships/slideLayout" Target="../slideLayouts/slideLayout257.xml"/><Relationship Id="rId278" Type="http://schemas.openxmlformats.org/officeDocument/2006/relationships/slideLayout" Target="../slideLayouts/slideLayout278.xml"/><Relationship Id="rId303" Type="http://schemas.openxmlformats.org/officeDocument/2006/relationships/slideLayout" Target="../slideLayouts/slideLayout303.xml"/><Relationship Id="rId42" Type="http://schemas.openxmlformats.org/officeDocument/2006/relationships/slideLayout" Target="../slideLayouts/slideLayout42.xml"/><Relationship Id="rId84" Type="http://schemas.openxmlformats.org/officeDocument/2006/relationships/slideLayout" Target="../slideLayouts/slideLayout84.xml"/><Relationship Id="rId138" Type="http://schemas.openxmlformats.org/officeDocument/2006/relationships/slideLayout" Target="../slideLayouts/slideLayout138.xml"/><Relationship Id="rId345" Type="http://schemas.openxmlformats.org/officeDocument/2006/relationships/slideLayout" Target="../slideLayouts/slideLayout345.xml"/><Relationship Id="rId191" Type="http://schemas.openxmlformats.org/officeDocument/2006/relationships/slideLayout" Target="../slideLayouts/slideLayout191.xml"/><Relationship Id="rId205" Type="http://schemas.openxmlformats.org/officeDocument/2006/relationships/slideLayout" Target="../slideLayouts/slideLayout205.xml"/><Relationship Id="rId247" Type="http://schemas.openxmlformats.org/officeDocument/2006/relationships/slideLayout" Target="../slideLayouts/slideLayout247.xml"/><Relationship Id="rId107" Type="http://schemas.openxmlformats.org/officeDocument/2006/relationships/slideLayout" Target="../slideLayouts/slideLayout107.xml"/><Relationship Id="rId289" Type="http://schemas.openxmlformats.org/officeDocument/2006/relationships/slideLayout" Target="../slideLayouts/slideLayout289.xml"/><Relationship Id="rId11" Type="http://schemas.openxmlformats.org/officeDocument/2006/relationships/slideLayout" Target="../slideLayouts/slideLayout11.xml"/><Relationship Id="rId53" Type="http://schemas.openxmlformats.org/officeDocument/2006/relationships/slideLayout" Target="../slideLayouts/slideLayout53.xml"/><Relationship Id="rId149" Type="http://schemas.openxmlformats.org/officeDocument/2006/relationships/slideLayout" Target="../slideLayouts/slideLayout149.xml"/><Relationship Id="rId314" Type="http://schemas.openxmlformats.org/officeDocument/2006/relationships/slideLayout" Target="../slideLayouts/slideLayout314.xml"/><Relationship Id="rId95" Type="http://schemas.openxmlformats.org/officeDocument/2006/relationships/slideLayout" Target="../slideLayouts/slideLayout95.xml"/><Relationship Id="rId160" Type="http://schemas.openxmlformats.org/officeDocument/2006/relationships/slideLayout" Target="../slideLayouts/slideLayout160.xml"/><Relationship Id="rId216" Type="http://schemas.openxmlformats.org/officeDocument/2006/relationships/slideLayout" Target="../slideLayouts/slideLayout216.xml"/><Relationship Id="rId258" Type="http://schemas.openxmlformats.org/officeDocument/2006/relationships/slideLayout" Target="../slideLayouts/slideLayout258.xml"/><Relationship Id="rId22" Type="http://schemas.openxmlformats.org/officeDocument/2006/relationships/slideLayout" Target="../slideLayouts/slideLayout22.xml"/><Relationship Id="rId64" Type="http://schemas.openxmlformats.org/officeDocument/2006/relationships/slideLayout" Target="../slideLayouts/slideLayout64.xml"/><Relationship Id="rId118" Type="http://schemas.openxmlformats.org/officeDocument/2006/relationships/slideLayout" Target="../slideLayouts/slideLayout118.xml"/><Relationship Id="rId325" Type="http://schemas.openxmlformats.org/officeDocument/2006/relationships/slideLayout" Target="../slideLayouts/slideLayout325.xml"/><Relationship Id="rId171" Type="http://schemas.openxmlformats.org/officeDocument/2006/relationships/slideLayout" Target="../slideLayouts/slideLayout171.xml"/><Relationship Id="rId227" Type="http://schemas.openxmlformats.org/officeDocument/2006/relationships/slideLayout" Target="../slideLayouts/slideLayout227.xml"/><Relationship Id="rId269" Type="http://schemas.openxmlformats.org/officeDocument/2006/relationships/slideLayout" Target="../slideLayouts/slideLayout269.xml"/><Relationship Id="rId33" Type="http://schemas.openxmlformats.org/officeDocument/2006/relationships/slideLayout" Target="../slideLayouts/slideLayout33.xml"/><Relationship Id="rId129" Type="http://schemas.openxmlformats.org/officeDocument/2006/relationships/slideLayout" Target="../slideLayouts/slideLayout129.xml"/><Relationship Id="rId280" Type="http://schemas.openxmlformats.org/officeDocument/2006/relationships/slideLayout" Target="../slideLayouts/slideLayout280.xml"/><Relationship Id="rId336" Type="http://schemas.openxmlformats.org/officeDocument/2006/relationships/slideLayout" Target="../slideLayouts/slideLayout336.xml"/><Relationship Id="rId75" Type="http://schemas.openxmlformats.org/officeDocument/2006/relationships/slideLayout" Target="../slideLayouts/slideLayout75.xml"/><Relationship Id="rId140" Type="http://schemas.openxmlformats.org/officeDocument/2006/relationships/slideLayout" Target="../slideLayouts/slideLayout140.xml"/><Relationship Id="rId182" Type="http://schemas.openxmlformats.org/officeDocument/2006/relationships/slideLayout" Target="../slideLayouts/slideLayout182.xml"/><Relationship Id="rId6" Type="http://schemas.openxmlformats.org/officeDocument/2006/relationships/slideLayout" Target="../slideLayouts/slideLayout6.xml"/><Relationship Id="rId238" Type="http://schemas.openxmlformats.org/officeDocument/2006/relationships/slideLayout" Target="../slideLayouts/slideLayout238.xml"/><Relationship Id="rId291" Type="http://schemas.openxmlformats.org/officeDocument/2006/relationships/slideLayout" Target="../slideLayouts/slideLayout291.xml"/><Relationship Id="rId305" Type="http://schemas.openxmlformats.org/officeDocument/2006/relationships/slideLayout" Target="../slideLayouts/slideLayout305.xml"/><Relationship Id="rId44" Type="http://schemas.openxmlformats.org/officeDocument/2006/relationships/slideLayout" Target="../slideLayouts/slideLayout44.xml"/><Relationship Id="rId86" Type="http://schemas.openxmlformats.org/officeDocument/2006/relationships/slideLayout" Target="../slideLayouts/slideLayout86.xml"/><Relationship Id="rId151" Type="http://schemas.openxmlformats.org/officeDocument/2006/relationships/slideLayout" Target="../slideLayouts/slideLayout151.xml"/><Relationship Id="rId193" Type="http://schemas.openxmlformats.org/officeDocument/2006/relationships/slideLayout" Target="../slideLayouts/slideLayout193.xml"/><Relationship Id="rId207" Type="http://schemas.openxmlformats.org/officeDocument/2006/relationships/slideLayout" Target="../slideLayouts/slideLayout207.xml"/><Relationship Id="rId249" Type="http://schemas.openxmlformats.org/officeDocument/2006/relationships/slideLayout" Target="../slideLayouts/slideLayout249.xml"/><Relationship Id="rId13" Type="http://schemas.openxmlformats.org/officeDocument/2006/relationships/slideLayout" Target="../slideLayouts/slideLayout13.xml"/><Relationship Id="rId109" Type="http://schemas.openxmlformats.org/officeDocument/2006/relationships/slideLayout" Target="../slideLayouts/slideLayout109.xml"/><Relationship Id="rId260" Type="http://schemas.openxmlformats.org/officeDocument/2006/relationships/slideLayout" Target="../slideLayouts/slideLayout260.xml"/><Relationship Id="rId316" Type="http://schemas.openxmlformats.org/officeDocument/2006/relationships/slideLayout" Target="../slideLayouts/slideLayout316.xml"/><Relationship Id="rId55" Type="http://schemas.openxmlformats.org/officeDocument/2006/relationships/slideLayout" Target="../slideLayouts/slideLayout55.xml"/><Relationship Id="rId97" Type="http://schemas.openxmlformats.org/officeDocument/2006/relationships/slideLayout" Target="../slideLayouts/slideLayout97.xml"/><Relationship Id="rId120" Type="http://schemas.openxmlformats.org/officeDocument/2006/relationships/slideLayout" Target="../slideLayouts/slideLayout120.xml"/><Relationship Id="rId162" Type="http://schemas.openxmlformats.org/officeDocument/2006/relationships/slideLayout" Target="../slideLayouts/slideLayout162.xml"/><Relationship Id="rId218" Type="http://schemas.openxmlformats.org/officeDocument/2006/relationships/slideLayout" Target="../slideLayouts/slideLayout218.xml"/><Relationship Id="rId271" Type="http://schemas.openxmlformats.org/officeDocument/2006/relationships/slideLayout" Target="../slideLayouts/slideLayout271.xml"/><Relationship Id="rId24" Type="http://schemas.openxmlformats.org/officeDocument/2006/relationships/slideLayout" Target="../slideLayouts/slideLayout24.xml"/><Relationship Id="rId66" Type="http://schemas.openxmlformats.org/officeDocument/2006/relationships/slideLayout" Target="../slideLayouts/slideLayout66.xml"/><Relationship Id="rId131" Type="http://schemas.openxmlformats.org/officeDocument/2006/relationships/slideLayout" Target="../slideLayouts/slideLayout131.xml"/><Relationship Id="rId327" Type="http://schemas.openxmlformats.org/officeDocument/2006/relationships/slideLayout" Target="../slideLayouts/slideLayout327.xml"/><Relationship Id="rId173" Type="http://schemas.openxmlformats.org/officeDocument/2006/relationships/slideLayout" Target="../slideLayouts/slideLayout173.xml"/><Relationship Id="rId229" Type="http://schemas.openxmlformats.org/officeDocument/2006/relationships/slideLayout" Target="../slideLayouts/slideLayout229.xml"/><Relationship Id="rId240" Type="http://schemas.openxmlformats.org/officeDocument/2006/relationships/slideLayout" Target="../slideLayouts/slideLayout2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246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0" r:id="rId2"/>
    <p:sldLayoutId id="2147483650" r:id="rId3"/>
    <p:sldLayoutId id="2147483989" r:id="rId4"/>
    <p:sldLayoutId id="2147483988" r:id="rId5"/>
    <p:sldLayoutId id="2147483987" r:id="rId6"/>
    <p:sldLayoutId id="2147483986" r:id="rId7"/>
    <p:sldLayoutId id="2147483985" r:id="rId8"/>
    <p:sldLayoutId id="2147483983" r:id="rId9"/>
    <p:sldLayoutId id="2147483980" r:id="rId10"/>
    <p:sldLayoutId id="2147483979" r:id="rId11"/>
    <p:sldLayoutId id="2147483978" r:id="rId12"/>
    <p:sldLayoutId id="2147483973" r:id="rId13"/>
    <p:sldLayoutId id="2147483966" r:id="rId14"/>
    <p:sldLayoutId id="2147483963" r:id="rId15"/>
    <p:sldLayoutId id="2147483962" r:id="rId16"/>
    <p:sldLayoutId id="2147483961" r:id="rId17"/>
    <p:sldLayoutId id="2147483960" r:id="rId18"/>
    <p:sldLayoutId id="2147483955" r:id="rId19"/>
    <p:sldLayoutId id="2147483952" r:id="rId20"/>
    <p:sldLayoutId id="2147483946" r:id="rId21"/>
    <p:sldLayoutId id="2147483943" r:id="rId22"/>
    <p:sldLayoutId id="2147483942" r:id="rId23"/>
    <p:sldLayoutId id="2147483941" r:id="rId24"/>
    <p:sldLayoutId id="2147483940" r:id="rId25"/>
    <p:sldLayoutId id="2147483938" r:id="rId26"/>
    <p:sldLayoutId id="2147483937" r:id="rId27"/>
    <p:sldLayoutId id="2147483936" r:id="rId28"/>
    <p:sldLayoutId id="2147483933" r:id="rId29"/>
    <p:sldLayoutId id="2147483932" r:id="rId30"/>
    <p:sldLayoutId id="2147483928" r:id="rId31"/>
    <p:sldLayoutId id="2147483922" r:id="rId32"/>
    <p:sldLayoutId id="2147483921" r:id="rId33"/>
    <p:sldLayoutId id="2147483920" r:id="rId34"/>
    <p:sldLayoutId id="2147483913" r:id="rId35"/>
    <p:sldLayoutId id="2147483907" r:id="rId36"/>
    <p:sldLayoutId id="2147483905" r:id="rId37"/>
    <p:sldLayoutId id="2147483903" r:id="rId38"/>
    <p:sldLayoutId id="2147483898" r:id="rId39"/>
    <p:sldLayoutId id="2147483895" r:id="rId40"/>
    <p:sldLayoutId id="2147483894" r:id="rId41"/>
    <p:sldLayoutId id="2147483893" r:id="rId42"/>
    <p:sldLayoutId id="2147483889" r:id="rId43"/>
    <p:sldLayoutId id="2147483883" r:id="rId44"/>
    <p:sldLayoutId id="2147483880" r:id="rId45"/>
    <p:sldLayoutId id="2147483879" r:id="rId46"/>
    <p:sldLayoutId id="2147483878" r:id="rId47"/>
    <p:sldLayoutId id="2147483877" r:id="rId48"/>
    <p:sldLayoutId id="2147483872" r:id="rId49"/>
    <p:sldLayoutId id="2147483869" r:id="rId50"/>
    <p:sldLayoutId id="2147483868" r:id="rId51"/>
    <p:sldLayoutId id="2147483861" r:id="rId52"/>
    <p:sldLayoutId id="2147483860" r:id="rId53"/>
    <p:sldLayoutId id="2147483859" r:id="rId54"/>
    <p:sldLayoutId id="2147483858" r:id="rId55"/>
    <p:sldLayoutId id="2147483857" r:id="rId56"/>
    <p:sldLayoutId id="2147483850" r:id="rId57"/>
    <p:sldLayoutId id="2147483845" r:id="rId58"/>
    <p:sldLayoutId id="2147483842" r:id="rId59"/>
    <p:sldLayoutId id="2147483837" r:id="rId60"/>
    <p:sldLayoutId id="2147483833" r:id="rId61"/>
    <p:sldLayoutId id="2147483832" r:id="rId62"/>
    <p:sldLayoutId id="2147483831" r:id="rId63"/>
    <p:sldLayoutId id="2147483830" r:id="rId64"/>
    <p:sldLayoutId id="2147483826" r:id="rId65"/>
    <p:sldLayoutId id="2147483818" r:id="rId66"/>
    <p:sldLayoutId id="2147483817" r:id="rId67"/>
    <p:sldLayoutId id="2147483816" r:id="rId68"/>
    <p:sldLayoutId id="2147483811" r:id="rId69"/>
    <p:sldLayoutId id="2147483810" r:id="rId70"/>
    <p:sldLayoutId id="2147483806" r:id="rId71"/>
    <p:sldLayoutId id="2147483804" r:id="rId72"/>
    <p:sldLayoutId id="2147483802" r:id="rId73"/>
    <p:sldLayoutId id="2147483798" r:id="rId74"/>
    <p:sldLayoutId id="2147483797" r:id="rId75"/>
    <p:sldLayoutId id="2147483796" r:id="rId76"/>
    <p:sldLayoutId id="2147483795" r:id="rId77"/>
    <p:sldLayoutId id="2147483794" r:id="rId78"/>
    <p:sldLayoutId id="2147483793" r:id="rId79"/>
    <p:sldLayoutId id="2147483792" r:id="rId80"/>
    <p:sldLayoutId id="2147483788" r:id="rId81"/>
    <p:sldLayoutId id="2147483787" r:id="rId82"/>
    <p:sldLayoutId id="2147483783" r:id="rId83"/>
    <p:sldLayoutId id="2147483782" r:id="rId84"/>
    <p:sldLayoutId id="2147483781" r:id="rId85"/>
    <p:sldLayoutId id="2147483780" r:id="rId86"/>
    <p:sldLayoutId id="2147483779" r:id="rId87"/>
    <p:sldLayoutId id="2147483778" r:id="rId88"/>
    <p:sldLayoutId id="2147483775" r:id="rId89"/>
    <p:sldLayoutId id="2147483771" r:id="rId90"/>
    <p:sldLayoutId id="2147483770" r:id="rId91"/>
    <p:sldLayoutId id="2147483768" r:id="rId92"/>
    <p:sldLayoutId id="2147483765" r:id="rId93"/>
    <p:sldLayoutId id="2147483764" r:id="rId94"/>
    <p:sldLayoutId id="2147483759" r:id="rId95"/>
    <p:sldLayoutId id="2147483756" r:id="rId96"/>
    <p:sldLayoutId id="2147483755" r:id="rId97"/>
    <p:sldLayoutId id="2147483752" r:id="rId98"/>
    <p:sldLayoutId id="2147483751" r:id="rId99"/>
    <p:sldLayoutId id="2147483750" r:id="rId100"/>
    <p:sldLayoutId id="2147483749" r:id="rId101"/>
    <p:sldLayoutId id="2147483748" r:id="rId102"/>
    <p:sldLayoutId id="2147483747" r:id="rId103"/>
    <p:sldLayoutId id="2147483746" r:id="rId104"/>
    <p:sldLayoutId id="2147483745" r:id="rId105"/>
    <p:sldLayoutId id="2147483744" r:id="rId106"/>
    <p:sldLayoutId id="2147483743" r:id="rId107"/>
    <p:sldLayoutId id="2147483742" r:id="rId108"/>
    <p:sldLayoutId id="2147483740" r:id="rId109"/>
    <p:sldLayoutId id="2147483738" r:id="rId110"/>
    <p:sldLayoutId id="2147483737" r:id="rId111"/>
    <p:sldLayoutId id="2147483736" r:id="rId112"/>
    <p:sldLayoutId id="2147483735" r:id="rId113"/>
    <p:sldLayoutId id="2147483731" r:id="rId114"/>
    <p:sldLayoutId id="2147483719" r:id="rId115"/>
    <p:sldLayoutId id="2147483713" r:id="rId116"/>
    <p:sldLayoutId id="2147483708" r:id="rId117"/>
    <p:sldLayoutId id="2147483707" r:id="rId118"/>
    <p:sldLayoutId id="2147483702" r:id="rId119"/>
    <p:sldLayoutId id="2147483694" r:id="rId120"/>
    <p:sldLayoutId id="2147483691" r:id="rId121"/>
    <p:sldLayoutId id="2147483690" r:id="rId122"/>
    <p:sldLayoutId id="2147483682" r:id="rId123"/>
    <p:sldLayoutId id="2147483681" r:id="rId124"/>
    <p:sldLayoutId id="2147483673" r:id="rId125"/>
    <p:sldLayoutId id="2147483672" r:id="rId126"/>
    <p:sldLayoutId id="2147483662" r:id="rId127"/>
    <p:sldLayoutId id="2147483661" r:id="rId128"/>
    <p:sldLayoutId id="2147483651" r:id="rId129"/>
    <p:sldLayoutId id="2147483652" r:id="rId130"/>
    <p:sldLayoutId id="2147483653" r:id="rId131"/>
    <p:sldLayoutId id="2147483654" r:id="rId132"/>
    <p:sldLayoutId id="2147483655" r:id="rId133"/>
    <p:sldLayoutId id="2147483992" r:id="rId134"/>
    <p:sldLayoutId id="2147483991" r:id="rId135"/>
    <p:sldLayoutId id="2147483990" r:id="rId136"/>
    <p:sldLayoutId id="2147483984" r:id="rId137"/>
    <p:sldLayoutId id="2147483982" r:id="rId138"/>
    <p:sldLayoutId id="2147483981" r:id="rId139"/>
    <p:sldLayoutId id="2147483977" r:id="rId140"/>
    <p:sldLayoutId id="2147483976" r:id="rId141"/>
    <p:sldLayoutId id="2147483975" r:id="rId142"/>
    <p:sldLayoutId id="2147483974" r:id="rId143"/>
    <p:sldLayoutId id="2147483972" r:id="rId144"/>
    <p:sldLayoutId id="2147483971" r:id="rId145"/>
    <p:sldLayoutId id="2147483970" r:id="rId146"/>
    <p:sldLayoutId id="2147483969" r:id="rId147"/>
    <p:sldLayoutId id="2147483968" r:id="rId148"/>
    <p:sldLayoutId id="2147483967" r:id="rId149"/>
    <p:sldLayoutId id="2147483965" r:id="rId150"/>
    <p:sldLayoutId id="2147483964" r:id="rId151"/>
    <p:sldLayoutId id="2147483959" r:id="rId152"/>
    <p:sldLayoutId id="2147483958" r:id="rId153"/>
    <p:sldLayoutId id="2147483957" r:id="rId154"/>
    <p:sldLayoutId id="2147483956" r:id="rId155"/>
    <p:sldLayoutId id="2147483954" r:id="rId156"/>
    <p:sldLayoutId id="2147483953" r:id="rId157"/>
    <p:sldLayoutId id="2147483951" r:id="rId158"/>
    <p:sldLayoutId id="2147483950" r:id="rId159"/>
    <p:sldLayoutId id="2147483949" r:id="rId160"/>
    <p:sldLayoutId id="2147483948" r:id="rId161"/>
    <p:sldLayoutId id="2147483947" r:id="rId162"/>
    <p:sldLayoutId id="2147483945" r:id="rId163"/>
    <p:sldLayoutId id="2147483944" r:id="rId164"/>
    <p:sldLayoutId id="2147483939" r:id="rId165"/>
    <p:sldLayoutId id="2147483935" r:id="rId166"/>
    <p:sldLayoutId id="2147483934" r:id="rId167"/>
    <p:sldLayoutId id="2147483931" r:id="rId168"/>
    <p:sldLayoutId id="2147483930" r:id="rId169"/>
    <p:sldLayoutId id="2147483929" r:id="rId170"/>
    <p:sldLayoutId id="2147483927" r:id="rId171"/>
    <p:sldLayoutId id="2147483926" r:id="rId172"/>
    <p:sldLayoutId id="2147483925" r:id="rId173"/>
    <p:sldLayoutId id="2147483924" r:id="rId174"/>
    <p:sldLayoutId id="2147483923" r:id="rId175"/>
    <p:sldLayoutId id="2147483919" r:id="rId176"/>
    <p:sldLayoutId id="2147483918" r:id="rId177"/>
    <p:sldLayoutId id="2147483917" r:id="rId178"/>
    <p:sldLayoutId id="2147483916" r:id="rId179"/>
    <p:sldLayoutId id="2147483915" r:id="rId180"/>
    <p:sldLayoutId id="2147483914" r:id="rId181"/>
    <p:sldLayoutId id="2147483912" r:id="rId182"/>
    <p:sldLayoutId id="2147483911" r:id="rId183"/>
    <p:sldLayoutId id="2147483910" r:id="rId184"/>
    <p:sldLayoutId id="2147483909" r:id="rId185"/>
    <p:sldLayoutId id="2147483908" r:id="rId186"/>
    <p:sldLayoutId id="2147483906" r:id="rId187"/>
    <p:sldLayoutId id="2147483904" r:id="rId188"/>
    <p:sldLayoutId id="2147483902" r:id="rId189"/>
    <p:sldLayoutId id="2147483901" r:id="rId190"/>
    <p:sldLayoutId id="2147483900" r:id="rId191"/>
    <p:sldLayoutId id="2147483899" r:id="rId192"/>
    <p:sldLayoutId id="2147483897" r:id="rId193"/>
    <p:sldLayoutId id="2147483896" r:id="rId194"/>
    <p:sldLayoutId id="2147483892" r:id="rId195"/>
    <p:sldLayoutId id="2147483891" r:id="rId196"/>
    <p:sldLayoutId id="2147483890" r:id="rId197"/>
    <p:sldLayoutId id="2147483888" r:id="rId198"/>
    <p:sldLayoutId id="2147483887" r:id="rId199"/>
    <p:sldLayoutId id="2147483886" r:id="rId200"/>
    <p:sldLayoutId id="2147483885" r:id="rId201"/>
    <p:sldLayoutId id="2147483884" r:id="rId202"/>
    <p:sldLayoutId id="2147483882" r:id="rId203"/>
    <p:sldLayoutId id="2147483881" r:id="rId204"/>
    <p:sldLayoutId id="2147483876" r:id="rId205"/>
    <p:sldLayoutId id="2147483875" r:id="rId206"/>
    <p:sldLayoutId id="2147483874" r:id="rId207"/>
    <p:sldLayoutId id="2147483873" r:id="rId208"/>
    <p:sldLayoutId id="2147483871" r:id="rId209"/>
    <p:sldLayoutId id="2147483870" r:id="rId210"/>
    <p:sldLayoutId id="2147483867" r:id="rId211"/>
    <p:sldLayoutId id="2147483866" r:id="rId212"/>
    <p:sldLayoutId id="2147483865" r:id="rId213"/>
    <p:sldLayoutId id="2147483864" r:id="rId214"/>
    <p:sldLayoutId id="2147483863" r:id="rId215"/>
    <p:sldLayoutId id="2147483862" r:id="rId216"/>
    <p:sldLayoutId id="2147483856" r:id="rId217"/>
    <p:sldLayoutId id="2147483855" r:id="rId218"/>
    <p:sldLayoutId id="2147483854" r:id="rId219"/>
    <p:sldLayoutId id="2147483853" r:id="rId220"/>
    <p:sldLayoutId id="2147483852" r:id="rId221"/>
    <p:sldLayoutId id="2147483851" r:id="rId222"/>
    <p:sldLayoutId id="2147483849" r:id="rId223"/>
    <p:sldLayoutId id="2147483848" r:id="rId224"/>
    <p:sldLayoutId id="2147483847" r:id="rId225"/>
    <p:sldLayoutId id="2147483846" r:id="rId226"/>
    <p:sldLayoutId id="2147483844" r:id="rId227"/>
    <p:sldLayoutId id="2147483843" r:id="rId228"/>
    <p:sldLayoutId id="2147483841" r:id="rId229"/>
    <p:sldLayoutId id="2147483840" r:id="rId230"/>
    <p:sldLayoutId id="2147483839" r:id="rId231"/>
    <p:sldLayoutId id="2147483838" r:id="rId232"/>
    <p:sldLayoutId id="2147483836" r:id="rId233"/>
    <p:sldLayoutId id="2147483835" r:id="rId234"/>
    <p:sldLayoutId id="2147483834" r:id="rId235"/>
    <p:sldLayoutId id="2147483829" r:id="rId236"/>
    <p:sldLayoutId id="2147483828" r:id="rId237"/>
    <p:sldLayoutId id="2147483827" r:id="rId238"/>
    <p:sldLayoutId id="2147483825" r:id="rId239"/>
    <p:sldLayoutId id="2147483824" r:id="rId240"/>
    <p:sldLayoutId id="2147483823" r:id="rId241"/>
    <p:sldLayoutId id="2147483822" r:id="rId242"/>
    <p:sldLayoutId id="2147483821" r:id="rId243"/>
    <p:sldLayoutId id="2147483820" r:id="rId244"/>
    <p:sldLayoutId id="2147483819" r:id="rId245"/>
    <p:sldLayoutId id="2147483815" r:id="rId246"/>
    <p:sldLayoutId id="2147483814" r:id="rId247"/>
    <p:sldLayoutId id="2147483813" r:id="rId248"/>
    <p:sldLayoutId id="2147483812" r:id="rId249"/>
    <p:sldLayoutId id="2147483809" r:id="rId250"/>
    <p:sldLayoutId id="2147483808" r:id="rId251"/>
    <p:sldLayoutId id="2147483807" r:id="rId252"/>
    <p:sldLayoutId id="2147483805" r:id="rId253"/>
    <p:sldLayoutId id="2147483803" r:id="rId254"/>
    <p:sldLayoutId id="2147483801" r:id="rId255"/>
    <p:sldLayoutId id="2147483800" r:id="rId256"/>
    <p:sldLayoutId id="2147483799" r:id="rId257"/>
    <p:sldLayoutId id="2147483791" r:id="rId258"/>
    <p:sldLayoutId id="2147483790" r:id="rId259"/>
    <p:sldLayoutId id="2147483789" r:id="rId260"/>
    <p:sldLayoutId id="2147483786" r:id="rId261"/>
    <p:sldLayoutId id="2147483785" r:id="rId262"/>
    <p:sldLayoutId id="2147483784" r:id="rId263"/>
    <p:sldLayoutId id="2147483777" r:id="rId264"/>
    <p:sldLayoutId id="2147483776" r:id="rId265"/>
    <p:sldLayoutId id="2147483774" r:id="rId266"/>
    <p:sldLayoutId id="2147483773" r:id="rId267"/>
    <p:sldLayoutId id="2147483772" r:id="rId268"/>
    <p:sldLayoutId id="2147483769" r:id="rId269"/>
    <p:sldLayoutId id="2147483767" r:id="rId270"/>
    <p:sldLayoutId id="2147483766" r:id="rId271"/>
    <p:sldLayoutId id="2147483763" r:id="rId272"/>
    <p:sldLayoutId id="2147483762" r:id="rId273"/>
    <p:sldLayoutId id="2147483761" r:id="rId274"/>
    <p:sldLayoutId id="2147483760" r:id="rId275"/>
    <p:sldLayoutId id="2147483758" r:id="rId276"/>
    <p:sldLayoutId id="2147483757" r:id="rId277"/>
    <p:sldLayoutId id="2147483754" r:id="rId278"/>
    <p:sldLayoutId id="2147483753" r:id="rId279"/>
    <p:sldLayoutId id="2147483741" r:id="rId280"/>
    <p:sldLayoutId id="2147483739" r:id="rId281"/>
    <p:sldLayoutId id="2147483734" r:id="rId282"/>
    <p:sldLayoutId id="2147483733" r:id="rId283"/>
    <p:sldLayoutId id="2147483732" r:id="rId284"/>
    <p:sldLayoutId id="2147483730" r:id="rId285"/>
    <p:sldLayoutId id="2147483729" r:id="rId286"/>
    <p:sldLayoutId id="2147483728" r:id="rId287"/>
    <p:sldLayoutId id="2147483727" r:id="rId288"/>
    <p:sldLayoutId id="2147483726" r:id="rId289"/>
    <p:sldLayoutId id="2147483725" r:id="rId290"/>
    <p:sldLayoutId id="2147483724" r:id="rId291"/>
    <p:sldLayoutId id="2147483723" r:id="rId292"/>
    <p:sldLayoutId id="2147483722" r:id="rId293"/>
    <p:sldLayoutId id="2147483721" r:id="rId294"/>
    <p:sldLayoutId id="2147483720" r:id="rId295"/>
    <p:sldLayoutId id="2147483718" r:id="rId296"/>
    <p:sldLayoutId id="2147483717" r:id="rId297"/>
    <p:sldLayoutId id="2147483716" r:id="rId298"/>
    <p:sldLayoutId id="2147483715" r:id="rId299"/>
    <p:sldLayoutId id="2147483714" r:id="rId300"/>
    <p:sldLayoutId id="2147483712" r:id="rId301"/>
    <p:sldLayoutId id="2147483711" r:id="rId302"/>
    <p:sldLayoutId id="2147483710" r:id="rId303"/>
    <p:sldLayoutId id="2147483709" r:id="rId304"/>
    <p:sldLayoutId id="2147483706" r:id="rId305"/>
    <p:sldLayoutId id="2147483705" r:id="rId306"/>
    <p:sldLayoutId id="2147483704" r:id="rId307"/>
    <p:sldLayoutId id="2147483703" r:id="rId308"/>
    <p:sldLayoutId id="2147483701" r:id="rId309"/>
    <p:sldLayoutId id="2147483699" r:id="rId310"/>
    <p:sldLayoutId id="2147483698" r:id="rId311"/>
    <p:sldLayoutId id="2147483697" r:id="rId312"/>
    <p:sldLayoutId id="2147483696" r:id="rId313"/>
    <p:sldLayoutId id="2147483695" r:id="rId314"/>
    <p:sldLayoutId id="2147483693" r:id="rId315"/>
    <p:sldLayoutId id="2147483692" r:id="rId316"/>
    <p:sldLayoutId id="2147483689" r:id="rId317"/>
    <p:sldLayoutId id="2147483688" r:id="rId318"/>
    <p:sldLayoutId id="2147483687" r:id="rId319"/>
    <p:sldLayoutId id="2147483686" r:id="rId320"/>
    <p:sldLayoutId id="2147483685" r:id="rId321"/>
    <p:sldLayoutId id="2147483684" r:id="rId322"/>
    <p:sldLayoutId id="2147483683" r:id="rId323"/>
    <p:sldLayoutId id="2147483680" r:id="rId324"/>
    <p:sldLayoutId id="2147483679" r:id="rId325"/>
    <p:sldLayoutId id="2147483678" r:id="rId326"/>
    <p:sldLayoutId id="2147483677" r:id="rId327"/>
    <p:sldLayoutId id="2147483676" r:id="rId328"/>
    <p:sldLayoutId id="2147483675" r:id="rId329"/>
    <p:sldLayoutId id="2147483674" r:id="rId330"/>
    <p:sldLayoutId id="2147483671" r:id="rId331"/>
    <p:sldLayoutId id="2147483670" r:id="rId332"/>
    <p:sldLayoutId id="2147483669" r:id="rId333"/>
    <p:sldLayoutId id="2147483668" r:id="rId334"/>
    <p:sldLayoutId id="2147483664" r:id="rId335"/>
    <p:sldLayoutId id="2147483663" r:id="rId336"/>
    <p:sldLayoutId id="2147483656" r:id="rId337"/>
    <p:sldLayoutId id="2147483657" r:id="rId338"/>
    <p:sldLayoutId id="2147483658" r:id="rId339"/>
    <p:sldLayoutId id="2147483659" r:id="rId340"/>
    <p:sldLayoutId id="2147483660" r:id="rId341"/>
    <p:sldLayoutId id="2147483667" r:id="rId342"/>
    <p:sldLayoutId id="2147483666" r:id="rId343"/>
    <p:sldLayoutId id="2147483665" r:id="rId344"/>
    <p:sldLayoutId id="2147483993" r:id="rId34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45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3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3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3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41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audio" Target="../media/media6.m4a"/><Relationship Id="rId13" Type="http://schemas.openxmlformats.org/officeDocument/2006/relationships/slideLayout" Target="../slideLayouts/slideLayout133.xml"/><Relationship Id="rId3" Type="http://schemas.microsoft.com/office/2007/relationships/media" Target="../media/media4.m4a"/><Relationship Id="rId7" Type="http://schemas.microsoft.com/office/2007/relationships/media" Target="../media/media6.m4a"/><Relationship Id="rId12" Type="http://schemas.openxmlformats.org/officeDocument/2006/relationships/audio" Target="../media/media8.m4a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audio" Target="../media/media5.m4a"/><Relationship Id="rId11" Type="http://schemas.microsoft.com/office/2007/relationships/media" Target="../media/media8.m4a"/><Relationship Id="rId5" Type="http://schemas.microsoft.com/office/2007/relationships/media" Target="../media/media5.m4a"/><Relationship Id="rId15" Type="http://schemas.openxmlformats.org/officeDocument/2006/relationships/image" Target="../media/image13.png"/><Relationship Id="rId10" Type="http://schemas.openxmlformats.org/officeDocument/2006/relationships/audio" Target="../media/media7.m4a"/><Relationship Id="rId4" Type="http://schemas.openxmlformats.org/officeDocument/2006/relationships/audio" Target="../media/media4.m4a"/><Relationship Id="rId9" Type="http://schemas.microsoft.com/office/2007/relationships/media" Target="../media/media7.m4a"/><Relationship Id="rId1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:a16="http://schemas.microsoft.com/office/drawing/2014/main" id="{8323581E-9856-ACB1-55AC-0DD27AA1F194}"/>
              </a:ext>
            </a:extLst>
          </p:cNvPr>
          <p:cNvGrpSpPr/>
          <p:nvPr/>
        </p:nvGrpSpPr>
        <p:grpSpPr>
          <a:xfrm>
            <a:off x="3124200" y="2824390"/>
            <a:ext cx="5862661" cy="1193480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:a16="http://schemas.microsoft.com/office/drawing/2014/main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:a16="http://schemas.microsoft.com/office/drawing/2014/main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:a16="http://schemas.microsoft.com/office/drawing/2014/main" id="{0C945CCD-B735-91CA-F486-32899F0965E0}"/>
              </a:ext>
            </a:extLst>
          </p:cNvPr>
          <p:cNvGrpSpPr/>
          <p:nvPr/>
        </p:nvGrpSpPr>
        <p:grpSpPr>
          <a:xfrm>
            <a:off x="1524000" y="-53065"/>
            <a:ext cx="9144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7" y="4953007"/>
            <a:ext cx="7079809" cy="206617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978" y="4165377"/>
            <a:ext cx="1978563" cy="269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:a16="http://schemas.microsoft.com/office/drawing/2014/main" id="{5A8348B3-CB2D-E2EF-972D-EB623E0AF026}"/>
              </a:ext>
            </a:extLst>
          </p:cNvPr>
          <p:cNvSpPr txBox="1"/>
          <p:nvPr/>
        </p:nvSpPr>
        <p:spPr>
          <a:xfrm>
            <a:off x="2447541" y="3077126"/>
            <a:ext cx="7315200" cy="725432"/>
          </a:xfrm>
          <a:prstGeom prst="rect">
            <a:avLst/>
          </a:prstGeom>
          <a:noFill/>
        </p:spPr>
        <p:txBody>
          <a:bodyPr wrap="square" lIns="108816" tIns="54408" rIns="108816" bIns="54408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uênh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- </a:t>
            </a:r>
            <a:r>
              <a:rPr lang="en-US" sz="4000" b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uêch 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(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tiết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1)</a:t>
            </a:r>
            <a:endParaRPr lang="en-US" sz="4000" b="1" noProof="1">
              <a:latin typeface="Times New Roman" pitchFamily="18" charset="0"/>
              <a:ea typeface="Helvetica-Narrow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id="{6DC882CD-F5C9-CB7F-C1D8-8794B4476DB3}"/>
              </a:ext>
            </a:extLst>
          </p:cNvPr>
          <p:cNvSpPr txBox="1"/>
          <p:nvPr/>
        </p:nvSpPr>
        <p:spPr>
          <a:xfrm>
            <a:off x="1643952" y="-18953"/>
            <a:ext cx="9024048" cy="1584641"/>
          </a:xfrm>
          <a:prstGeom prst="rect">
            <a:avLst/>
          </a:prstGeom>
          <a:noFill/>
        </p:spPr>
        <p:txBody>
          <a:bodyPr wrap="square" lIns="108816" tIns="54408" rIns="108816" bIns="54408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579026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068377" y="310894"/>
            <a:ext cx="3641406" cy="140955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uênh</a:t>
            </a:r>
            <a:endParaRPr lang="en-US" sz="7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21999" y="4953000"/>
            <a:ext cx="92802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>
                <a:latin typeface="UTM Avo" panose="02040603050506020204" pitchFamily="18" charset="0"/>
              </a:rPr>
              <a:t>nói huênh hoang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86424" y="4953008"/>
            <a:ext cx="2514600" cy="1200321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noProof="0" dirty="0" err="1">
                <a:solidFill>
                  <a:srgbClr val="0070C0"/>
                </a:solidFill>
                <a:latin typeface="UTM Avo" panose="02040603050506020204" pitchFamily="18" charset="0"/>
              </a:rPr>
              <a:t>uênh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cxnSp>
        <p:nvCxnSpPr>
          <p:cNvPr id="14" name="Straight Connector 13"/>
          <p:cNvCxnSpPr>
            <a:cxnSpLocks/>
          </p:cNvCxnSpPr>
          <p:nvPr/>
        </p:nvCxnSpPr>
        <p:spPr>
          <a:xfrm>
            <a:off x="1447800" y="6019800"/>
            <a:ext cx="2590800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>
            <a:off x="7543800" y="457200"/>
            <a:ext cx="4111580" cy="2376264"/>
            <a:chOff x="6781800" y="457200"/>
            <a:chExt cx="4111580" cy="2376264"/>
          </a:xfrm>
        </p:grpSpPr>
        <p:sp>
          <p:nvSpPr>
            <p:cNvPr id="5" name="Rectangle 4"/>
            <p:cNvSpPr/>
            <p:nvPr/>
          </p:nvSpPr>
          <p:spPr>
            <a:xfrm>
              <a:off x="6781800" y="457200"/>
              <a:ext cx="4111580" cy="2376264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6977590" y="601216"/>
              <a:ext cx="3720001" cy="1008112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 noProof="0">
                  <a:solidFill>
                    <a:prstClr val="black"/>
                  </a:solidFill>
                  <a:latin typeface="UTM Avo" panose="02040603050506020204" pitchFamily="18" charset="0"/>
                </a:rPr>
                <a:t>uênh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6977591" y="1681336"/>
              <a:ext cx="1023409" cy="1008112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 noProof="0">
                  <a:solidFill>
                    <a:srgbClr val="008000"/>
                  </a:solidFill>
                  <a:latin typeface="UTM Avo" panose="02040603050506020204" pitchFamily="18" charset="0"/>
                </a:rPr>
                <a:t>u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9301281" y="1681336"/>
              <a:ext cx="1396310" cy="1008112"/>
            </a:xfrm>
            <a:prstGeom prst="roundRect">
              <a:avLst/>
            </a:prstGeom>
            <a:solidFill>
              <a:srgbClr val="FFCC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>
                  <a:solidFill>
                    <a:srgbClr val="F40CC2"/>
                  </a:solidFill>
                  <a:latin typeface="UTM Avo" panose="02040603050506020204" pitchFamily="18" charset="0"/>
                </a:rPr>
                <a:t>nh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40CC2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8120591" y="1676400"/>
              <a:ext cx="1023409" cy="1008112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>
                  <a:solidFill>
                    <a:srgbClr val="FF0000"/>
                  </a:solidFill>
                  <a:latin typeface="UTM Avo" panose="02040603050506020204" pitchFamily="18" charset="0"/>
                </a:rPr>
                <a:t>ê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37500" t="36667" r="37500" b="7777"/>
          <a:stretch/>
        </p:blipFill>
        <p:spPr>
          <a:xfrm>
            <a:off x="2743200" y="2144906"/>
            <a:ext cx="2133600" cy="2667000"/>
          </a:xfrm>
          <a:prstGeom prst="rect">
            <a:avLst/>
          </a:prstGeom>
        </p:spPr>
      </p:pic>
      <p:pic>
        <p:nvPicPr>
          <p:cNvPr id="18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987895" y="548018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626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771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160030" y="329944"/>
            <a:ext cx="3657600" cy="140955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uêch</a:t>
            </a:r>
            <a:endParaRPr lang="en-US" sz="7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7518" y="4953000"/>
            <a:ext cx="85392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>
                <a:latin typeface="UTM Avo" panose="02040603050506020204" pitchFamily="18" charset="0"/>
              </a:rPr>
              <a:t>vẽ nguệch ngoạc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62746" y="4945812"/>
            <a:ext cx="2900481" cy="1200321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noProof="0" dirty="0" err="1">
                <a:solidFill>
                  <a:srgbClr val="FF0000"/>
                </a:solidFill>
                <a:latin typeface="UTM Avo" panose="02040603050506020204" pitchFamily="18" charset="0"/>
              </a:rPr>
              <a:t>uêch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cxnSp>
        <p:nvCxnSpPr>
          <p:cNvPr id="14" name="Straight Connector 13"/>
          <p:cNvCxnSpPr>
            <a:cxnSpLocks/>
            <a:endCxn id="13" idx="2"/>
          </p:cNvCxnSpPr>
          <p:nvPr/>
        </p:nvCxnSpPr>
        <p:spPr>
          <a:xfrm>
            <a:off x="670355" y="6146133"/>
            <a:ext cx="2942632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565728" y="1720447"/>
            <a:ext cx="339272" cy="3562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7315200" y="304800"/>
            <a:ext cx="4111580" cy="2376264"/>
            <a:chOff x="6781800" y="457200"/>
            <a:chExt cx="4111580" cy="2376264"/>
          </a:xfrm>
        </p:grpSpPr>
        <p:sp>
          <p:nvSpPr>
            <p:cNvPr id="5" name="Rectangle 4"/>
            <p:cNvSpPr/>
            <p:nvPr/>
          </p:nvSpPr>
          <p:spPr>
            <a:xfrm>
              <a:off x="6781800" y="457200"/>
              <a:ext cx="4111580" cy="2376264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6977590" y="601216"/>
              <a:ext cx="3720001" cy="1008112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 noProof="0">
                  <a:solidFill>
                    <a:prstClr val="black"/>
                  </a:solidFill>
                  <a:latin typeface="UTM Avo" panose="02040603050506020204" pitchFamily="18" charset="0"/>
                </a:rPr>
                <a:t>uêch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6977591" y="1681336"/>
              <a:ext cx="1023409" cy="1008112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 noProof="0">
                  <a:solidFill>
                    <a:srgbClr val="008000"/>
                  </a:solidFill>
                  <a:latin typeface="UTM Avo" panose="02040603050506020204" pitchFamily="18" charset="0"/>
                </a:rPr>
                <a:t>u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9301281" y="1681336"/>
              <a:ext cx="1396310" cy="1008112"/>
            </a:xfrm>
            <a:prstGeom prst="roundRect">
              <a:avLst/>
            </a:prstGeom>
            <a:solidFill>
              <a:srgbClr val="FFCC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>
                  <a:solidFill>
                    <a:srgbClr val="F40CC2"/>
                  </a:solidFill>
                  <a:latin typeface="UTM Avo" panose="02040603050506020204" pitchFamily="18" charset="0"/>
                </a:rPr>
                <a:t>ch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40CC2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8120591" y="1676400"/>
              <a:ext cx="1023409" cy="1008112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>
                  <a:solidFill>
                    <a:srgbClr val="FF0000"/>
                  </a:solidFill>
                  <a:latin typeface="UTM Avo" panose="02040603050506020204" pitchFamily="18" charset="0"/>
                </a:rPr>
                <a:t>ê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28125" t="30001" r="33750" b="7777"/>
          <a:stretch/>
        </p:blipFill>
        <p:spPr>
          <a:xfrm>
            <a:off x="1962741" y="1937993"/>
            <a:ext cx="4052178" cy="3094926"/>
          </a:xfrm>
          <a:prstGeom prst="rect">
            <a:avLst/>
          </a:prstGeom>
        </p:spPr>
      </p:pic>
      <p:pic>
        <p:nvPicPr>
          <p:cNvPr id="17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631481" y="54864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585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9128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00" y="1905000"/>
            <a:ext cx="1627122" cy="2215983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800" b="1">
                <a:latin typeface="UTM Avo" panose="02040603050506020204" pitchFamily="18" charset="0"/>
              </a:rPr>
              <a:t>u</a:t>
            </a:r>
            <a:endParaRPr kumimoji="0" lang="en-US" sz="13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5000" y="1905000"/>
            <a:ext cx="1143000" cy="2215983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800" b="1">
                <a:latin typeface="UTM Avo" panose="02040603050506020204" pitchFamily="18" charset="0"/>
              </a:rPr>
              <a:t>ê</a:t>
            </a:r>
            <a:endParaRPr kumimoji="0" lang="en-US" sz="13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98722" y="1905000"/>
            <a:ext cx="2640078" cy="2215983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800" b="1" noProof="0">
                <a:latin typeface="UTM Avo" panose="02040603050506020204" pitchFamily="18" charset="0"/>
              </a:rPr>
              <a:t>nh</a:t>
            </a:r>
            <a:endParaRPr kumimoji="0" lang="en-US" sz="13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31078" y="1905000"/>
            <a:ext cx="1627122" cy="2215983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800" b="1">
                <a:latin typeface="UTM Avo" panose="02040603050506020204" pitchFamily="18" charset="0"/>
              </a:rPr>
              <a:t>u</a:t>
            </a:r>
            <a:endParaRPr kumimoji="0" lang="en-US" sz="13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001000" y="1905000"/>
            <a:ext cx="1143000" cy="2215983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800" b="1">
                <a:latin typeface="UTM Avo" panose="02040603050506020204" pitchFamily="18" charset="0"/>
              </a:rPr>
              <a:t>ê</a:t>
            </a:r>
            <a:endParaRPr kumimoji="0" lang="en-US" sz="13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170922" y="1905000"/>
            <a:ext cx="2563878" cy="2215983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800" b="1" noProof="0">
                <a:latin typeface="UTM Avo" panose="02040603050506020204" pitchFamily="18" charset="0"/>
              </a:rPr>
              <a:t>ch</a:t>
            </a:r>
            <a:endParaRPr kumimoji="0" lang="en-US" sz="13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40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9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0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772977" y="299588"/>
            <a:ext cx="3641406" cy="140955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uênh</a:t>
            </a:r>
            <a:endParaRPr lang="en-US" sz="7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21999" y="4953000"/>
            <a:ext cx="55845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>
                <a:latin typeface="UTM Avo" panose="02040603050506020204" pitchFamily="18" charset="0"/>
              </a:rPr>
              <a:t>nói huênh hoang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50120" y="4952999"/>
            <a:ext cx="2514600" cy="830989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noProof="0" dirty="0" err="1">
                <a:solidFill>
                  <a:srgbClr val="0070C0"/>
                </a:solidFill>
                <a:latin typeface="UTM Avo" panose="02040603050506020204" pitchFamily="18" charset="0"/>
              </a:rPr>
              <a:t>uênh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3"/>
          <a:srcRect l="37500" t="36667" r="37500" b="7777"/>
          <a:stretch/>
        </p:blipFill>
        <p:spPr>
          <a:xfrm>
            <a:off x="1447800" y="2133600"/>
            <a:ext cx="2133600" cy="2667000"/>
          </a:xfrm>
          <a:prstGeom prst="rect">
            <a:avLst/>
          </a:prstGeom>
        </p:spPr>
      </p:pic>
      <p:sp>
        <p:nvSpPr>
          <p:cNvPr id="30" name="Oval 29"/>
          <p:cNvSpPr/>
          <p:nvPr/>
        </p:nvSpPr>
        <p:spPr>
          <a:xfrm>
            <a:off x="7543800" y="269108"/>
            <a:ext cx="3657600" cy="140955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uêch</a:t>
            </a:r>
            <a:endParaRPr lang="en-US" sz="7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4"/>
          <a:srcRect l="28125" t="30001" r="33750" b="7777"/>
          <a:stretch/>
        </p:blipFill>
        <p:spPr>
          <a:xfrm>
            <a:off x="7301622" y="1877157"/>
            <a:ext cx="4052178" cy="3094926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6395919" y="4953000"/>
            <a:ext cx="60246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>
                <a:latin typeface="UTM Avo" panose="02040603050506020204" pitchFamily="18" charset="0"/>
              </a:rPr>
              <a:t>vẽ nguệch ngoạc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739330" y="4945294"/>
            <a:ext cx="2900481" cy="830989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noProof="0" dirty="0" err="1">
                <a:solidFill>
                  <a:srgbClr val="FF0000"/>
                </a:solidFill>
                <a:latin typeface="UTM Avo" panose="02040603050506020204" pitchFamily="18" charset="0"/>
              </a:rPr>
              <a:t>uêch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09446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0" t="4601" r="2890" b="5038"/>
          <a:stretch/>
        </p:blipFill>
        <p:spPr>
          <a:xfrm>
            <a:off x="0" y="-13216"/>
            <a:ext cx="12192000" cy="68712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3950208"/>
            <a:ext cx="12192000" cy="1862040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500" b="1">
                <a:solidFill>
                  <a:srgbClr val="0070C0"/>
                </a:solidFill>
                <a:latin typeface="UTM Avo" panose="02040603050506020204" pitchFamily="18" charset="0"/>
              </a:rPr>
              <a:t>uênh</a:t>
            </a:r>
            <a:r>
              <a:rPr lang="en-US" sz="11500" b="1">
                <a:solidFill>
                  <a:srgbClr val="00B050"/>
                </a:solidFill>
                <a:latin typeface="UTM Avo" panose="02040603050506020204" pitchFamily="18" charset="0"/>
              </a:rPr>
              <a:t>  </a:t>
            </a:r>
            <a:r>
              <a:rPr lang="en-US" sz="11500" b="1">
                <a:solidFill>
                  <a:srgbClr val="0070C0"/>
                </a:solidFill>
                <a:latin typeface="UTM Avo" panose="02040603050506020204" pitchFamily="18" charset="0"/>
              </a:rPr>
              <a:t>    </a:t>
            </a:r>
            <a:r>
              <a:rPr lang="en-US" sz="11500" b="1">
                <a:solidFill>
                  <a:srgbClr val="FF0000"/>
                </a:solidFill>
                <a:latin typeface="UTM Avo" panose="02040603050506020204" pitchFamily="18" charset="0"/>
              </a:rPr>
              <a:t>uêch</a:t>
            </a:r>
            <a:endParaRPr kumimoji="0" lang="en-US" sz="115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936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0" t="4601" r="2890" b="5038"/>
          <a:stretch/>
        </p:blipFill>
        <p:spPr>
          <a:xfrm>
            <a:off x="-100584" y="-228600"/>
            <a:ext cx="12292584" cy="687121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19200" y="3744618"/>
            <a:ext cx="45277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b="1">
                <a:latin typeface="UTM Avo" panose="02040603050506020204" pitchFamily="18" charset="0"/>
              </a:rPr>
              <a:t>huênh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79122" y="3740141"/>
            <a:ext cx="3662114" cy="1569652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uênh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05314" y="3704730"/>
            <a:ext cx="50246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b="1" noProof="0">
                <a:latin typeface="UTM Avo" panose="02040603050506020204" pitchFamily="18" charset="0"/>
              </a:rPr>
              <a:t>nguệch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40392" y="3704730"/>
            <a:ext cx="3352800" cy="1569652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uêch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338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8" grpId="0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393644" y="-976861"/>
            <a:ext cx="5698487" cy="847161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8883363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4" y="-48078"/>
            <a:ext cx="12180626" cy="690607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688" y="404664"/>
            <a:ext cx="8187458" cy="579283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476938" y="2170150"/>
            <a:ext cx="3977677" cy="329453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447928" y="3140968"/>
            <a:ext cx="4032448" cy="748458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Down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166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66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endParaRPr kumimoji="0" lang="en-US" sz="16600" b="1" i="0" u="none" strike="noStrike" kern="1200" cap="none" spc="0" normalizeH="0" baseline="0" noProof="0" dirty="0">
              <a:ln w="22225">
                <a:solidFill>
                  <a:srgbClr val="C0504D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397145"/>
      </p:ext>
    </p:extLst>
  </p:cSld>
  <p:clrMapOvr>
    <a:masterClrMapping/>
  </p:clrMapOvr>
  <p:transition advClick="0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4"/>
          <a:srcRect l="25625" t="34444" r="23986" b="13118"/>
          <a:stretch/>
        </p:blipFill>
        <p:spPr>
          <a:xfrm>
            <a:off x="457200" y="228599"/>
            <a:ext cx="10668000" cy="6244683"/>
          </a:xfrm>
          <a:prstGeom prst="rect">
            <a:avLst/>
          </a:prstGeom>
        </p:spPr>
      </p:pic>
      <p:sp>
        <p:nvSpPr>
          <p:cNvPr id="13" name="Freeform 12"/>
          <p:cNvSpPr/>
          <p:nvPr/>
        </p:nvSpPr>
        <p:spPr>
          <a:xfrm>
            <a:off x="6705600" y="1676400"/>
            <a:ext cx="304800" cy="533400"/>
          </a:xfrm>
          <a:custGeom>
            <a:avLst/>
            <a:gdLst>
              <a:gd name="connsiteX0" fmla="*/ 0 w 257175"/>
              <a:gd name="connsiteY0" fmla="*/ 152400 h 469259"/>
              <a:gd name="connsiteX1" fmla="*/ 133350 w 257175"/>
              <a:gd name="connsiteY1" fmla="*/ 466725 h 469259"/>
              <a:gd name="connsiteX2" fmla="*/ 257175 w 257175"/>
              <a:gd name="connsiteY2" fmla="*/ 0 h 469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7175" h="469259">
                <a:moveTo>
                  <a:pt x="0" y="152400"/>
                </a:moveTo>
                <a:cubicBezTo>
                  <a:pt x="45244" y="322262"/>
                  <a:pt x="90488" y="492125"/>
                  <a:pt x="133350" y="466725"/>
                </a:cubicBezTo>
                <a:cubicBezTo>
                  <a:pt x="176212" y="441325"/>
                  <a:pt x="216693" y="220662"/>
                  <a:pt x="257175" y="0"/>
                </a:cubicBezTo>
              </a:path>
            </a:pathLst>
          </a:custGeom>
          <a:noFill/>
          <a:ln w="57150"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8991600" y="2438400"/>
            <a:ext cx="304800" cy="533400"/>
          </a:xfrm>
          <a:custGeom>
            <a:avLst/>
            <a:gdLst>
              <a:gd name="connsiteX0" fmla="*/ 0 w 257175"/>
              <a:gd name="connsiteY0" fmla="*/ 152400 h 469259"/>
              <a:gd name="connsiteX1" fmla="*/ 133350 w 257175"/>
              <a:gd name="connsiteY1" fmla="*/ 466725 h 469259"/>
              <a:gd name="connsiteX2" fmla="*/ 257175 w 257175"/>
              <a:gd name="connsiteY2" fmla="*/ 0 h 469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7175" h="469259">
                <a:moveTo>
                  <a:pt x="0" y="152400"/>
                </a:moveTo>
                <a:cubicBezTo>
                  <a:pt x="45244" y="322262"/>
                  <a:pt x="90488" y="492125"/>
                  <a:pt x="133350" y="466725"/>
                </a:cubicBezTo>
                <a:cubicBezTo>
                  <a:pt x="176212" y="441325"/>
                  <a:pt x="216693" y="220662"/>
                  <a:pt x="257175" y="0"/>
                </a:cubicBezTo>
              </a:path>
            </a:pathLst>
          </a:custGeom>
          <a:noFill/>
          <a:ln w="57150"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8991600" y="3200400"/>
            <a:ext cx="304800" cy="533400"/>
          </a:xfrm>
          <a:custGeom>
            <a:avLst/>
            <a:gdLst>
              <a:gd name="connsiteX0" fmla="*/ 0 w 257175"/>
              <a:gd name="connsiteY0" fmla="*/ 152400 h 469259"/>
              <a:gd name="connsiteX1" fmla="*/ 133350 w 257175"/>
              <a:gd name="connsiteY1" fmla="*/ 466725 h 469259"/>
              <a:gd name="connsiteX2" fmla="*/ 257175 w 257175"/>
              <a:gd name="connsiteY2" fmla="*/ 0 h 469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7175" h="469259">
                <a:moveTo>
                  <a:pt x="0" y="152400"/>
                </a:moveTo>
                <a:cubicBezTo>
                  <a:pt x="45244" y="322262"/>
                  <a:pt x="90488" y="492125"/>
                  <a:pt x="133350" y="466725"/>
                </a:cubicBezTo>
                <a:cubicBezTo>
                  <a:pt x="176212" y="441325"/>
                  <a:pt x="216693" y="220662"/>
                  <a:pt x="257175" y="0"/>
                </a:cubicBezTo>
              </a:path>
            </a:pathLst>
          </a:custGeom>
          <a:noFill/>
          <a:ln w="57150"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8991600" y="3962400"/>
            <a:ext cx="304800" cy="533400"/>
          </a:xfrm>
          <a:custGeom>
            <a:avLst/>
            <a:gdLst>
              <a:gd name="connsiteX0" fmla="*/ 0 w 257175"/>
              <a:gd name="connsiteY0" fmla="*/ 152400 h 469259"/>
              <a:gd name="connsiteX1" fmla="*/ 133350 w 257175"/>
              <a:gd name="connsiteY1" fmla="*/ 466725 h 469259"/>
              <a:gd name="connsiteX2" fmla="*/ 257175 w 257175"/>
              <a:gd name="connsiteY2" fmla="*/ 0 h 469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7175" h="469259">
                <a:moveTo>
                  <a:pt x="0" y="152400"/>
                </a:moveTo>
                <a:cubicBezTo>
                  <a:pt x="45244" y="322262"/>
                  <a:pt x="90488" y="492125"/>
                  <a:pt x="133350" y="466725"/>
                </a:cubicBezTo>
                <a:cubicBezTo>
                  <a:pt x="176212" y="441325"/>
                  <a:pt x="216693" y="220662"/>
                  <a:pt x="257175" y="0"/>
                </a:cubicBezTo>
              </a:path>
            </a:pathLst>
          </a:custGeom>
          <a:noFill/>
          <a:ln w="57150"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6715125" y="4800600"/>
            <a:ext cx="304800" cy="533400"/>
          </a:xfrm>
          <a:custGeom>
            <a:avLst/>
            <a:gdLst>
              <a:gd name="connsiteX0" fmla="*/ 0 w 257175"/>
              <a:gd name="connsiteY0" fmla="*/ 152400 h 469259"/>
              <a:gd name="connsiteX1" fmla="*/ 133350 w 257175"/>
              <a:gd name="connsiteY1" fmla="*/ 466725 h 469259"/>
              <a:gd name="connsiteX2" fmla="*/ 257175 w 257175"/>
              <a:gd name="connsiteY2" fmla="*/ 0 h 469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7175" h="469259">
                <a:moveTo>
                  <a:pt x="0" y="152400"/>
                </a:moveTo>
                <a:cubicBezTo>
                  <a:pt x="45244" y="322262"/>
                  <a:pt x="90488" y="492125"/>
                  <a:pt x="133350" y="466725"/>
                </a:cubicBezTo>
                <a:cubicBezTo>
                  <a:pt x="176212" y="441325"/>
                  <a:pt x="216693" y="220662"/>
                  <a:pt x="257175" y="0"/>
                </a:cubicBezTo>
              </a:path>
            </a:pathLst>
          </a:custGeom>
          <a:noFill/>
          <a:ln w="57150"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8991600" y="5562600"/>
            <a:ext cx="304800" cy="533400"/>
          </a:xfrm>
          <a:custGeom>
            <a:avLst/>
            <a:gdLst>
              <a:gd name="connsiteX0" fmla="*/ 0 w 257175"/>
              <a:gd name="connsiteY0" fmla="*/ 152400 h 469259"/>
              <a:gd name="connsiteX1" fmla="*/ 133350 w 257175"/>
              <a:gd name="connsiteY1" fmla="*/ 466725 h 469259"/>
              <a:gd name="connsiteX2" fmla="*/ 257175 w 257175"/>
              <a:gd name="connsiteY2" fmla="*/ 0 h 469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7175" h="469259">
                <a:moveTo>
                  <a:pt x="0" y="152400"/>
                </a:moveTo>
                <a:cubicBezTo>
                  <a:pt x="45244" y="322262"/>
                  <a:pt x="90488" y="492125"/>
                  <a:pt x="133350" y="466725"/>
                </a:cubicBezTo>
                <a:cubicBezTo>
                  <a:pt x="176212" y="441325"/>
                  <a:pt x="216693" y="220662"/>
                  <a:pt x="257175" y="0"/>
                </a:cubicBezTo>
              </a:path>
            </a:pathLst>
          </a:custGeom>
          <a:noFill/>
          <a:ln w="57150"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762000" y="5829300"/>
            <a:ext cx="406400" cy="406400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762000" y="5067300"/>
            <a:ext cx="406400" cy="406400"/>
          </a:xfrm>
          <a:prstGeom prst="rect">
            <a:avLst/>
          </a:prstGeom>
        </p:spPr>
      </p:pic>
      <p:pic>
        <p:nvPicPr>
          <p:cNvPr id="9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762000" y="1955292"/>
            <a:ext cx="406400" cy="406400"/>
          </a:xfrm>
          <a:prstGeom prst="rect">
            <a:avLst/>
          </a:prstGeom>
        </p:spPr>
      </p:pic>
      <p:pic>
        <p:nvPicPr>
          <p:cNvPr id="10" name="Recorded Soun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762000" y="2768600"/>
            <a:ext cx="406400" cy="406400"/>
          </a:xfrm>
          <a:prstGeom prst="rect">
            <a:avLst/>
          </a:prstGeom>
        </p:spPr>
      </p:pic>
      <p:pic>
        <p:nvPicPr>
          <p:cNvPr id="25" name="Recorded Sound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752856" y="3511550"/>
            <a:ext cx="406400" cy="406400"/>
          </a:xfrm>
          <a:prstGeom prst="rect">
            <a:avLst/>
          </a:prstGeom>
        </p:spPr>
      </p:pic>
      <p:pic>
        <p:nvPicPr>
          <p:cNvPr id="26" name="Recorded Sound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768096" y="433501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822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710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1474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500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582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4276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12993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  <p:bldLst>
      <p:bldP spid="13" grpId="0" animBg="1"/>
      <p:bldP spid="17" grpId="0" animBg="1"/>
      <p:bldP spid="20" grpId="0" animBg="1"/>
      <p:bldP spid="21" grpId="0" animBg="1"/>
      <p:bldP spid="22" grpId="0" animBg="1"/>
      <p:bldP spid="2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5625" t="44443" r="12500" b="7779"/>
          <a:stretch/>
        </p:blipFill>
        <p:spPr>
          <a:xfrm>
            <a:off x="533400" y="1066800"/>
            <a:ext cx="11208488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465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34"/>
          <a:stretch/>
        </p:blipFill>
        <p:spPr>
          <a:xfrm>
            <a:off x="533400" y="18142"/>
            <a:ext cx="11125200" cy="683985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8600" y="3200400"/>
            <a:ext cx="12192000" cy="103105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MÔN: </a:t>
            </a: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TiẾNG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 </a:t>
            </a: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ViỆT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 – LỚP 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Phân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 </a:t>
            </a: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môn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: </a:t>
            </a: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Học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 </a:t>
            </a: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vần</a:t>
            </a:r>
            <a:endParaRPr kumimoji="0" lang="en-US" sz="2800" b="1" i="0" u="none" strike="noStrike" kern="1200" cap="all" spc="0" normalizeH="0" baseline="0" noProof="0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4600" y="4231451"/>
            <a:ext cx="7410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nl-NL" sz="3600">
                <a:solidFill>
                  <a:srgbClr val="FF0000"/>
                </a:solidFill>
                <a:latin typeface="UTM Avo" panose="02040603050506020204" pitchFamily="18" charset="0"/>
              </a:rPr>
              <a:t>Bài 132. uênh - uêch (tiết 1)</a:t>
            </a:r>
            <a:endParaRPr lang="en-US" sz="3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644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90"/>
    </mc:Choice>
    <mc:Fallback xmlns="">
      <p:transition spd="slow" advTm="439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2499" t="35555" r="15001" b="14445"/>
          <a:stretch/>
        </p:blipFill>
        <p:spPr>
          <a:xfrm>
            <a:off x="-1" y="762000"/>
            <a:ext cx="12178454" cy="472440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flipV="1">
            <a:off x="975741" y="5455920"/>
            <a:ext cx="853059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6896100" y="3048001"/>
            <a:ext cx="2400300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7734300" y="4191001"/>
            <a:ext cx="1747837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10371963" y="2514601"/>
            <a:ext cx="905637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975741" y="3048001"/>
            <a:ext cx="1157859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10210800" y="4800601"/>
            <a:ext cx="990600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0547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/>
          <a:srcRect l="12499" t="35555" r="15001" b="14445"/>
          <a:stretch/>
        </p:blipFill>
        <p:spPr>
          <a:xfrm>
            <a:off x="-1" y="762000"/>
            <a:ext cx="12178454" cy="47244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21872" y="190251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715402" y="190251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406466" y="2400652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084733" y="2400652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220200" y="2406748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667000" y="304800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21872" y="369445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32235" y="4239359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79873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资源 7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5009" y="3478530"/>
            <a:ext cx="783431" cy="635000"/>
          </a:xfrm>
          <a:prstGeom prst="rect">
            <a:avLst/>
          </a:prstGeom>
        </p:spPr>
      </p:pic>
      <p:pic>
        <p:nvPicPr>
          <p:cNvPr id="5" name="图片 4" descr="资源 1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548" y="255589"/>
            <a:ext cx="2552700" cy="1571625"/>
          </a:xfrm>
          <a:prstGeom prst="rect">
            <a:avLst/>
          </a:prstGeom>
        </p:spPr>
      </p:pic>
      <p:pic>
        <p:nvPicPr>
          <p:cNvPr id="6" name="图片 5" descr="资源 2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086" y="2955295"/>
            <a:ext cx="1985963" cy="1933575"/>
          </a:xfrm>
          <a:prstGeom prst="rect">
            <a:avLst/>
          </a:prstGeom>
        </p:spPr>
      </p:pic>
      <p:pic>
        <p:nvPicPr>
          <p:cNvPr id="7" name="图片 6" descr="资源 3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27177" y="448623"/>
            <a:ext cx="1559719" cy="1870075"/>
          </a:xfrm>
          <a:prstGeom prst="rect">
            <a:avLst/>
          </a:prstGeom>
        </p:spPr>
      </p:pic>
      <p:pic>
        <p:nvPicPr>
          <p:cNvPr id="9" name="图片 8" descr="资源 5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33675" y="3940179"/>
            <a:ext cx="7025640" cy="2684145"/>
          </a:xfrm>
          <a:prstGeom prst="rect">
            <a:avLst/>
          </a:prstGeom>
        </p:spPr>
      </p:pic>
      <p:pic>
        <p:nvPicPr>
          <p:cNvPr id="10" name="图片 9" descr="资源 634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04474" y="6208399"/>
            <a:ext cx="9182576" cy="71056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032528" y="1110590"/>
            <a:ext cx="3842719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Dặn</a:t>
            </a:r>
            <a:r>
              <a:rPr kumimoji="0" lang="en-US" altLang="zh-CN" sz="8800" b="1" i="0" u="none" strike="noStrike" kern="1200" cap="none" spc="0" normalizeH="0" baseline="0" noProof="0" dirty="0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dò</a:t>
            </a:r>
            <a:endParaRPr kumimoji="0" lang="en-US" altLang="zh-CN" sz="8800" b="1" i="0" u="none" strike="noStrike" kern="1200" cap="none" spc="0" normalizeH="0" baseline="0" noProof="0" dirty="0">
              <a:ln>
                <a:noFill/>
              </a:ln>
              <a:solidFill>
                <a:srgbClr val="92A028"/>
              </a:solidFill>
              <a:effectLst/>
              <a:uLnTx/>
              <a:uFillTx/>
              <a:latin typeface="HP001 4 hàng" pitchFamily="34" charset="0"/>
              <a:ea typeface="宋体" panose="02010600030101010101" pitchFamily="2" charset="-122"/>
              <a:cs typeface="+mn-ea"/>
              <a:sym typeface="+mn-lt"/>
            </a:endParaRPr>
          </a:p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8800" b="1" i="0" u="none" strike="noStrike" kern="1200" cap="none" spc="0" normalizeH="0" baseline="0" noProof="0" dirty="0">
              <a:ln>
                <a:noFill/>
              </a:ln>
              <a:solidFill>
                <a:srgbClr val="92A028"/>
              </a:solidFill>
              <a:effectLst/>
              <a:uLnTx/>
              <a:uFillTx/>
              <a:latin typeface="HP001 4 hàng" pitchFamily="34" charset="0"/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09742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14" b="14445"/>
          <a:stretch/>
        </p:blipFill>
        <p:spPr>
          <a:xfrm>
            <a:off x="21771" y="-29030"/>
            <a:ext cx="12170229" cy="688702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114800" y="1600200"/>
            <a:ext cx="5257800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8800" b="1" cap="none" spc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Thử tài</a:t>
            </a:r>
          </a:p>
          <a:p>
            <a:r>
              <a:rPr lang="en-US" sz="8800" b="1" cap="none" spc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    của bạn</a:t>
            </a:r>
          </a:p>
        </p:txBody>
      </p:sp>
    </p:spTree>
    <p:extLst>
      <p:ext uri="{BB962C8B-B14F-4D97-AF65-F5344CB8AC3E}">
        <p14:creationId xmlns:p14="http://schemas.microsoft.com/office/powerpoint/2010/main" val="2960600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ac hieu tro choi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12" name="Snip Diagonal Corner Rectangle 11"/>
          <p:cNvSpPr/>
          <p:nvPr/>
        </p:nvSpPr>
        <p:spPr>
          <a:xfrm>
            <a:off x="1493552" y="1128936"/>
            <a:ext cx="9375819" cy="187515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</a:rPr>
              <a:t>Hãy</a:t>
            </a:r>
            <a:r>
              <a:rPr kumimoji="0" lang="en-US" sz="4400" b="1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</a:rPr>
              <a:t> đọc các từ sau: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47800" y="3832307"/>
            <a:ext cx="9296400" cy="1194463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>
                <a:solidFill>
                  <a:srgbClr val="002060"/>
                </a:solidFill>
                <a:latin typeface="UTM Avo" panose="02040603050506020204" pitchFamily="18" charset="0"/>
              </a:rPr>
              <a:t>khoanh tay          kế hoạch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479213" y="3013502"/>
            <a:ext cx="323357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Cô</a:t>
            </a:r>
            <a:r>
              <a:rPr kumimoji="0" lang="en-US" sz="48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 khen !</a:t>
            </a: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030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5" grpId="1" animBg="1"/>
      <p:bldP spid="15" grpId="0"/>
      <p:bldP spid="1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12" name="Snip Diagonal Corner Rectangle 11"/>
          <p:cNvSpPr/>
          <p:nvPr/>
        </p:nvSpPr>
        <p:spPr>
          <a:xfrm>
            <a:off x="1473175" y="381000"/>
            <a:ext cx="9375819" cy="187515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</a:rPr>
              <a:t>Hãy</a:t>
            </a:r>
            <a:r>
              <a:rPr kumimoji="0" lang="en-US" sz="4400" b="1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</a:rPr>
              <a:t> đọc </a:t>
            </a:r>
            <a:r>
              <a:rPr lang="en-US" sz="4400" b="1" noProof="0">
                <a:solidFill>
                  <a:prstClr val="white"/>
                </a:solidFill>
                <a:latin typeface="UTM Avo" panose="02040603050506020204" pitchFamily="18" charset="0"/>
              </a:rPr>
              <a:t>câu </a:t>
            </a:r>
            <a:r>
              <a:rPr kumimoji="0" lang="en-US" sz="4400" b="1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</a:rPr>
              <a:t>sau: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2960156"/>
            <a:ext cx="11811000" cy="138324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0099"/>
                </a:solidFill>
                <a:latin typeface="UTM Avo" panose="02040603050506020204" pitchFamily="18" charset="0"/>
              </a:rPr>
              <a:t>Nhân dịp sinh nhật, mẹ tặng bé một đôi giày mới toanh.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479213" y="3013502"/>
            <a:ext cx="323357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Cô</a:t>
            </a:r>
            <a:r>
              <a:rPr kumimoji="0" lang="en-US" sz="48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 khen !</a:t>
            </a: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435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5" grpId="1" animBg="1"/>
      <p:bldP spid="15" grpId="0"/>
      <p:bldP spid="1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12" name="Snip Diagonal Corner Rectangle 11"/>
          <p:cNvSpPr/>
          <p:nvPr/>
        </p:nvSpPr>
        <p:spPr>
          <a:xfrm>
            <a:off x="434376" y="854926"/>
            <a:ext cx="11300424" cy="187515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>
                <a:solidFill>
                  <a:prstClr val="white"/>
                </a:solidFill>
                <a:latin typeface="UTM Avo" panose="02040603050506020204" pitchFamily="18" charset="0"/>
              </a:rPr>
              <a:t>Điền </a:t>
            </a:r>
            <a:r>
              <a:rPr lang="en-US" sz="4400" b="1" noProof="0">
                <a:solidFill>
                  <a:prstClr val="white"/>
                </a:solidFill>
                <a:latin typeface="UTM Avo" panose="02040603050506020204" pitchFamily="18" charset="0"/>
              </a:rPr>
              <a:t>vần </a:t>
            </a:r>
            <a:r>
              <a:rPr lang="en-US" sz="4400" b="1">
                <a:solidFill>
                  <a:srgbClr val="000099"/>
                </a:solidFill>
                <a:latin typeface="UTM Avo" panose="02040603050506020204" pitchFamily="18" charset="0"/>
              </a:rPr>
              <a:t>oanh</a:t>
            </a:r>
            <a:r>
              <a:rPr lang="en-US" sz="4400" b="1">
                <a:solidFill>
                  <a:prstClr val="white"/>
                </a:solidFill>
                <a:latin typeface="UTM Avo" panose="02040603050506020204" pitchFamily="18" charset="0"/>
              </a:rPr>
              <a:t> hay </a:t>
            </a:r>
            <a:r>
              <a:rPr lang="en-US" sz="4400" b="1">
                <a:solidFill>
                  <a:srgbClr val="000099"/>
                </a:solidFill>
                <a:latin typeface="UTM Avo" panose="02040603050506020204" pitchFamily="18" charset="0"/>
              </a:rPr>
              <a:t>oach</a:t>
            </a:r>
            <a:r>
              <a:rPr lang="en-US" sz="4400" b="1">
                <a:solidFill>
                  <a:prstClr val="white"/>
                </a:solidFill>
                <a:latin typeface="UTM Avo" panose="02040603050506020204" pitchFamily="18" charset="0"/>
              </a:rPr>
              <a:t>?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479213" y="3013502"/>
            <a:ext cx="323357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Cô</a:t>
            </a:r>
            <a:r>
              <a:rPr kumimoji="0" lang="en-US" sz="48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 khen !</a:t>
            </a: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743200" y="3691215"/>
            <a:ext cx="6096000" cy="1660472"/>
          </a:xfrm>
          <a:prstGeom prst="roundRect">
            <a:avLst/>
          </a:prstGeom>
          <a:solidFill>
            <a:srgbClr val="0066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>
                <a:latin typeface="UTM Avo" panose="02040603050506020204" pitchFamily="18" charset="0"/>
              </a:rPr>
              <a:t>thu h</a:t>
            </a:r>
            <a:r>
              <a:rPr lang="en-US" sz="2800">
                <a:latin typeface="UTM Avo" panose="02040603050506020204" pitchFamily="18" charset="0"/>
              </a:rPr>
              <a:t>……………….   </a:t>
            </a:r>
            <a:endParaRPr lang="en-US" sz="8000">
              <a:latin typeface="UTM Avo" panose="0204060305050602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15584" y="3859731"/>
            <a:ext cx="284565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>
                <a:solidFill>
                  <a:srgbClr val="FFFF00"/>
                </a:solidFill>
                <a:latin typeface="UTM Avo" panose="02040603050506020204" pitchFamily="18" charset="0"/>
              </a:rPr>
              <a:t>oach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781800" y="4327950"/>
            <a:ext cx="609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8419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5" grpId="0"/>
      <p:bldP spid="15" grpId="1"/>
      <p:bldP spid="2" grpId="0" animBg="1"/>
      <p:bldP spid="2" grpId="1" animBg="1"/>
      <p:bldP spid="5" grpId="0"/>
      <p:bldP spid="5" grpId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12" name="Snip Diagonal Corner Rectangle 11"/>
          <p:cNvSpPr/>
          <p:nvPr/>
        </p:nvSpPr>
        <p:spPr>
          <a:xfrm>
            <a:off x="445788" y="228600"/>
            <a:ext cx="11300424" cy="1735874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noProof="0">
                <a:solidFill>
                  <a:prstClr val="white"/>
                </a:solidFill>
                <a:latin typeface="UTM Avo" panose="02040603050506020204" pitchFamily="18" charset="0"/>
              </a:rPr>
              <a:t>Nhìn tranh và nói 1 câu thích hợp.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479213" y="3013502"/>
            <a:ext cx="323357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Cô</a:t>
            </a:r>
            <a:r>
              <a:rPr kumimoji="0" lang="en-US" sz="48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 khen !</a:t>
            </a: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200400" y="2307374"/>
            <a:ext cx="5785494" cy="3657600"/>
            <a:chOff x="3739506" y="2743200"/>
            <a:chExt cx="4724400" cy="312609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6"/>
            <a:srcRect l="18750" t="43333" r="42500" b="11111"/>
            <a:stretch/>
          </p:blipFill>
          <p:spPr>
            <a:xfrm>
              <a:off x="3739506" y="2745094"/>
              <a:ext cx="4724400" cy="3124200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4800600" y="2743200"/>
              <a:ext cx="1219200" cy="685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00908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5" grpId="0"/>
      <p:bldP spid="1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8" t="7432" r="4048" b="7143"/>
          <a:stretch/>
        </p:blipFill>
        <p:spPr>
          <a:xfrm>
            <a:off x="0" y="0"/>
            <a:ext cx="12197232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14600" y="609600"/>
            <a:ext cx="950256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nl-NL" sz="7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Avo" panose="02040603050506020204" pitchFamily="18" charset="0"/>
              </a:rPr>
              <a:t>Bài 132. </a:t>
            </a:r>
          </a:p>
          <a:p>
            <a:pPr lvl="0" algn="ctr">
              <a:defRPr/>
            </a:pPr>
            <a:r>
              <a:rPr lang="nl-NL" sz="7200" b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Avo" panose="02040603050506020204" pitchFamily="18" charset="0"/>
              </a:rPr>
              <a:t>uênh</a:t>
            </a:r>
            <a:r>
              <a:rPr lang="nl-NL" sz="7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Avo" panose="02040603050506020204" pitchFamily="18" charset="0"/>
              </a:rPr>
              <a:t> – </a:t>
            </a:r>
            <a:r>
              <a:rPr lang="nl-NL" sz="7200" b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Avo" panose="02040603050506020204" pitchFamily="18" charset="0"/>
              </a:rPr>
              <a:t>uêch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8289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895600" y="2590800"/>
            <a:ext cx="6821099" cy="3352800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 w="22225">
                  <a:solidFill>
                    <a:srgbClr val="00B0F0"/>
                  </a:solidFill>
                  <a:prstDash val="solid"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404653451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97345640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1377</TotalTime>
  <Words>174</Words>
  <Application>Microsoft Office PowerPoint</Application>
  <PresentationFormat>Widescreen</PresentationFormat>
  <Paragraphs>67</Paragraphs>
  <Slides>22</Slides>
  <Notes>2</Notes>
  <HiddenSlides>0</HiddenSlides>
  <MMClips>8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HP001 4 hàng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SingPC</cp:lastModifiedBy>
  <cp:revision>233</cp:revision>
  <dcterms:created xsi:type="dcterms:W3CDTF">2021-11-07T09:12:58Z</dcterms:created>
  <dcterms:modified xsi:type="dcterms:W3CDTF">2025-03-27T06:53:55Z</dcterms:modified>
</cp:coreProperties>
</file>