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3" r:id="rId4"/>
    <p:sldId id="274" r:id="rId5"/>
    <p:sldId id="275" r:id="rId6"/>
    <p:sldId id="259" r:id="rId7"/>
    <p:sldId id="271" r:id="rId8"/>
    <p:sldId id="260" r:id="rId9"/>
    <p:sldId id="263" r:id="rId10"/>
    <p:sldId id="265" r:id="rId11"/>
    <p:sldId id="267" r:id="rId12"/>
    <p:sldId id="268" r:id="rId13"/>
    <p:sldId id="26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447FE-9769-449F-BDCA-2073F81DB9B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5CD16-7328-4D52-AD1A-E8684551E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69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8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8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8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8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7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9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F216-E05D-405D-B330-61FFF792BF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45CE-A1BF-4F76-814A-999850B3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7122" y="747116"/>
            <a:ext cx="121668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3725"/>
            <a:ext cx="3032629" cy="27996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0218" y="1222019"/>
            <a:ext cx="10152514" cy="2040927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lvl="1" algn="ctr">
              <a:defRPr/>
            </a:pPr>
            <a:r>
              <a:rPr lang="en-US" sz="1400" b="1" kern="10" dirty="0">
                <a:ln w="127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 LỚP 1</a:t>
            </a:r>
            <a:endParaRPr kumimoji="0" lang="en-US" sz="1200" b="1" i="0" u="none" strike="noStrike" kern="1200" cap="none" spc="0" normalizeH="0" baseline="0" noProof="0" dirty="0">
              <a:ln w="12700">
                <a:solidFill>
                  <a:srgbClr val="FFC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223" y="3066609"/>
            <a:ext cx="12192000" cy="1676207"/>
            <a:chOff x="228600" y="3200400"/>
            <a:chExt cx="12192000" cy="1676207"/>
          </a:xfrm>
        </p:grpSpPr>
        <p:sp>
          <p:nvSpPr>
            <p:cNvPr id="11" name="Rectangle 10"/>
            <p:cNvSpPr/>
            <p:nvPr/>
          </p:nvSpPr>
          <p:spPr>
            <a:xfrm>
              <a:off x="228600" y="3200400"/>
              <a:ext cx="12192000" cy="10310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MÔN: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TiẾNG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ViỆT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– LỚP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Phân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môn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: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Học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vần</a:t>
              </a:r>
              <a:endPara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4531" y="4230276"/>
              <a:ext cx="7410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Bài 1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30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oăng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-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oăc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(tiết 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2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)</a:t>
              </a:r>
              <a:endParaRPr lang="en-US" sz="36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00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9" y="0"/>
            <a:ext cx="99704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198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84" y="182879"/>
            <a:ext cx="9660707" cy="6453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668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630"/>
            <a:ext cx="10622280" cy="6418217"/>
          </a:xfrm>
        </p:spPr>
      </p:pic>
    </p:spTree>
    <p:extLst>
      <p:ext uri="{BB962C8B-B14F-4D97-AF65-F5344CB8AC3E}">
        <p14:creationId xmlns:p14="http://schemas.microsoft.com/office/powerpoint/2010/main" val="320043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4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66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55043"/>
      </p:ext>
    </p:extLst>
  </p:cSld>
  <p:clrMapOvr>
    <a:masterClrMapping/>
  </p:clrMapOvr>
  <p:transition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573167"/>
            <a:ext cx="10363200" cy="3514725"/>
            <a:chOff x="1066800" y="1573167"/>
            <a:chExt cx="10363200" cy="35147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126" t="39999" r="6875" b="8890"/>
            <a:stretch/>
          </p:blipFill>
          <p:spPr>
            <a:xfrm>
              <a:off x="1066800" y="1582692"/>
              <a:ext cx="10363200" cy="3505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677400" y="1573167"/>
              <a:ext cx="1752600" cy="484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439400" y="1985802"/>
            <a:ext cx="1556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Hoằng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1088347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Thắng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2364" y="981577"/>
            <a:ext cx="1098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Tiến</a:t>
            </a:r>
          </a:p>
        </p:txBody>
      </p:sp>
    </p:spTree>
    <p:extLst>
      <p:ext uri="{BB962C8B-B14F-4D97-AF65-F5344CB8AC3E}">
        <p14:creationId xmlns:p14="http://schemas.microsoft.com/office/powerpoint/2010/main" val="22432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6251" t="32222" r="16249" b="6666"/>
          <a:stretch/>
        </p:blipFill>
        <p:spPr>
          <a:xfrm>
            <a:off x="152400" y="21336"/>
            <a:ext cx="11887200" cy="60536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119187" y="4191001"/>
            <a:ext cx="215741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82000" y="3581401"/>
            <a:ext cx="2057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24000" y="2438399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47975" y="2438399"/>
            <a:ext cx="208121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47975" y="4724403"/>
            <a:ext cx="218122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62600" y="1219201"/>
            <a:ext cx="208121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25656" y="615868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91112" y="19664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6251" t="32222" r="16249" b="6666"/>
          <a:stretch/>
        </p:blipFill>
        <p:spPr>
          <a:xfrm>
            <a:off x="152400" y="21336"/>
            <a:ext cx="11887200" cy="6053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1295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8600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87347" y="176071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266" y="22936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23413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2971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114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5013" y="41685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6797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7347" y="46767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467600" y="3657600"/>
            <a:ext cx="762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14" y="197224"/>
            <a:ext cx="12233204" cy="6409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918" y="1102660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18" y="4586233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801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" y="0"/>
            <a:ext cx="12233204" cy="64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7"/>
            <a:ext cx="12189819" cy="44326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448594" y="2368731"/>
            <a:ext cx="1227909" cy="1645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48297" y="2290354"/>
            <a:ext cx="1428206" cy="10014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48445" y="3217816"/>
            <a:ext cx="1428206" cy="10014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5" y="2085488"/>
            <a:ext cx="11951852" cy="22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92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93527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</Words>
  <Application>Microsoft Office PowerPoint</Application>
  <PresentationFormat>Widescreen</PresentationFormat>
  <Paragraphs>23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8</cp:revision>
  <dcterms:created xsi:type="dcterms:W3CDTF">2022-03-02T09:03:15Z</dcterms:created>
  <dcterms:modified xsi:type="dcterms:W3CDTF">2025-03-27T06:53:37Z</dcterms:modified>
</cp:coreProperties>
</file>