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20" r:id="rId3"/>
    <p:sldId id="258" r:id="rId4"/>
    <p:sldId id="311" r:id="rId5"/>
    <p:sldId id="312" r:id="rId6"/>
    <p:sldId id="354" r:id="rId7"/>
    <p:sldId id="343" r:id="rId8"/>
    <p:sldId id="261" r:id="rId9"/>
    <p:sldId id="262" r:id="rId10"/>
    <p:sldId id="360" r:id="rId11"/>
    <p:sldId id="361" r:id="rId12"/>
    <p:sldId id="362" r:id="rId13"/>
    <p:sldId id="266" r:id="rId14"/>
    <p:sldId id="267" r:id="rId15"/>
    <p:sldId id="295" r:id="rId16"/>
    <p:sldId id="269" r:id="rId17"/>
    <p:sldId id="272" r:id="rId18"/>
    <p:sldId id="289" r:id="rId19"/>
    <p:sldId id="363" r:id="rId20"/>
    <p:sldId id="352" r:id="rId21"/>
    <p:sldId id="355" r:id="rId22"/>
    <p:sldId id="278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12" autoAdjust="0"/>
  </p:normalViewPr>
  <p:slideViewPr>
    <p:cSldViewPr>
      <p:cViewPr varScale="1">
        <p:scale>
          <a:sx n="111" d="100"/>
          <a:sy n="111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22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8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3893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4231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921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6860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36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809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539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0958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5893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8049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645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7056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7799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0377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4097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32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455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084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2214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506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03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032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300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4702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118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879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3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61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123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4236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174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578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1606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27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7576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3093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58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5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527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800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91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357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8350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1881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426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4609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250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575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0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0120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0192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8773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7613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7546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351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142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074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554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6988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0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0111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115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832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67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2868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827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362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479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881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304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2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6106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7452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2326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423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987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4761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844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6532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176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814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429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848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855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990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995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244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784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462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489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6183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8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257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018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041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0939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894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182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6818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805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633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763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94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37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738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187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854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40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17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761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259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09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764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913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768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926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8090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7571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444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334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1400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43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6148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3343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009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965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22883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973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46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4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19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5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394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19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454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04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91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03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4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58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72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59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0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119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09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09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27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34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3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29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51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0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19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694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6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4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129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763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279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46" Type="http://schemas.openxmlformats.org/officeDocument/2006/relationships/slideLayout" Target="../slideLayouts/slideLayout346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357" Type="http://schemas.openxmlformats.org/officeDocument/2006/relationships/slideLayout" Target="../slideLayouts/slideLayout357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348" Type="http://schemas.openxmlformats.org/officeDocument/2006/relationships/slideLayout" Target="../slideLayouts/slideLayout348.xml"/><Relationship Id="rId152" Type="http://schemas.openxmlformats.org/officeDocument/2006/relationships/slideLayout" Target="../slideLayouts/slideLayout15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56" Type="http://schemas.openxmlformats.org/officeDocument/2006/relationships/slideLayout" Target="../slideLayouts/slideLayout56.xml"/><Relationship Id="rId317" Type="http://schemas.openxmlformats.org/officeDocument/2006/relationships/slideLayout" Target="../slideLayouts/slideLayout317.xml"/><Relationship Id="rId359" Type="http://schemas.openxmlformats.org/officeDocument/2006/relationships/slideLayout" Target="../slideLayouts/slideLayout359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63" Type="http://schemas.openxmlformats.org/officeDocument/2006/relationships/slideLayout" Target="../slideLayouts/slideLayout163.xml"/><Relationship Id="rId219" Type="http://schemas.openxmlformats.org/officeDocument/2006/relationships/slideLayout" Target="../slideLayouts/slideLayout219.xml"/><Relationship Id="rId230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5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328" Type="http://schemas.openxmlformats.org/officeDocument/2006/relationships/slideLayout" Target="../slideLayouts/slideLayout328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360" Type="http://schemas.openxmlformats.org/officeDocument/2006/relationships/slideLayout" Target="../slideLayouts/slideLayout360.xml"/><Relationship Id="rId220" Type="http://schemas.openxmlformats.org/officeDocument/2006/relationships/slideLayout" Target="../slideLayouts/slideLayout220.xml"/><Relationship Id="rId241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283" Type="http://schemas.openxmlformats.org/officeDocument/2006/relationships/slideLayout" Target="../slideLayouts/slideLayout283.xml"/><Relationship Id="rId318" Type="http://schemas.openxmlformats.org/officeDocument/2006/relationships/slideLayout" Target="../slideLayouts/slideLayout318.xml"/><Relationship Id="rId339" Type="http://schemas.openxmlformats.org/officeDocument/2006/relationships/slideLayout" Target="../slideLayouts/slideLayout339.xml"/><Relationship Id="rId78" Type="http://schemas.openxmlformats.org/officeDocument/2006/relationships/slideLayout" Target="../slideLayouts/slideLayout78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64" Type="http://schemas.openxmlformats.org/officeDocument/2006/relationships/slideLayout" Target="../slideLayouts/slideLayout164.xml"/><Relationship Id="rId185" Type="http://schemas.openxmlformats.org/officeDocument/2006/relationships/slideLayout" Target="../slideLayouts/slideLayout185.xml"/><Relationship Id="rId350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273" Type="http://schemas.openxmlformats.org/officeDocument/2006/relationships/slideLayout" Target="../slideLayouts/slideLayout273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329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361" Type="http://schemas.openxmlformats.org/officeDocument/2006/relationships/slideLayout" Target="../slideLayouts/slideLayout361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284" Type="http://schemas.openxmlformats.org/officeDocument/2006/relationships/slideLayout" Target="../slideLayouts/slideLayout284.xml"/><Relationship Id="rId319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330" Type="http://schemas.openxmlformats.org/officeDocument/2006/relationships/slideLayout" Target="../slideLayouts/slideLayout330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351" Type="http://schemas.openxmlformats.org/officeDocument/2006/relationships/slideLayout" Target="../slideLayouts/slideLayout351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4" Type="http://schemas.openxmlformats.org/officeDocument/2006/relationships/slideLayout" Target="../slideLayouts/slideLayout274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320" Type="http://schemas.openxmlformats.org/officeDocument/2006/relationships/slideLayout" Target="../slideLayouts/slideLayout320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341" Type="http://schemas.openxmlformats.org/officeDocument/2006/relationships/slideLayout" Target="../slideLayouts/slideLayout341.xml"/><Relationship Id="rId362" Type="http://schemas.openxmlformats.org/officeDocument/2006/relationships/theme" Target="../theme/theme1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285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310" Type="http://schemas.openxmlformats.org/officeDocument/2006/relationships/slideLayout" Target="../slideLayouts/slideLayout310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331" Type="http://schemas.openxmlformats.org/officeDocument/2006/relationships/slideLayout" Target="../slideLayouts/slideLayout331.xml"/><Relationship Id="rId352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300" Type="http://schemas.openxmlformats.org/officeDocument/2006/relationships/slideLayout" Target="../slideLayouts/slideLayout300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42" Type="http://schemas.openxmlformats.org/officeDocument/2006/relationships/slideLayout" Target="../slideLayouts/slideLayout342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32" Type="http://schemas.openxmlformats.org/officeDocument/2006/relationships/slideLayout" Target="../slideLayouts/slideLayout332.xml"/><Relationship Id="rId353" Type="http://schemas.openxmlformats.org/officeDocument/2006/relationships/slideLayout" Target="../slideLayouts/slideLayout353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22" Type="http://schemas.openxmlformats.org/officeDocument/2006/relationships/slideLayout" Target="../slideLayouts/slideLayout322.xml"/><Relationship Id="rId343" Type="http://schemas.openxmlformats.org/officeDocument/2006/relationships/slideLayout" Target="../slideLayouts/slideLayout343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354" Type="http://schemas.openxmlformats.org/officeDocument/2006/relationships/slideLayout" Target="../slideLayouts/slideLayout354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344" Type="http://schemas.openxmlformats.org/officeDocument/2006/relationships/slideLayout" Target="../slideLayouts/slideLayout34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355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356" Type="http://schemas.openxmlformats.org/officeDocument/2006/relationships/slideLayout" Target="../slideLayouts/slideLayout356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slideLayout" Target="../slideLayouts/slideLayout347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358" Type="http://schemas.openxmlformats.org/officeDocument/2006/relationships/slideLayout" Target="../slideLayouts/slideLayout358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240" Type="http://schemas.openxmlformats.org/officeDocument/2006/relationships/slideLayout" Target="../slideLayouts/slideLayout240.xml"/><Relationship Id="rId35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38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8.xml"/><Relationship Id="rId142" Type="http://schemas.openxmlformats.org/officeDocument/2006/relationships/slideLayout" Target="../slideLayouts/slideLayout142.xml"/><Relationship Id="rId184" Type="http://schemas.openxmlformats.org/officeDocument/2006/relationships/slideLayout" Target="../slideLayouts/slideLayout184.xml"/><Relationship Id="rId251" Type="http://schemas.openxmlformats.org/officeDocument/2006/relationships/slideLayout" Target="../slideLayouts/slideLayout251.xml"/><Relationship Id="rId46" Type="http://schemas.openxmlformats.org/officeDocument/2006/relationships/slideLayout" Target="../slideLayouts/slideLayout46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49" Type="http://schemas.openxmlformats.org/officeDocument/2006/relationships/slideLayout" Target="../slideLayouts/slideLayout3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4001" r:id="rId4"/>
    <p:sldLayoutId id="2147483996" r:id="rId5"/>
    <p:sldLayoutId id="2147483995" r:id="rId6"/>
    <p:sldLayoutId id="2147483994" r:id="rId7"/>
    <p:sldLayoutId id="2147483993" r:id="rId8"/>
    <p:sldLayoutId id="2147483990" r:id="rId9"/>
    <p:sldLayoutId id="2147483989" r:id="rId10"/>
    <p:sldLayoutId id="2147483988" r:id="rId11"/>
    <p:sldLayoutId id="2147483983" r:id="rId12"/>
    <p:sldLayoutId id="2147483980" r:id="rId13"/>
    <p:sldLayoutId id="2147483979" r:id="rId14"/>
    <p:sldLayoutId id="2147483978" r:id="rId15"/>
    <p:sldLayoutId id="2147483973" r:id="rId16"/>
    <p:sldLayoutId id="2147483966" r:id="rId17"/>
    <p:sldLayoutId id="2147483963" r:id="rId18"/>
    <p:sldLayoutId id="2147483962" r:id="rId19"/>
    <p:sldLayoutId id="2147483961" r:id="rId20"/>
    <p:sldLayoutId id="2147483960" r:id="rId21"/>
    <p:sldLayoutId id="2147483955" r:id="rId22"/>
    <p:sldLayoutId id="2147483952" r:id="rId23"/>
    <p:sldLayoutId id="2147483946" r:id="rId24"/>
    <p:sldLayoutId id="2147483943" r:id="rId25"/>
    <p:sldLayoutId id="2147483942" r:id="rId26"/>
    <p:sldLayoutId id="2147483941" r:id="rId27"/>
    <p:sldLayoutId id="2147483940" r:id="rId28"/>
    <p:sldLayoutId id="2147483938" r:id="rId29"/>
    <p:sldLayoutId id="2147483937" r:id="rId30"/>
    <p:sldLayoutId id="2147483936" r:id="rId31"/>
    <p:sldLayoutId id="2147483933" r:id="rId32"/>
    <p:sldLayoutId id="2147483932" r:id="rId33"/>
    <p:sldLayoutId id="2147483928" r:id="rId34"/>
    <p:sldLayoutId id="2147483922" r:id="rId35"/>
    <p:sldLayoutId id="2147483921" r:id="rId36"/>
    <p:sldLayoutId id="2147483920" r:id="rId37"/>
    <p:sldLayoutId id="2147483913" r:id="rId38"/>
    <p:sldLayoutId id="2147483907" r:id="rId39"/>
    <p:sldLayoutId id="2147483905" r:id="rId40"/>
    <p:sldLayoutId id="2147483903" r:id="rId41"/>
    <p:sldLayoutId id="2147483898" r:id="rId42"/>
    <p:sldLayoutId id="2147483895" r:id="rId43"/>
    <p:sldLayoutId id="2147483894" r:id="rId44"/>
    <p:sldLayoutId id="2147483893" r:id="rId45"/>
    <p:sldLayoutId id="2147483889" r:id="rId46"/>
    <p:sldLayoutId id="2147483883" r:id="rId47"/>
    <p:sldLayoutId id="2147483880" r:id="rId48"/>
    <p:sldLayoutId id="2147483879" r:id="rId49"/>
    <p:sldLayoutId id="2147483878" r:id="rId50"/>
    <p:sldLayoutId id="2147483877" r:id="rId51"/>
    <p:sldLayoutId id="2147483872" r:id="rId52"/>
    <p:sldLayoutId id="2147483869" r:id="rId53"/>
    <p:sldLayoutId id="2147483868" r:id="rId54"/>
    <p:sldLayoutId id="2147483861" r:id="rId55"/>
    <p:sldLayoutId id="2147483860" r:id="rId56"/>
    <p:sldLayoutId id="2147483859" r:id="rId57"/>
    <p:sldLayoutId id="2147483858" r:id="rId58"/>
    <p:sldLayoutId id="2147483857" r:id="rId59"/>
    <p:sldLayoutId id="2147483850" r:id="rId60"/>
    <p:sldLayoutId id="2147483845" r:id="rId61"/>
    <p:sldLayoutId id="2147483842" r:id="rId62"/>
    <p:sldLayoutId id="2147483837" r:id="rId63"/>
    <p:sldLayoutId id="2147483833" r:id="rId64"/>
    <p:sldLayoutId id="2147483832" r:id="rId65"/>
    <p:sldLayoutId id="2147483831" r:id="rId66"/>
    <p:sldLayoutId id="2147483830" r:id="rId67"/>
    <p:sldLayoutId id="2147483826" r:id="rId68"/>
    <p:sldLayoutId id="2147483818" r:id="rId69"/>
    <p:sldLayoutId id="2147483817" r:id="rId70"/>
    <p:sldLayoutId id="2147483816" r:id="rId71"/>
    <p:sldLayoutId id="2147483811" r:id="rId72"/>
    <p:sldLayoutId id="2147483810" r:id="rId73"/>
    <p:sldLayoutId id="2147483806" r:id="rId74"/>
    <p:sldLayoutId id="2147483804" r:id="rId75"/>
    <p:sldLayoutId id="2147483802" r:id="rId76"/>
    <p:sldLayoutId id="2147483798" r:id="rId77"/>
    <p:sldLayoutId id="2147483797" r:id="rId78"/>
    <p:sldLayoutId id="2147483796" r:id="rId79"/>
    <p:sldLayoutId id="2147483795" r:id="rId80"/>
    <p:sldLayoutId id="2147483794" r:id="rId81"/>
    <p:sldLayoutId id="2147483793" r:id="rId82"/>
    <p:sldLayoutId id="2147483792" r:id="rId83"/>
    <p:sldLayoutId id="2147483788" r:id="rId84"/>
    <p:sldLayoutId id="2147483787" r:id="rId85"/>
    <p:sldLayoutId id="2147483783" r:id="rId86"/>
    <p:sldLayoutId id="2147483782" r:id="rId87"/>
    <p:sldLayoutId id="2147483781" r:id="rId88"/>
    <p:sldLayoutId id="2147483780" r:id="rId89"/>
    <p:sldLayoutId id="2147483779" r:id="rId90"/>
    <p:sldLayoutId id="2147483778" r:id="rId91"/>
    <p:sldLayoutId id="2147483775" r:id="rId92"/>
    <p:sldLayoutId id="2147483771" r:id="rId93"/>
    <p:sldLayoutId id="2147483770" r:id="rId94"/>
    <p:sldLayoutId id="2147483768" r:id="rId95"/>
    <p:sldLayoutId id="2147483765" r:id="rId96"/>
    <p:sldLayoutId id="2147483764" r:id="rId97"/>
    <p:sldLayoutId id="2147483759" r:id="rId98"/>
    <p:sldLayoutId id="2147483756" r:id="rId99"/>
    <p:sldLayoutId id="2147483755" r:id="rId100"/>
    <p:sldLayoutId id="2147483752" r:id="rId101"/>
    <p:sldLayoutId id="2147483751" r:id="rId102"/>
    <p:sldLayoutId id="2147483750" r:id="rId103"/>
    <p:sldLayoutId id="2147483749" r:id="rId104"/>
    <p:sldLayoutId id="2147483748" r:id="rId105"/>
    <p:sldLayoutId id="2147483747" r:id="rId106"/>
    <p:sldLayoutId id="2147483746" r:id="rId107"/>
    <p:sldLayoutId id="2147483745" r:id="rId108"/>
    <p:sldLayoutId id="2147483744" r:id="rId109"/>
    <p:sldLayoutId id="2147483743" r:id="rId110"/>
    <p:sldLayoutId id="2147483742" r:id="rId111"/>
    <p:sldLayoutId id="2147483740" r:id="rId112"/>
    <p:sldLayoutId id="2147483738" r:id="rId113"/>
    <p:sldLayoutId id="2147483737" r:id="rId114"/>
    <p:sldLayoutId id="2147483736" r:id="rId115"/>
    <p:sldLayoutId id="2147483735" r:id="rId116"/>
    <p:sldLayoutId id="2147483731" r:id="rId117"/>
    <p:sldLayoutId id="2147483719" r:id="rId118"/>
    <p:sldLayoutId id="2147483713" r:id="rId119"/>
    <p:sldLayoutId id="2147483708" r:id="rId120"/>
    <p:sldLayoutId id="2147483707" r:id="rId121"/>
    <p:sldLayoutId id="2147483702" r:id="rId122"/>
    <p:sldLayoutId id="2147483694" r:id="rId123"/>
    <p:sldLayoutId id="2147483691" r:id="rId124"/>
    <p:sldLayoutId id="2147483690" r:id="rId125"/>
    <p:sldLayoutId id="2147483682" r:id="rId126"/>
    <p:sldLayoutId id="2147483681" r:id="rId127"/>
    <p:sldLayoutId id="2147483673" r:id="rId128"/>
    <p:sldLayoutId id="2147483672" r:id="rId129"/>
    <p:sldLayoutId id="2147483662" r:id="rId130"/>
    <p:sldLayoutId id="2147483661" r:id="rId131"/>
    <p:sldLayoutId id="2147483651" r:id="rId132"/>
    <p:sldLayoutId id="2147483652" r:id="rId133"/>
    <p:sldLayoutId id="2147483653" r:id="rId134"/>
    <p:sldLayoutId id="2147483654" r:id="rId135"/>
    <p:sldLayoutId id="2147483655" r:id="rId136"/>
    <p:sldLayoutId id="2147484008" r:id="rId137"/>
    <p:sldLayoutId id="2147484007" r:id="rId138"/>
    <p:sldLayoutId id="2147484006" r:id="rId139"/>
    <p:sldLayoutId id="2147484005" r:id="rId140"/>
    <p:sldLayoutId id="2147484004" r:id="rId141"/>
    <p:sldLayoutId id="2147484003" r:id="rId142"/>
    <p:sldLayoutId id="2147484002" r:id="rId143"/>
    <p:sldLayoutId id="2147484000" r:id="rId144"/>
    <p:sldLayoutId id="2147483999" r:id="rId145"/>
    <p:sldLayoutId id="2147483998" r:id="rId146"/>
    <p:sldLayoutId id="2147483997" r:id="rId147"/>
    <p:sldLayoutId id="2147483992" r:id="rId148"/>
    <p:sldLayoutId id="2147483991" r:id="rId149"/>
    <p:sldLayoutId id="2147483987" r:id="rId150"/>
    <p:sldLayoutId id="2147483986" r:id="rId151"/>
    <p:sldLayoutId id="2147483985" r:id="rId152"/>
    <p:sldLayoutId id="2147483984" r:id="rId153"/>
    <p:sldLayoutId id="2147483982" r:id="rId154"/>
    <p:sldLayoutId id="2147483981" r:id="rId155"/>
    <p:sldLayoutId id="2147483977" r:id="rId156"/>
    <p:sldLayoutId id="2147483976" r:id="rId157"/>
    <p:sldLayoutId id="2147483975" r:id="rId158"/>
    <p:sldLayoutId id="2147483974" r:id="rId159"/>
    <p:sldLayoutId id="2147483972" r:id="rId160"/>
    <p:sldLayoutId id="2147483971" r:id="rId161"/>
    <p:sldLayoutId id="2147483970" r:id="rId162"/>
    <p:sldLayoutId id="2147483969" r:id="rId163"/>
    <p:sldLayoutId id="2147483968" r:id="rId164"/>
    <p:sldLayoutId id="2147483967" r:id="rId165"/>
    <p:sldLayoutId id="2147483965" r:id="rId166"/>
    <p:sldLayoutId id="2147483964" r:id="rId167"/>
    <p:sldLayoutId id="2147483959" r:id="rId168"/>
    <p:sldLayoutId id="2147483958" r:id="rId169"/>
    <p:sldLayoutId id="2147483957" r:id="rId170"/>
    <p:sldLayoutId id="2147483956" r:id="rId171"/>
    <p:sldLayoutId id="2147483954" r:id="rId172"/>
    <p:sldLayoutId id="2147483953" r:id="rId173"/>
    <p:sldLayoutId id="2147483951" r:id="rId174"/>
    <p:sldLayoutId id="2147483950" r:id="rId175"/>
    <p:sldLayoutId id="2147483949" r:id="rId176"/>
    <p:sldLayoutId id="2147483948" r:id="rId177"/>
    <p:sldLayoutId id="2147483947" r:id="rId178"/>
    <p:sldLayoutId id="2147483945" r:id="rId179"/>
    <p:sldLayoutId id="2147483944" r:id="rId180"/>
    <p:sldLayoutId id="2147483939" r:id="rId181"/>
    <p:sldLayoutId id="2147483935" r:id="rId182"/>
    <p:sldLayoutId id="2147483934" r:id="rId183"/>
    <p:sldLayoutId id="2147483931" r:id="rId184"/>
    <p:sldLayoutId id="2147483930" r:id="rId185"/>
    <p:sldLayoutId id="2147483929" r:id="rId186"/>
    <p:sldLayoutId id="2147483927" r:id="rId187"/>
    <p:sldLayoutId id="2147483926" r:id="rId188"/>
    <p:sldLayoutId id="2147483925" r:id="rId189"/>
    <p:sldLayoutId id="2147483924" r:id="rId190"/>
    <p:sldLayoutId id="2147483923" r:id="rId191"/>
    <p:sldLayoutId id="2147483919" r:id="rId192"/>
    <p:sldLayoutId id="2147483918" r:id="rId193"/>
    <p:sldLayoutId id="2147483917" r:id="rId194"/>
    <p:sldLayoutId id="2147483916" r:id="rId195"/>
    <p:sldLayoutId id="2147483915" r:id="rId196"/>
    <p:sldLayoutId id="2147483914" r:id="rId197"/>
    <p:sldLayoutId id="2147483912" r:id="rId198"/>
    <p:sldLayoutId id="2147483911" r:id="rId199"/>
    <p:sldLayoutId id="2147483910" r:id="rId200"/>
    <p:sldLayoutId id="2147483909" r:id="rId201"/>
    <p:sldLayoutId id="2147483908" r:id="rId202"/>
    <p:sldLayoutId id="2147483906" r:id="rId203"/>
    <p:sldLayoutId id="2147483904" r:id="rId204"/>
    <p:sldLayoutId id="2147483902" r:id="rId205"/>
    <p:sldLayoutId id="2147483901" r:id="rId206"/>
    <p:sldLayoutId id="2147483900" r:id="rId207"/>
    <p:sldLayoutId id="2147483899" r:id="rId208"/>
    <p:sldLayoutId id="2147483897" r:id="rId209"/>
    <p:sldLayoutId id="2147483896" r:id="rId210"/>
    <p:sldLayoutId id="2147483892" r:id="rId211"/>
    <p:sldLayoutId id="2147483891" r:id="rId212"/>
    <p:sldLayoutId id="2147483890" r:id="rId213"/>
    <p:sldLayoutId id="2147483888" r:id="rId214"/>
    <p:sldLayoutId id="2147483887" r:id="rId215"/>
    <p:sldLayoutId id="2147483886" r:id="rId216"/>
    <p:sldLayoutId id="2147483885" r:id="rId217"/>
    <p:sldLayoutId id="2147483884" r:id="rId218"/>
    <p:sldLayoutId id="2147483882" r:id="rId219"/>
    <p:sldLayoutId id="2147483881" r:id="rId220"/>
    <p:sldLayoutId id="2147483876" r:id="rId221"/>
    <p:sldLayoutId id="2147483875" r:id="rId222"/>
    <p:sldLayoutId id="2147483874" r:id="rId223"/>
    <p:sldLayoutId id="2147483873" r:id="rId224"/>
    <p:sldLayoutId id="2147483871" r:id="rId225"/>
    <p:sldLayoutId id="2147483870" r:id="rId226"/>
    <p:sldLayoutId id="2147483867" r:id="rId227"/>
    <p:sldLayoutId id="2147483866" r:id="rId228"/>
    <p:sldLayoutId id="2147483865" r:id="rId229"/>
    <p:sldLayoutId id="2147483864" r:id="rId230"/>
    <p:sldLayoutId id="2147483863" r:id="rId231"/>
    <p:sldLayoutId id="2147483862" r:id="rId232"/>
    <p:sldLayoutId id="2147483856" r:id="rId233"/>
    <p:sldLayoutId id="2147483855" r:id="rId234"/>
    <p:sldLayoutId id="2147483854" r:id="rId235"/>
    <p:sldLayoutId id="2147483853" r:id="rId236"/>
    <p:sldLayoutId id="2147483852" r:id="rId237"/>
    <p:sldLayoutId id="2147483851" r:id="rId238"/>
    <p:sldLayoutId id="2147483849" r:id="rId239"/>
    <p:sldLayoutId id="2147483848" r:id="rId240"/>
    <p:sldLayoutId id="2147483847" r:id="rId241"/>
    <p:sldLayoutId id="2147483846" r:id="rId242"/>
    <p:sldLayoutId id="2147483844" r:id="rId243"/>
    <p:sldLayoutId id="2147483843" r:id="rId244"/>
    <p:sldLayoutId id="2147483841" r:id="rId245"/>
    <p:sldLayoutId id="2147483840" r:id="rId246"/>
    <p:sldLayoutId id="2147483839" r:id="rId247"/>
    <p:sldLayoutId id="2147483838" r:id="rId248"/>
    <p:sldLayoutId id="2147483836" r:id="rId249"/>
    <p:sldLayoutId id="2147483835" r:id="rId250"/>
    <p:sldLayoutId id="2147483834" r:id="rId251"/>
    <p:sldLayoutId id="2147483829" r:id="rId252"/>
    <p:sldLayoutId id="2147483828" r:id="rId253"/>
    <p:sldLayoutId id="2147483827" r:id="rId254"/>
    <p:sldLayoutId id="2147483825" r:id="rId255"/>
    <p:sldLayoutId id="2147483824" r:id="rId256"/>
    <p:sldLayoutId id="2147483823" r:id="rId257"/>
    <p:sldLayoutId id="2147483822" r:id="rId258"/>
    <p:sldLayoutId id="2147483821" r:id="rId259"/>
    <p:sldLayoutId id="2147483820" r:id="rId260"/>
    <p:sldLayoutId id="2147483819" r:id="rId261"/>
    <p:sldLayoutId id="2147483815" r:id="rId262"/>
    <p:sldLayoutId id="2147483814" r:id="rId263"/>
    <p:sldLayoutId id="2147483813" r:id="rId264"/>
    <p:sldLayoutId id="2147483812" r:id="rId265"/>
    <p:sldLayoutId id="2147483809" r:id="rId266"/>
    <p:sldLayoutId id="2147483808" r:id="rId267"/>
    <p:sldLayoutId id="2147483807" r:id="rId268"/>
    <p:sldLayoutId id="2147483805" r:id="rId269"/>
    <p:sldLayoutId id="2147483803" r:id="rId270"/>
    <p:sldLayoutId id="2147483801" r:id="rId271"/>
    <p:sldLayoutId id="2147483800" r:id="rId272"/>
    <p:sldLayoutId id="2147483799" r:id="rId273"/>
    <p:sldLayoutId id="2147483791" r:id="rId274"/>
    <p:sldLayoutId id="2147483790" r:id="rId275"/>
    <p:sldLayoutId id="2147483789" r:id="rId276"/>
    <p:sldLayoutId id="2147483786" r:id="rId277"/>
    <p:sldLayoutId id="2147483785" r:id="rId278"/>
    <p:sldLayoutId id="2147483784" r:id="rId279"/>
    <p:sldLayoutId id="2147483777" r:id="rId280"/>
    <p:sldLayoutId id="2147483776" r:id="rId281"/>
    <p:sldLayoutId id="2147483774" r:id="rId282"/>
    <p:sldLayoutId id="2147483773" r:id="rId283"/>
    <p:sldLayoutId id="2147483772" r:id="rId284"/>
    <p:sldLayoutId id="2147483769" r:id="rId285"/>
    <p:sldLayoutId id="2147483767" r:id="rId286"/>
    <p:sldLayoutId id="2147483766" r:id="rId287"/>
    <p:sldLayoutId id="2147483763" r:id="rId288"/>
    <p:sldLayoutId id="2147483762" r:id="rId289"/>
    <p:sldLayoutId id="2147483761" r:id="rId290"/>
    <p:sldLayoutId id="2147483760" r:id="rId291"/>
    <p:sldLayoutId id="2147483758" r:id="rId292"/>
    <p:sldLayoutId id="2147483757" r:id="rId293"/>
    <p:sldLayoutId id="2147483754" r:id="rId294"/>
    <p:sldLayoutId id="2147483753" r:id="rId295"/>
    <p:sldLayoutId id="2147483741" r:id="rId296"/>
    <p:sldLayoutId id="2147483739" r:id="rId297"/>
    <p:sldLayoutId id="2147483734" r:id="rId298"/>
    <p:sldLayoutId id="2147483733" r:id="rId299"/>
    <p:sldLayoutId id="2147483732" r:id="rId300"/>
    <p:sldLayoutId id="2147483730" r:id="rId301"/>
    <p:sldLayoutId id="2147483729" r:id="rId302"/>
    <p:sldLayoutId id="2147483728" r:id="rId303"/>
    <p:sldLayoutId id="2147483727" r:id="rId304"/>
    <p:sldLayoutId id="2147483726" r:id="rId305"/>
    <p:sldLayoutId id="2147483725" r:id="rId306"/>
    <p:sldLayoutId id="2147483724" r:id="rId307"/>
    <p:sldLayoutId id="2147483723" r:id="rId308"/>
    <p:sldLayoutId id="2147483722" r:id="rId309"/>
    <p:sldLayoutId id="2147483721" r:id="rId310"/>
    <p:sldLayoutId id="2147483720" r:id="rId311"/>
    <p:sldLayoutId id="2147483718" r:id="rId312"/>
    <p:sldLayoutId id="2147483717" r:id="rId313"/>
    <p:sldLayoutId id="2147483716" r:id="rId314"/>
    <p:sldLayoutId id="2147483715" r:id="rId315"/>
    <p:sldLayoutId id="2147483714" r:id="rId316"/>
    <p:sldLayoutId id="2147483712" r:id="rId317"/>
    <p:sldLayoutId id="2147483711" r:id="rId318"/>
    <p:sldLayoutId id="2147483710" r:id="rId319"/>
    <p:sldLayoutId id="2147483709" r:id="rId320"/>
    <p:sldLayoutId id="2147483706" r:id="rId321"/>
    <p:sldLayoutId id="2147483705" r:id="rId322"/>
    <p:sldLayoutId id="2147483704" r:id="rId323"/>
    <p:sldLayoutId id="2147483703" r:id="rId324"/>
    <p:sldLayoutId id="2147483701" r:id="rId325"/>
    <p:sldLayoutId id="2147483699" r:id="rId326"/>
    <p:sldLayoutId id="2147483698" r:id="rId327"/>
    <p:sldLayoutId id="2147483697" r:id="rId328"/>
    <p:sldLayoutId id="2147483696" r:id="rId329"/>
    <p:sldLayoutId id="2147483695" r:id="rId330"/>
    <p:sldLayoutId id="2147483693" r:id="rId331"/>
    <p:sldLayoutId id="2147483692" r:id="rId332"/>
    <p:sldLayoutId id="2147483689" r:id="rId333"/>
    <p:sldLayoutId id="2147483688" r:id="rId334"/>
    <p:sldLayoutId id="2147483687" r:id="rId335"/>
    <p:sldLayoutId id="2147483686" r:id="rId336"/>
    <p:sldLayoutId id="2147483685" r:id="rId337"/>
    <p:sldLayoutId id="2147483684" r:id="rId338"/>
    <p:sldLayoutId id="2147483683" r:id="rId339"/>
    <p:sldLayoutId id="2147483680" r:id="rId340"/>
    <p:sldLayoutId id="2147483679" r:id="rId341"/>
    <p:sldLayoutId id="2147483678" r:id="rId342"/>
    <p:sldLayoutId id="2147483677" r:id="rId343"/>
    <p:sldLayoutId id="2147483676" r:id="rId344"/>
    <p:sldLayoutId id="2147483675" r:id="rId345"/>
    <p:sldLayoutId id="2147483674" r:id="rId346"/>
    <p:sldLayoutId id="2147483671" r:id="rId347"/>
    <p:sldLayoutId id="2147483670" r:id="rId348"/>
    <p:sldLayoutId id="2147483669" r:id="rId349"/>
    <p:sldLayoutId id="2147483668" r:id="rId350"/>
    <p:sldLayoutId id="2147483664" r:id="rId351"/>
    <p:sldLayoutId id="2147483663" r:id="rId352"/>
    <p:sldLayoutId id="2147483656" r:id="rId353"/>
    <p:sldLayoutId id="2147483657" r:id="rId354"/>
    <p:sldLayoutId id="2147483658" r:id="rId355"/>
    <p:sldLayoutId id="2147483659" r:id="rId356"/>
    <p:sldLayoutId id="2147483660" r:id="rId357"/>
    <p:sldLayoutId id="2147483667" r:id="rId358"/>
    <p:sldLayoutId id="2147483666" r:id="rId359"/>
    <p:sldLayoutId id="2147483665" r:id="rId360"/>
    <p:sldLayoutId id="2147484009" r:id="rId36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1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136.xml"/><Relationship Id="rId4" Type="http://schemas.openxmlformats.org/officeDocument/2006/relationships/audio" Target="../media/media4.m4a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1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136.xml"/><Relationship Id="rId4" Type="http://schemas.openxmlformats.org/officeDocument/2006/relationships/audio" Target="../media/media6.m4a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oăng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oăc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447800" y="266847"/>
            <a:ext cx="3921825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oăng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701" y="4953000"/>
            <a:ext cx="5775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con hoẵng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4252" y="4952264"/>
            <a:ext cx="3344749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oăng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189079" y="6161211"/>
            <a:ext cx="294507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65728" y="1720447"/>
            <a:ext cx="339272" cy="3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543800" y="457200"/>
            <a:ext cx="4111580" cy="2376264"/>
            <a:chOff x="6781800" y="457200"/>
            <a:chExt cx="4111580" cy="2376264"/>
          </a:xfrm>
        </p:grpSpPr>
        <p:sp>
          <p:nvSpPr>
            <p:cNvPr id="5" name="Rectangle 4"/>
            <p:cNvSpPr/>
            <p:nvPr/>
          </p:nvSpPr>
          <p:spPr>
            <a:xfrm>
              <a:off x="6781800" y="457200"/>
              <a:ext cx="4111580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977590" y="601216"/>
              <a:ext cx="3720001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oăng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977591" y="1681336"/>
              <a:ext cx="1023409" cy="10081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o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301281" y="1681336"/>
              <a:ext cx="1396310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F40CC2"/>
                  </a:solidFill>
                  <a:latin typeface="UTM Avo" panose="02040603050506020204" pitchFamily="18" charset="0"/>
                </a:rPr>
                <a:t>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120591" y="1676400"/>
              <a:ext cx="1023409" cy="100811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FF0000"/>
                  </a:solidFill>
                  <a:latin typeface="UTM Avo" panose="02040603050506020204" pitchFamily="18" charset="0"/>
                </a:rPr>
                <a:t>ă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0000" t="32222" r="28750" b="10000"/>
          <a:stretch/>
        </p:blipFill>
        <p:spPr>
          <a:xfrm>
            <a:off x="1256810" y="1720446"/>
            <a:ext cx="4102861" cy="3232557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21349" y="555494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2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08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65728" y="310886"/>
            <a:ext cx="3463472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oăc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49530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ngoắc tay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7366" y="4953000"/>
            <a:ext cx="25146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oăc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4" name="Straight Connector 13"/>
          <p:cNvCxnSpPr>
            <a:cxnSpLocks/>
            <a:endCxn id="13" idx="2"/>
          </p:cNvCxnSpPr>
          <p:nvPr/>
        </p:nvCxnSpPr>
        <p:spPr>
          <a:xfrm>
            <a:off x="576740" y="6153321"/>
            <a:ext cx="250792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65728" y="1720447"/>
            <a:ext cx="339272" cy="3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81800" y="457200"/>
            <a:ext cx="4111580" cy="2376264"/>
            <a:chOff x="6781800" y="457200"/>
            <a:chExt cx="4111580" cy="2376264"/>
          </a:xfrm>
        </p:grpSpPr>
        <p:sp>
          <p:nvSpPr>
            <p:cNvPr id="5" name="Rectangle 4"/>
            <p:cNvSpPr/>
            <p:nvPr/>
          </p:nvSpPr>
          <p:spPr>
            <a:xfrm>
              <a:off x="6781800" y="457200"/>
              <a:ext cx="4111580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977590" y="601216"/>
              <a:ext cx="3720001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oăc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977591" y="1681336"/>
              <a:ext cx="1023409" cy="10081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o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301281" y="1681336"/>
              <a:ext cx="1396310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F40CC2"/>
                  </a:solidFill>
                  <a:latin typeface="UTM Avo" panose="02040603050506020204" pitchFamily="18" charset="0"/>
                </a:rPr>
                <a:t>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120591" y="1676400"/>
              <a:ext cx="1023409" cy="100811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ă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6875" t="33333" r="33750" b="10000"/>
          <a:stretch/>
        </p:blipFill>
        <p:spPr>
          <a:xfrm>
            <a:off x="1441126" y="2095791"/>
            <a:ext cx="3276600" cy="2652486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81800" y="5486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8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19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905000"/>
            <a:ext cx="16271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o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1905000"/>
            <a:ext cx="1143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ă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4922" y="1905000"/>
            <a:ext cx="2563878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ng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16878" y="1905000"/>
            <a:ext cx="16271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o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86800" y="1905000"/>
            <a:ext cx="1143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ă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56722" y="1905000"/>
            <a:ext cx="2030478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c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203099" y="266847"/>
            <a:ext cx="3921825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oăng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953000"/>
            <a:ext cx="5775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con hoẵng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44460" y="4945819"/>
            <a:ext cx="3344749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oăng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21027" y="1720447"/>
            <a:ext cx="339272" cy="3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30000" t="32222" r="28750" b="10000"/>
          <a:stretch/>
        </p:blipFill>
        <p:spPr>
          <a:xfrm>
            <a:off x="1012109" y="1720446"/>
            <a:ext cx="4102861" cy="3232557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585528" y="310886"/>
            <a:ext cx="3463472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oăc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34200" y="49530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ngoắc tay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55792" y="4953008"/>
            <a:ext cx="25146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oăc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85528" y="1720447"/>
            <a:ext cx="339272" cy="3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26875" t="33333" r="33750" b="10000"/>
          <a:stretch/>
        </p:blipFill>
        <p:spPr>
          <a:xfrm>
            <a:off x="7460926" y="2095791"/>
            <a:ext cx="3276600" cy="265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oăng     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oăc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3679984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hoẵng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3156" y="3679988"/>
            <a:ext cx="3507867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oăng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0" y="370473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>
                <a:latin typeface="UTM Avo" panose="02040603050506020204" pitchFamily="18" charset="0"/>
              </a:rPr>
              <a:t>ngoắc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59692" y="3704738"/>
            <a:ext cx="2821247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oăc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25000" t="34444" r="24375" b="6667"/>
          <a:stretch/>
        </p:blipFill>
        <p:spPr>
          <a:xfrm>
            <a:off x="1125982" y="236019"/>
            <a:ext cx="10092436" cy="6603693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>
            <a:off x="7269100" y="1295400"/>
            <a:ext cx="9605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711440" y="4572000"/>
            <a:ext cx="670560" cy="38100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543800" y="3276600"/>
            <a:ext cx="9144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1447800"/>
            <a:ext cx="762000" cy="114300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191000" y="4572000"/>
            <a:ext cx="457200" cy="99060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65918" y="1606804"/>
            <a:ext cx="406400" cy="4064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69118" y="5486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79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20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66800" y="1573167"/>
            <a:ext cx="10363200" cy="3514725"/>
            <a:chOff x="1066800" y="1573167"/>
            <a:chExt cx="10363200" cy="35147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8126" t="39999" r="6875" b="8890"/>
            <a:stretch/>
          </p:blipFill>
          <p:spPr>
            <a:xfrm>
              <a:off x="1066800" y="1582692"/>
              <a:ext cx="10363200" cy="35052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9677400" y="1573167"/>
              <a:ext cx="1752600" cy="484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0439400" y="1985802"/>
            <a:ext cx="15568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Hoằng</a:t>
            </a:r>
          </a:p>
        </p:txBody>
      </p:sp>
      <p:sp>
        <p:nvSpPr>
          <p:cNvPr id="7" name="Rectangle 6"/>
          <p:cNvSpPr/>
          <p:nvPr/>
        </p:nvSpPr>
        <p:spPr>
          <a:xfrm>
            <a:off x="8077200" y="1088347"/>
            <a:ext cx="14863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Thắng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442364" y="981577"/>
            <a:ext cx="10983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Tiến</a:t>
            </a:r>
          </a:p>
        </p:txBody>
      </p:sp>
    </p:spTree>
    <p:extLst>
      <p:ext uri="{BB962C8B-B14F-4D97-AF65-F5344CB8AC3E}">
        <p14:creationId xmlns:p14="http://schemas.microsoft.com/office/powerpoint/2010/main" val="375246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4231451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3600">
                <a:solidFill>
                  <a:srgbClr val="FF0000"/>
                </a:solidFill>
                <a:latin typeface="UTM Avo" panose="02040603050506020204" pitchFamily="18" charset="0"/>
              </a:rPr>
              <a:t>Bài 130. oăng - oăc (tiết 1)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6251" t="32222" r="16249" b="6666"/>
          <a:stretch/>
        </p:blipFill>
        <p:spPr>
          <a:xfrm>
            <a:off x="152400" y="21336"/>
            <a:ext cx="11887200" cy="605366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119187" y="4191001"/>
            <a:ext cx="215741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382000" y="3581401"/>
            <a:ext cx="20574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524000" y="2438399"/>
            <a:ext cx="1143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847975" y="2438399"/>
            <a:ext cx="2081212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847975" y="4724403"/>
            <a:ext cx="218122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562600" y="1219201"/>
            <a:ext cx="2081212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25656" y="615868"/>
            <a:ext cx="406400" cy="4064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91112" y="196646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25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16251" t="32222" r="16249" b="6666"/>
          <a:stretch/>
        </p:blipFill>
        <p:spPr>
          <a:xfrm>
            <a:off x="152400" y="21336"/>
            <a:ext cx="11887200" cy="60536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9200" y="1295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18600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87347" y="176071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19266" y="229368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7000" y="234133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5400" y="2971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4114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25013" y="41685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46797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87347" y="467674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7467600" y="3657600"/>
            <a:ext cx="76200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3832307"/>
            <a:ext cx="9296400" cy="11944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áo choàng        xoạc chân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73175" y="381000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đoạn thơ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2895600"/>
            <a:ext cx="6760287" cy="252624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000099"/>
                </a:solidFill>
                <a:latin typeface="UTM Avo" panose="02040603050506020204" pitchFamily="18" charset="0"/>
              </a:rPr>
              <a:t>Cô dạy em tập viết</a:t>
            </a:r>
          </a:p>
          <a:p>
            <a:r>
              <a:rPr lang="en-US" sz="3600">
                <a:solidFill>
                  <a:srgbClr val="000099"/>
                </a:solidFill>
                <a:latin typeface="UTM Avo" panose="02040603050506020204" pitchFamily="18" charset="0"/>
              </a:rPr>
              <a:t>Gió đưa thoảng hương nhài</a:t>
            </a:r>
          </a:p>
          <a:p>
            <a:r>
              <a:rPr lang="en-US" sz="3600">
                <a:solidFill>
                  <a:srgbClr val="000099"/>
                </a:solidFill>
                <a:latin typeface="UTM Avo" panose="02040603050506020204" pitchFamily="18" charset="0"/>
              </a:rPr>
              <a:t>Nắng ghé vào cửa lớp</a:t>
            </a:r>
          </a:p>
          <a:p>
            <a:r>
              <a:rPr lang="en-US" sz="3600">
                <a:solidFill>
                  <a:srgbClr val="000099"/>
                </a:solidFill>
                <a:latin typeface="UTM Avo" panose="02040603050506020204" pitchFamily="18" charset="0"/>
              </a:rPr>
              <a:t>Xem chúng em học bài.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/>
      <p:bldP spid="5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Điền 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vần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oac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 hay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oat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743200" y="3691215"/>
            <a:ext cx="6096000" cy="1660472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latin typeface="UTM Avo" panose="02040603050506020204" pitchFamily="18" charset="0"/>
              </a:rPr>
              <a:t>nứt  t</a:t>
            </a:r>
            <a:r>
              <a:rPr lang="en-US" sz="2800">
                <a:latin typeface="UTM Avo" panose="02040603050506020204" pitchFamily="18" charset="0"/>
              </a:rPr>
              <a:t>……………….   </a:t>
            </a:r>
            <a:endParaRPr lang="en-US" sz="8000"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3859731"/>
            <a:ext cx="22204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rgbClr val="FFFF00"/>
                </a:solidFill>
                <a:latin typeface="UTM Avo" panose="02040603050506020204" pitchFamily="18" charset="0"/>
              </a:rPr>
              <a:t>oac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977640" y="4013015"/>
            <a:ext cx="185160" cy="1779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1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  <p:bldP spid="2" grpId="0" animBg="1"/>
      <p:bldP spid="2" grpId="1" animBg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45788" y="228600"/>
            <a:ext cx="11300424" cy="1735874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Nhìn tranh và nói 1 câu thích hợp.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7200" y="2278342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4375" t="32222" r="53125" b="6666"/>
          <a:stretch/>
        </p:blipFill>
        <p:spPr>
          <a:xfrm>
            <a:off x="4924425" y="2278342"/>
            <a:ext cx="2743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838200"/>
            <a:ext cx="6710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130. </a:t>
            </a:r>
          </a:p>
          <a:p>
            <a:pPr lvl="0" algn="ctr">
              <a:defRPr/>
            </a:pPr>
            <a:r>
              <a:rPr lang="nl-NL" sz="7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oăng</a:t>
            </a: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 – </a:t>
            </a:r>
            <a:r>
              <a:rPr lang="nl-NL" sz="7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oăc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1414799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182</Words>
  <Application>Microsoft Office PowerPoint</Application>
  <PresentationFormat>Widescreen</PresentationFormat>
  <Paragraphs>74</Paragraphs>
  <Slides>22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240</cp:revision>
  <dcterms:created xsi:type="dcterms:W3CDTF">2021-11-07T09:12:58Z</dcterms:created>
  <dcterms:modified xsi:type="dcterms:W3CDTF">2025-03-27T06:45:30Z</dcterms:modified>
</cp:coreProperties>
</file>