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57" r:id="rId3"/>
    <p:sldId id="258" r:id="rId4"/>
    <p:sldId id="271" r:id="rId5"/>
    <p:sldId id="272" r:id="rId6"/>
    <p:sldId id="259" r:id="rId7"/>
    <p:sldId id="260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4D981-2A6E-4631-AC51-C472E8268CA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2BE8C-9501-4E9F-9A1A-D4C7BB579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4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2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8EC9-8231-44E0-964E-22C30BE31D4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23CD-1507-49FC-8FEA-EDCE4392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oen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oet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1" y="0"/>
            <a:ext cx="10152018" cy="6920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886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5" y="0"/>
            <a:ext cx="10222743" cy="6818405"/>
          </a:xfrm>
        </p:spPr>
      </p:pic>
    </p:spTree>
    <p:extLst>
      <p:ext uri="{BB962C8B-B14F-4D97-AF65-F5344CB8AC3E}">
        <p14:creationId xmlns:p14="http://schemas.microsoft.com/office/powerpoint/2010/main" val="343848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2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7122" y="747116"/>
            <a:ext cx="121668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3725"/>
            <a:ext cx="3032629" cy="27996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0218" y="1222019"/>
            <a:ext cx="10152514" cy="2040927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lvl="1" algn="ctr">
              <a:defRPr/>
            </a:pPr>
            <a:r>
              <a:rPr lang="en-US" sz="1400" b="1" kern="10" dirty="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 LỚP 1</a:t>
            </a:r>
            <a:endParaRPr kumimoji="0" lang="en-US" sz="1200" b="1" i="0" u="none" strike="noStrike" kern="1200" cap="none" spc="0" normalizeH="0" baseline="0" noProof="0" dirty="0">
              <a:ln w="12700">
                <a:solidFill>
                  <a:srgbClr val="FFC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223" y="3066609"/>
            <a:ext cx="12192000" cy="1676207"/>
            <a:chOff x="228600" y="3200400"/>
            <a:chExt cx="12192000" cy="1676207"/>
          </a:xfrm>
        </p:grpSpPr>
        <p:sp>
          <p:nvSpPr>
            <p:cNvPr id="11" name="Rectangle 10"/>
            <p:cNvSpPr/>
            <p:nvPr/>
          </p:nvSpPr>
          <p:spPr>
            <a:xfrm>
              <a:off x="228600" y="3200400"/>
              <a:ext cx="12192000" cy="10310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MÔN: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TiẾNG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ViỆT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prstClr val="black"/>
                    </a:solidFill>
                    <a:prstDash val="solid"/>
                  </a:ln>
                  <a:solidFill>
                    <a:srgbClr val="000099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– LỚP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Phân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môn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: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Học</a:t>
              </a:r>
              <a:r>
                <a:rPr kumimoji="0" lang="en-US" sz="2800" b="1" i="0" u="none" strike="noStrike" kern="1200" cap="all" spc="0" normalizeH="0" baseline="0" noProof="0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2800" b="1" i="0" u="none" strike="noStrike" kern="1200" cap="all" spc="0" normalizeH="0" baseline="0" noProof="0" dirty="0" err="1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Calibri"/>
                  <a:ea typeface="+mn-ea"/>
                  <a:cs typeface="Arial" pitchFamily="34" charset="0"/>
                </a:rPr>
                <a:t>vần</a:t>
              </a:r>
              <a:endPara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4531" y="4230276"/>
              <a:ext cx="741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Bài 1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24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oen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-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oet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(tiết 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2</a:t>
              </a:r>
              <a:r>
                <a:rPr lang="vi-VN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)</a:t>
              </a:r>
              <a:endParaRPr lang="en-US" sz="36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08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66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4723"/>
      </p:ext>
    </p:extLst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126" t="30000" r="31874" b="6667"/>
          <a:stretch/>
        </p:blipFill>
        <p:spPr>
          <a:xfrm>
            <a:off x="1860884" y="0"/>
            <a:ext cx="8470232" cy="670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8663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4175" y="1694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7025" y="2829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657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8450" y="4952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7025" y="57804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0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3126" t="30000" r="31874" b="6667"/>
          <a:stretch/>
        </p:blipFill>
        <p:spPr>
          <a:xfrm>
            <a:off x="1860884" y="0"/>
            <a:ext cx="8470232" cy="670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8663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7025" y="2829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8450" y="49526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7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09" y="35684"/>
            <a:ext cx="7814591" cy="65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" y="1454331"/>
            <a:ext cx="11849436" cy="3600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3563" y="2731133"/>
            <a:ext cx="324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choét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4351" y="2705006"/>
            <a:ext cx="324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chua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5174" y="4094023"/>
            <a:ext cx="324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loè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loẹt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3414" y="4094023"/>
            <a:ext cx="324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3" y="1955427"/>
            <a:ext cx="11796903" cy="20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239840"/>
            <a:ext cx="9353006" cy="6179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6393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65912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83</Words>
  <Application>Microsoft Office PowerPoint</Application>
  <PresentationFormat>Widescreen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</cp:revision>
  <dcterms:created xsi:type="dcterms:W3CDTF">2022-02-25T16:52:27Z</dcterms:created>
  <dcterms:modified xsi:type="dcterms:W3CDTF">2025-03-27T06:46:39Z</dcterms:modified>
</cp:coreProperties>
</file>