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54" r:id="rId7"/>
    <p:sldId id="343" r:id="rId8"/>
    <p:sldId id="261" r:id="rId9"/>
    <p:sldId id="262" r:id="rId10"/>
    <p:sldId id="360" r:id="rId11"/>
    <p:sldId id="361" r:id="rId12"/>
    <p:sldId id="362" r:id="rId13"/>
    <p:sldId id="266" r:id="rId14"/>
    <p:sldId id="267" r:id="rId15"/>
    <p:sldId id="295" r:id="rId16"/>
    <p:sldId id="269" r:id="rId17"/>
    <p:sldId id="272" r:id="rId18"/>
    <p:sldId id="289" r:id="rId19"/>
    <p:sldId id="363" r:id="rId20"/>
    <p:sldId id="352" r:id="rId21"/>
    <p:sldId id="355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FF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oen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oet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59194" y="320030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oen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050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nhoẻn cười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732" y="4953000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oen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447800" y="6092361"/>
            <a:ext cx="1600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543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oen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F0000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50" t="39999" r="38125" b="8890"/>
          <a:stretch/>
        </p:blipFill>
        <p:spPr>
          <a:xfrm>
            <a:off x="1321308" y="1933175"/>
            <a:ext cx="3139245" cy="29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oet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khoét tổ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7506" y="4953000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oe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981200" y="6019800"/>
            <a:ext cx="1295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oet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75" t="30001" r="46875" b="7777"/>
          <a:stretch/>
        </p:blipFill>
        <p:spPr>
          <a:xfrm>
            <a:off x="1374820" y="1752600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522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6878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6722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59194" y="320030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oen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050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nhoẻn cười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4953000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oen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1250" t="39999" r="38125" b="8890"/>
          <a:stretch/>
        </p:blipFill>
        <p:spPr>
          <a:xfrm>
            <a:off x="1321308" y="1933175"/>
            <a:ext cx="3139245" cy="294704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696200" y="310886"/>
            <a:ext cx="34634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oet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khoét tổ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2644" y="4950649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oe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951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26875" t="30001" r="46875" b="7777"/>
          <a:stretch/>
        </p:blipFill>
        <p:spPr>
          <a:xfrm>
            <a:off x="8004220" y="1752600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oen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oet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nhoẻn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6181" y="3685956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oen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70473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latin typeface="UTM Avo" panose="02040603050506020204" pitchFamily="18" charset="0"/>
              </a:rPr>
              <a:t>khoét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6452" y="3708736"/>
            <a:ext cx="282124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oet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125" t="34443" r="11250" b="11112"/>
          <a:stretch/>
        </p:blipFill>
        <p:spPr>
          <a:xfrm>
            <a:off x="152400" y="609600"/>
            <a:ext cx="12042710" cy="48768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3048000" y="5181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5181600"/>
            <a:ext cx="1143000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744200" y="5181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5181600"/>
            <a:ext cx="1447800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4600" y="5410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9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50" t="34444" r="16250" b="8889"/>
          <a:stretch/>
        </p:blipFill>
        <p:spPr>
          <a:xfrm>
            <a:off x="0" y="762000"/>
            <a:ext cx="11658600" cy="4953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6019800" y="3124200"/>
            <a:ext cx="12954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19800" y="2057400"/>
            <a:ext cx="1295400" cy="22860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19800" y="2057400"/>
            <a:ext cx="1295400" cy="11334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Bài 124. oen - oet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3126" t="30000" r="31874" b="6667"/>
          <a:stretch/>
        </p:blipFill>
        <p:spPr>
          <a:xfrm>
            <a:off x="1860884" y="0"/>
            <a:ext cx="8470232" cy="6705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114800" y="12954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9600"/>
            <a:ext cx="406400" cy="406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343400" y="2133601"/>
            <a:ext cx="990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10000" y="3733801"/>
            <a:ext cx="2286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91000" y="4190999"/>
            <a:ext cx="12954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3987799"/>
            <a:ext cx="406400" cy="4064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4038600" y="871730"/>
            <a:ext cx="11430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3126" t="30000" r="31874" b="6667"/>
          <a:stretch/>
        </p:blipFill>
        <p:spPr>
          <a:xfrm>
            <a:off x="1860884" y="0"/>
            <a:ext cx="8470232" cy="670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8663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4175" y="1694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7025" y="2829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3657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8450" y="4952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7025" y="57804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cuối tuần         nghệ thuật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câu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960156"/>
            <a:ext cx="11201400" cy="138324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Mùa xuân đến, vạn vật như căng tràn sức sống.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uân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uât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76600" y="3678052"/>
            <a:ext cx="5802784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t</a:t>
            </a:r>
            <a:r>
              <a:rPr lang="en-US" sz="2800">
                <a:latin typeface="UTM Avo" panose="02040603050506020204" pitchFamily="18" charset="0"/>
              </a:rPr>
              <a:t>……………….   </a:t>
            </a:r>
            <a:r>
              <a:rPr lang="en-US" sz="8000">
                <a:latin typeface="UTM Avo" panose="02040603050506020204" pitchFamily="18" charset="0"/>
              </a:rPr>
              <a:t>tú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5426" y="3846568"/>
            <a:ext cx="2133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uân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15000" y="4010023"/>
            <a:ext cx="152400" cy="1179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uât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124. oen – oet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88877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165</Words>
  <Application>Microsoft Office PowerPoint</Application>
  <PresentationFormat>Widescreen</PresentationFormat>
  <Paragraphs>63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215</cp:revision>
  <dcterms:created xsi:type="dcterms:W3CDTF">2021-11-07T09:12:58Z</dcterms:created>
  <dcterms:modified xsi:type="dcterms:W3CDTF">2025-04-01T05:24:17Z</dcterms:modified>
</cp:coreProperties>
</file>