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76" r:id="rId3"/>
    <p:sldId id="300" r:id="rId4"/>
    <p:sldId id="291" r:id="rId5"/>
    <p:sldId id="284" r:id="rId6"/>
    <p:sldId id="286" r:id="rId7"/>
    <p:sldId id="301" r:id="rId8"/>
    <p:sldId id="287" r:id="rId9"/>
    <p:sldId id="296" r:id="rId10"/>
    <p:sldId id="2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497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20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10185722" y="1"/>
            <a:ext cx="1886673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8"/>
          </a:p>
        </p:txBody>
      </p:sp>
    </p:spTree>
    <p:extLst>
      <p:ext uri="{BB962C8B-B14F-4D97-AF65-F5344CB8AC3E}">
        <p14:creationId xmlns:p14="http://schemas.microsoft.com/office/powerpoint/2010/main" val="1436235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59" y="456156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5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15B036A-ED80-C418-2CD0-608479108125}"/>
              </a:ext>
            </a:extLst>
          </p:cNvPr>
          <p:cNvSpPr txBox="1"/>
          <p:nvPr/>
        </p:nvSpPr>
        <p:spPr>
          <a:xfrm>
            <a:off x="3534483" y="6042053"/>
            <a:ext cx="5711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i="1" kern="1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vi-VN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Hình ảnh 10">
            <a:extLst>
              <a:ext uri="{FF2B5EF4-FFF2-40B4-BE49-F238E27FC236}">
                <a16:creationId xmlns:a16="http://schemas.microsoft.com/office/drawing/2014/main" id="{8E5ACF91-3578-D586-B90E-100CF76B2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94" y="63375"/>
            <a:ext cx="1552611" cy="1461822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22E24CC-2F43-40F7-954E-19B40DA20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187" y="288228"/>
            <a:ext cx="91784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dirty="0">
                <a:solidFill>
                  <a:srgbClr val="000066"/>
                </a:solidFill>
                <a:latin typeface="Times New Roman" pitchFamily="18" charset="0"/>
              </a:rPr>
              <a:t>UỶ BAN NHÂN DÂN QUẬN LONG BIÊN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BE27E1F-1597-E085-E7C7-07412974C132}"/>
              </a:ext>
            </a:extLst>
          </p:cNvPr>
          <p:cNvSpPr txBox="1">
            <a:spLocks/>
          </p:cNvSpPr>
          <p:nvPr/>
        </p:nvSpPr>
        <p:spPr>
          <a:xfrm>
            <a:off x="1056850" y="2227206"/>
            <a:ext cx="10790714" cy="2504588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/>
            </a:prstTxWarp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ĐẾN VỚI </a:t>
            </a:r>
          </a:p>
          <a:p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TIẾNG VIỆT </a:t>
            </a: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 A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6F6C33A-5A69-56B8-AA58-373A692CE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187" y="5431354"/>
            <a:ext cx="9005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800" b="1" dirty="0" err="1"/>
              <a:t>Giáo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viên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thực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hiện</a:t>
            </a:r>
            <a:r>
              <a:rPr lang="en-US" altLang="en-US" sz="2800" b="1" dirty="0"/>
              <a:t>: </a:t>
            </a:r>
            <a:r>
              <a:rPr lang="en-US" altLang="en-US" sz="2800" b="1" dirty="0" err="1"/>
              <a:t>Nguyễn</a:t>
            </a:r>
            <a:r>
              <a:rPr lang="en-US" altLang="en-US" sz="2800" b="1" dirty="0"/>
              <a:t> Thị Oanh		</a:t>
            </a:r>
            <a:endParaRPr lang="en-US" alt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A53E97-AE72-9846-7191-639A9DD099A2}"/>
              </a:ext>
            </a:extLst>
          </p:cNvPr>
          <p:cNvSpPr txBox="1"/>
          <p:nvPr/>
        </p:nvSpPr>
        <p:spPr>
          <a:xfrm>
            <a:off x="3353798" y="686227"/>
            <a:ext cx="6196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</a:rPr>
              <a:t>TRƯỜNG TIỂU HỌC ÁI MỘ 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122F4C-5FEE-EEBA-CBE1-ED72C74636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0995"/>
          <a:stretch/>
        </p:blipFill>
        <p:spPr>
          <a:xfrm>
            <a:off x="5002611" y="2521005"/>
            <a:ext cx="2775564" cy="2298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948588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6" name="图片 5" descr="语文老师"/>
          <p:cNvPicPr>
            <a:picLocks noChangeAspect="1"/>
          </p:cNvPicPr>
          <p:nvPr/>
        </p:nvPicPr>
        <p:blipFill>
          <a:blip r:embed="rId4"/>
          <a:srcRect l="17260" t="6354" r="19990" b="5458"/>
          <a:stretch>
            <a:fillRect/>
          </a:stretch>
        </p:blipFill>
        <p:spPr>
          <a:xfrm>
            <a:off x="8862307" y="2381348"/>
            <a:ext cx="3327788" cy="4677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EDF68C-44DC-4F59-99D8-518498A8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389" y="2045908"/>
            <a:ext cx="9461812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57200" y="883609"/>
            <a:ext cx="112421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53" y="1429725"/>
            <a:ext cx="9844723" cy="241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  <p:bldP spid="36" grpId="0"/>
          <p:bldP spid="3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18011" y="921753"/>
            <a:ext cx="115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24517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7632" y="503219"/>
            <a:ext cx="10218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 2 câu với từ ngữ tìm được ở bài tập 1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 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1056432" y="756198"/>
            <a:ext cx="10284550" cy="586810"/>
            <a:chOff x="1302569" y="3878998"/>
            <a:chExt cx="10284550" cy="58681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68965" y="3878998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a. An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thoại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878665" y="1629251"/>
            <a:ext cx="10486825" cy="599014"/>
            <a:chOff x="1124802" y="3866794"/>
            <a:chExt cx="10486825" cy="599014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điện</a:t>
              </a:r>
              <a:r>
                <a:rPr lang="en-US" sz="3000" b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thoại?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249129" y="2620024"/>
            <a:ext cx="12112668" cy="586810"/>
            <a:chOff x="544469" y="3866794"/>
            <a:chExt cx="11783841" cy="332865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44469" y="3866794"/>
              <a:ext cx="11783841" cy="314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Vì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khăn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1056432" y="3394265"/>
            <a:ext cx="10486825" cy="697826"/>
            <a:chOff x="1124802" y="3866794"/>
            <a:chExt cx="10486825" cy="395838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1105717" y="4381728"/>
            <a:ext cx="10486825" cy="697826"/>
            <a:chOff x="1124802" y="3866794"/>
            <a:chExt cx="10486825" cy="39583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24802" y="3866794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e.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0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vi-VN" sz="30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05" y="467528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25" y="4804609"/>
            <a:ext cx="2171229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6F5EB8-0349-2B3B-044D-761C7AA55A4B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C40C0D-445F-6670-6882-2AD3BABB6F6A}"/>
              </a:ext>
            </a:extLst>
          </p:cNvPr>
          <p:cNvSpPr txBox="1"/>
          <p:nvPr/>
        </p:nvSpPr>
        <p:spPr>
          <a:xfrm>
            <a:off x="674419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vi-VN" sz="3200" b="1" dirty="0">
                <a:solidFill>
                  <a:srgbClr val="7030A0"/>
                </a:solidFill>
                <a:latin typeface="+mj-lt"/>
              </a:rPr>
              <a:t>Nối câu ở cột A với kiểu câu thích hợp ở cột B.</a:t>
            </a:r>
            <a:endParaRPr lang="vi-VN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3" descr="Vở bài tập Tiếng Việt lớp 3 Bài 16: A lô, tớ đây trang 35, 36 Tập 2 | Kết nối tri thức">
            <a:extLst>
              <a:ext uri="{FF2B5EF4-FFF2-40B4-BE49-F238E27FC236}">
                <a16:creationId xmlns:a16="http://schemas.microsoft.com/office/drawing/2014/main" id="{1446E6CF-53F4-489E-21AB-EF5057106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86" y="745064"/>
            <a:ext cx="10347271" cy="56379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637F1B8-5842-9C64-86A1-1CBFDE5C800D}"/>
              </a:ext>
            </a:extLst>
          </p:cNvPr>
          <p:cNvCxnSpPr>
            <a:cxnSpLocks/>
          </p:cNvCxnSpPr>
          <p:nvPr/>
        </p:nvCxnSpPr>
        <p:spPr>
          <a:xfrm>
            <a:off x="7288696" y="1881809"/>
            <a:ext cx="1378226" cy="23323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DA50E07-34C3-0DA4-F765-588044C7C0E0}"/>
              </a:ext>
            </a:extLst>
          </p:cNvPr>
          <p:cNvCxnSpPr>
            <a:cxnSpLocks/>
          </p:cNvCxnSpPr>
          <p:nvPr/>
        </p:nvCxnSpPr>
        <p:spPr>
          <a:xfrm>
            <a:off x="7288696" y="2841929"/>
            <a:ext cx="137822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FDC4D1-9F6D-E96D-79B4-8FDDD01EBCF2}"/>
              </a:ext>
            </a:extLst>
          </p:cNvPr>
          <p:cNvCxnSpPr>
            <a:cxnSpLocks/>
          </p:cNvCxnSpPr>
          <p:nvPr/>
        </p:nvCxnSpPr>
        <p:spPr>
          <a:xfrm flipV="1">
            <a:off x="7288696" y="2841929"/>
            <a:ext cx="1378226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C797B5D-362E-5FF8-8283-34D6CD115F17}"/>
              </a:ext>
            </a:extLst>
          </p:cNvPr>
          <p:cNvCxnSpPr>
            <a:cxnSpLocks/>
          </p:cNvCxnSpPr>
          <p:nvPr/>
        </p:nvCxnSpPr>
        <p:spPr>
          <a:xfrm flipV="1">
            <a:off x="7288696" y="2838011"/>
            <a:ext cx="1378226" cy="28922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FC2E1A6-E4BB-333F-9B05-0A7E0C2C8FA7}"/>
              </a:ext>
            </a:extLst>
          </p:cNvPr>
          <p:cNvCxnSpPr>
            <a:cxnSpLocks/>
          </p:cNvCxnSpPr>
          <p:nvPr/>
        </p:nvCxnSpPr>
        <p:spPr>
          <a:xfrm flipV="1">
            <a:off x="7269610" y="4074535"/>
            <a:ext cx="1397312" cy="7244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E7CA1E0D-C7BC-0EC0-B9D1-A04ADDED7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27"/>
          <a:stretch/>
        </p:blipFill>
        <p:spPr>
          <a:xfrm>
            <a:off x="8503599" y="5040963"/>
            <a:ext cx="2275505" cy="13277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830" y="1629123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830" y="2612074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6830" y="3564060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c.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3654" y="4555871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7008" y="5467977"/>
            <a:ext cx="410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137367" y="4626451"/>
            <a:ext cx="3201192" cy="63815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17507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140345"/>
              </p:ext>
            </p:extLst>
          </p:nvPr>
        </p:nvGraphicFramePr>
        <p:xfrm>
          <a:off x="732156" y="548640"/>
          <a:ext cx="10936453" cy="4856481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+mj-lt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a. An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đang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b. Ai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2800" b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thoại?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just"/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đỡ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2800" b="1" dirty="0">
                        <a:solidFill>
                          <a:srgbClr val="0000CC"/>
                        </a:solidFill>
                        <a:latin typeface="+mj-lt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e.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thùng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rác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b="1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?</a:t>
                      </a:r>
                      <a:endParaRPr lang="vi-VN" sz="28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-Rounded" panose="020B05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7" y="938212"/>
            <a:ext cx="7110413" cy="3974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D0FBA-6D5C-44C0-BBEA-91757B0F75B9}"/>
              </a:ext>
            </a:extLst>
          </p:cNvPr>
          <p:cNvSpPr txBox="1"/>
          <p:nvPr/>
        </p:nvSpPr>
        <p:spPr>
          <a:xfrm>
            <a:off x="2924175" y="5219700"/>
            <a:ext cx="7715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-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Hai ban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nữ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319</Words>
  <Application>Microsoft Office PowerPoint</Application>
  <PresentationFormat>Widescreen</PresentationFormat>
  <Paragraphs>41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等线</vt:lpstr>
      <vt:lpstr>等线 Light</vt:lpstr>
      <vt:lpstr>Arial</vt:lpstr>
      <vt:lpstr>Arial-Rounded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55</cp:revision>
  <dcterms:created xsi:type="dcterms:W3CDTF">2022-08-29T02:02:20Z</dcterms:created>
  <dcterms:modified xsi:type="dcterms:W3CDTF">2025-03-19T10:20:04Z</dcterms:modified>
</cp:coreProperties>
</file>