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9" r:id="rId2"/>
    <p:sldId id="334" r:id="rId3"/>
    <p:sldId id="329" r:id="rId4"/>
    <p:sldId id="344" r:id="rId5"/>
    <p:sldId id="335" r:id="rId6"/>
    <p:sldId id="400" r:id="rId7"/>
    <p:sldId id="337" r:id="rId8"/>
    <p:sldId id="343" r:id="rId9"/>
    <p:sldId id="330"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A2170-2E57-4AEE-BAC2-D4A1E2F454E6}" type="datetimeFigureOut">
              <a:rPr lang="vi-VN" smtClean="0"/>
              <a:t>19/03/2025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5761D-F732-4AFB-A8D4-E865226FDFA4}" type="slidenum">
              <a:rPr lang="vi-VN" smtClean="0"/>
              <a:t>‹#›</a:t>
            </a:fld>
            <a:endParaRPr lang="vi-VN"/>
          </a:p>
        </p:txBody>
      </p:sp>
    </p:spTree>
    <p:extLst>
      <p:ext uri="{BB962C8B-B14F-4D97-AF65-F5344CB8AC3E}">
        <p14:creationId xmlns:p14="http://schemas.microsoft.com/office/powerpoint/2010/main" val="13235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3723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Kết</a:t>
            </a:r>
            <a:r>
              <a:rPr lang="en-US" altLang="zh-CN" baseline="0" dirty="0"/>
              <a:t> </a:t>
            </a:r>
            <a:r>
              <a:rPr lang="en-US" altLang="zh-CN" baseline="0" dirty="0" err="1"/>
              <a:t>luận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3336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546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1498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Hoạt</a:t>
            </a:r>
            <a:r>
              <a:rPr lang="en-US" altLang="zh-CN" baseline="0" dirty="0"/>
              <a:t> </a:t>
            </a:r>
            <a:r>
              <a:rPr lang="en-US" altLang="zh-CN" baseline="0" dirty="0" err="1"/>
              <a:t>động</a:t>
            </a:r>
            <a:r>
              <a:rPr lang="en-US" altLang="zh-CN" baseline="0" dirty="0"/>
              <a:t> 1</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9D047-1C12-4CEA-A369-FB09B98F05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615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r>
              <a:rPr lang="en-US"/>
              <a:t>Trong hoạt động “Kí ức vui vẻ”, GV chia lớp thành các nhóm 4, nhóm trưởng mỗi nhóm sẽ là người dẫn dắt hoạt động trong nhóm mình, cho các thành viên chia sẻ với các thành viên khác, nhóm trưởng tập hợp lại những việc đã làm thể hiện sự thân thiện với bạn bè và ghi vào phần ý kiến chung của cá nhóm.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083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8B1A-53DC-58C1-6816-9BA1B07AA3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820A3A4-6FB4-E02D-810C-BDA509718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56995F0-BBB4-1457-7A37-64C1E32E8954}"/>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64D40167-ABDC-B940-5C61-C9C375E2BA7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A1D7D2-8F91-954B-3C27-ACC4FC627928}"/>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69022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A446-C18E-EB41-AB72-D00552A117C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3E2E8D-C5E0-EA43-1538-FA1A0A8EE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FAC0ABE-350F-17EA-F4C3-E9C73F744845}"/>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52183CAB-E327-D4FA-1B7B-0D1E45EFFC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9AB598-C24D-9CB8-E011-D0EA001DC128}"/>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4701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E1C1F-3DCF-A58D-F4D1-E565DD2CA6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4C8122C-3D8C-691F-AE08-0E708DC29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B27FC5-FFD8-9918-CAC9-EE30A46AA0A5}"/>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2AEF97D5-1C25-A1DD-BC26-23661F9441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81AC26-452D-8BDA-6F40-7AB017862287}"/>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820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1344046123"/>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7979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189351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DB8B-9F44-FA9E-2683-D7FE34218F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FE8E86F-3853-63CB-EB9D-8D13B9090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EE5E68-F035-FA9F-5D6B-385A2D0C17C4}"/>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B05011B9-523E-1CD5-E14E-6DF479293D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FB8E859-9259-FB95-F7AB-1F5720A7DE8A}"/>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208676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5D3E-C7F5-38A4-CE18-A68F56D53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ABD0CB5-17F0-B073-D5D8-F81404909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AE3C5-39C6-68F1-089A-F0E85A0B33CC}"/>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6B2ACA76-7498-3D4D-6295-BB8779F05AE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05BD65-951B-79B4-E420-CDD5F259C3BB}"/>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49777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7F4E-50C0-6D06-35B1-28DB251F13F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5ECCBA-78EE-3666-43C2-3CFFD33FF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3D46E50-DC1A-FA93-8C4C-5B63C1EB6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EC894-F13C-272E-1AB9-D4E3CAD57BAE}"/>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6" name="Footer Placeholder 5">
            <a:extLst>
              <a:ext uri="{FF2B5EF4-FFF2-40B4-BE49-F238E27FC236}">
                <a16:creationId xmlns:a16="http://schemas.microsoft.com/office/drawing/2014/main" id="{D8A38E15-E977-24EA-7330-4D83796C0EB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FACC4AF-CBFA-EFB8-40AC-094CB3C269CC}"/>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01952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C475-B22B-5116-0819-15E1DEF6670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A50032E-7D12-2588-857E-3110C6F18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D68EE-AA20-A42B-076F-9816A190F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9868657-AA52-02C1-3CCD-1C94F036C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022219-EEF6-4C16-B29D-C8022FE40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9DA15F-3E4E-A64E-6682-9774AAAD8468}"/>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8" name="Footer Placeholder 7">
            <a:extLst>
              <a:ext uri="{FF2B5EF4-FFF2-40B4-BE49-F238E27FC236}">
                <a16:creationId xmlns:a16="http://schemas.microsoft.com/office/drawing/2014/main" id="{2CBCED57-52F2-C1E4-FACF-59349BE283D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77D72ED-813A-DBDF-E3F4-5D9996C4D2AD}"/>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94126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EBA4-F748-3033-A909-273D4AEB7BA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1ED491-59E5-9186-9416-5AD41B7E5BE8}"/>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4" name="Footer Placeholder 3">
            <a:extLst>
              <a:ext uri="{FF2B5EF4-FFF2-40B4-BE49-F238E27FC236}">
                <a16:creationId xmlns:a16="http://schemas.microsoft.com/office/drawing/2014/main" id="{BFD7913D-EDB0-EEB3-5DC1-BDA4918A3F1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4209676-9645-EA34-E070-ABDD4BCBA46F}"/>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202444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460F1-26C4-8A2B-ADF5-5AC56C2FD91B}"/>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3" name="Footer Placeholder 2">
            <a:extLst>
              <a:ext uri="{FF2B5EF4-FFF2-40B4-BE49-F238E27FC236}">
                <a16:creationId xmlns:a16="http://schemas.microsoft.com/office/drawing/2014/main" id="{A46C0504-140B-72AC-92E3-E9849E51A9B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B563D37-1896-A425-4608-F55BBD5C1FF7}"/>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214715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02B1-C7F3-D224-347B-E15DEDFBE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1C9ABD1-069A-B047-81E9-F7213ABA3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4152690-6B71-097E-4432-ACE273180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0D3C4-38E2-3AE1-715B-0E3E58A9230F}"/>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6" name="Footer Placeholder 5">
            <a:extLst>
              <a:ext uri="{FF2B5EF4-FFF2-40B4-BE49-F238E27FC236}">
                <a16:creationId xmlns:a16="http://schemas.microsoft.com/office/drawing/2014/main" id="{14B72098-E4EA-1DE8-4445-013AE9F8350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04199F0-5E11-62F4-F081-9C1C3D1CCF29}"/>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133121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71C4-A8EA-94BF-6D78-492D5A24E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104E8B5-A2DC-7754-1C3C-BF53A074F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02C9C79-0F73-DB06-32A7-04BA7229B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3D0D7-E938-7CC8-8685-7F577E014B6B}"/>
              </a:ext>
            </a:extLst>
          </p:cNvPr>
          <p:cNvSpPr>
            <a:spLocks noGrp="1"/>
          </p:cNvSpPr>
          <p:nvPr>
            <p:ph type="dt" sz="half" idx="10"/>
          </p:nvPr>
        </p:nvSpPr>
        <p:spPr/>
        <p:txBody>
          <a:bodyPr/>
          <a:lstStyle/>
          <a:p>
            <a:fld id="{F0AD6E43-8A9A-4BEC-AF40-EC845F4251DE}" type="datetimeFigureOut">
              <a:rPr lang="vi-VN" smtClean="0"/>
              <a:t>19/03/2025</a:t>
            </a:fld>
            <a:endParaRPr lang="vi-VN"/>
          </a:p>
        </p:txBody>
      </p:sp>
      <p:sp>
        <p:nvSpPr>
          <p:cNvPr id="6" name="Footer Placeholder 5">
            <a:extLst>
              <a:ext uri="{FF2B5EF4-FFF2-40B4-BE49-F238E27FC236}">
                <a16:creationId xmlns:a16="http://schemas.microsoft.com/office/drawing/2014/main" id="{3A764000-3A2E-8872-D587-A5935D7B86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1243F7-324A-F834-FDA9-E6E9C97F4479}"/>
              </a:ext>
            </a:extLst>
          </p:cNvPr>
          <p:cNvSpPr>
            <a:spLocks noGrp="1"/>
          </p:cNvSpPr>
          <p:nvPr>
            <p:ph type="sldNum" sz="quarter" idx="12"/>
          </p:nvPr>
        </p:nvSpPr>
        <p:spPr/>
        <p:txBody>
          <a:bodyPr/>
          <a:lstStyle/>
          <a:p>
            <a:fld id="{CCF4B182-CABF-4E86-B6E4-19DC277D4137}" type="slidenum">
              <a:rPr lang="vi-VN" smtClean="0"/>
              <a:t>‹#›</a:t>
            </a:fld>
            <a:endParaRPr lang="vi-VN"/>
          </a:p>
        </p:txBody>
      </p:sp>
    </p:spTree>
    <p:extLst>
      <p:ext uri="{BB962C8B-B14F-4D97-AF65-F5344CB8AC3E}">
        <p14:creationId xmlns:p14="http://schemas.microsoft.com/office/powerpoint/2010/main" val="226832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81C59-5505-DDB2-E46C-6D5FFC836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5E77163-E779-1949-D131-E57FD950A6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984A36C-F071-4717-3FFE-70E4742BC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D6E43-8A9A-4BEC-AF40-EC845F4251DE}" type="datetimeFigureOut">
              <a:rPr lang="vi-VN" smtClean="0"/>
              <a:t>19/03/2025</a:t>
            </a:fld>
            <a:endParaRPr lang="vi-VN"/>
          </a:p>
        </p:txBody>
      </p:sp>
      <p:sp>
        <p:nvSpPr>
          <p:cNvPr id="5" name="Footer Placeholder 4">
            <a:extLst>
              <a:ext uri="{FF2B5EF4-FFF2-40B4-BE49-F238E27FC236}">
                <a16:creationId xmlns:a16="http://schemas.microsoft.com/office/drawing/2014/main" id="{D39EF9C6-4FEE-9D30-5ECC-3AE3FC984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C61F7C7-5B10-1F79-F5E6-66507E5FC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4B182-CABF-4E86-B6E4-19DC277D4137}" type="slidenum">
              <a:rPr lang="vi-VN" smtClean="0"/>
              <a:t>‹#›</a:t>
            </a:fld>
            <a:endParaRPr lang="vi-VN"/>
          </a:p>
        </p:txBody>
      </p:sp>
    </p:spTree>
    <p:extLst>
      <p:ext uri="{BB962C8B-B14F-4D97-AF65-F5344CB8AC3E}">
        <p14:creationId xmlns:p14="http://schemas.microsoft.com/office/powerpoint/2010/main" val="368673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36.png"/><Relationship Id="rId2" Type="http://schemas.openxmlformats.org/officeDocument/2006/relationships/image" Target="../media/image40.emf"/><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2213C84-B181-45DE-8E58-3F959F27994B}"/>
              </a:ext>
            </a:extLst>
          </p:cNvPr>
          <p:cNvGrpSpPr/>
          <p:nvPr/>
        </p:nvGrpSpPr>
        <p:grpSpPr>
          <a:xfrm>
            <a:off x="-227715" y="1385255"/>
            <a:ext cx="12518406" cy="5472745"/>
            <a:chOff x="-148674" y="369491"/>
            <a:chExt cx="12518406" cy="6488508"/>
          </a:xfrm>
        </p:grpSpPr>
        <p:pic>
          <p:nvPicPr>
            <p:cNvPr id="6" name="图片 5">
              <a:extLst>
                <a:ext uri="{FF2B5EF4-FFF2-40B4-BE49-F238E27FC236}">
                  <a16:creationId xmlns:a16="http://schemas.microsoft.com/office/drawing/2014/main" id="{4C4DA85F-32FA-4D04-9A1A-28CFC500E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74" y="1998289"/>
              <a:ext cx="12518406" cy="2762395"/>
            </a:xfrm>
            <a:prstGeom prst="rect">
              <a:avLst/>
            </a:prstGeom>
          </p:spPr>
        </p:pic>
        <p:pic>
          <p:nvPicPr>
            <p:cNvPr id="7" name="Picture 2" descr="F:\未标题-1.png">
              <a:extLst>
                <a:ext uri="{FF2B5EF4-FFF2-40B4-BE49-F238E27FC236}">
                  <a16:creationId xmlns:a16="http://schemas.microsoft.com/office/drawing/2014/main" id="{88F9C6EB-D8CB-4200-A373-1E820E2B6A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88650"/>
            <a:stretch/>
          </p:blipFill>
          <p:spPr bwMode="auto">
            <a:xfrm>
              <a:off x="-15411" y="3984405"/>
              <a:ext cx="12304393" cy="77627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C62B4755-DD00-448B-A100-ADC8BAEA61D3}"/>
                </a:ext>
              </a:extLst>
            </p:cNvPr>
            <p:cNvPicPr>
              <a:picLocks noChangeAspect="1"/>
            </p:cNvPicPr>
            <p:nvPr/>
          </p:nvPicPr>
          <p:blipFill>
            <a:blip r:embed="rId6"/>
            <a:stretch>
              <a:fillRect/>
            </a:stretch>
          </p:blipFill>
          <p:spPr>
            <a:xfrm>
              <a:off x="117394" y="369491"/>
              <a:ext cx="5091915" cy="4391193"/>
            </a:xfrm>
            <a:prstGeom prst="rect">
              <a:avLst/>
            </a:prstGeom>
          </p:spPr>
        </p:pic>
        <p:pic>
          <p:nvPicPr>
            <p:cNvPr id="9" name="图片 8">
              <a:extLst>
                <a:ext uri="{FF2B5EF4-FFF2-40B4-BE49-F238E27FC236}">
                  <a16:creationId xmlns:a16="http://schemas.microsoft.com/office/drawing/2014/main" id="{5547289C-0771-4B4D-8EF8-ACC674DC6A1E}"/>
                </a:ext>
              </a:extLst>
            </p:cNvPr>
            <p:cNvPicPr>
              <a:picLocks noChangeAspect="1"/>
            </p:cNvPicPr>
            <p:nvPr/>
          </p:nvPicPr>
          <p:blipFill>
            <a:blip r:embed="rId7"/>
            <a:stretch>
              <a:fillRect/>
            </a:stretch>
          </p:blipFill>
          <p:spPr>
            <a:xfrm>
              <a:off x="0" y="4760684"/>
              <a:ext cx="12218080" cy="2097315"/>
            </a:xfrm>
            <a:prstGeom prst="rect">
              <a:avLst/>
            </a:prstGeom>
          </p:spPr>
        </p:pic>
      </p:grpSp>
      <p:pic>
        <p:nvPicPr>
          <p:cNvPr id="4" name="图片 3">
            <a:extLst>
              <a:ext uri="{FF2B5EF4-FFF2-40B4-BE49-F238E27FC236}">
                <a16:creationId xmlns:a16="http://schemas.microsoft.com/office/drawing/2014/main" id="{CBC91064-6058-4A4C-BE4C-009D57CC0C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4679" y="3115285"/>
            <a:ext cx="5018872" cy="3354737"/>
          </a:xfrm>
          <a:prstGeom prst="rect">
            <a:avLst/>
          </a:prstGeom>
        </p:spPr>
      </p:pic>
      <p:pic>
        <p:nvPicPr>
          <p:cNvPr id="12" name="图片 27"/>
          <p:cNvPicPr>
            <a:picLocks noChangeAspect="1"/>
          </p:cNvPicPr>
          <p:nvPr/>
        </p:nvPicPr>
        <p:blipFill>
          <a:blip r:embed="rId9"/>
          <a:stretch>
            <a:fillRect/>
          </a:stretch>
        </p:blipFill>
        <p:spPr>
          <a:xfrm>
            <a:off x="-79041" y="4523318"/>
            <a:ext cx="2106132" cy="1946704"/>
          </a:xfrm>
          <a:prstGeom prst="rect">
            <a:avLst/>
          </a:prstGeom>
        </p:spPr>
      </p:pic>
      <p:sp>
        <p:nvSpPr>
          <p:cNvPr id="15" name="Google Shape;961;p9">
            <a:extLst>
              <a:ext uri="{FF2B5EF4-FFF2-40B4-BE49-F238E27FC236}">
                <a16:creationId xmlns:a16="http://schemas.microsoft.com/office/drawing/2014/main" id="{54285490-B3CA-4238-8F72-37AECC567B86}"/>
              </a:ext>
            </a:extLst>
          </p:cNvPr>
          <p:cNvSpPr/>
          <p:nvPr/>
        </p:nvSpPr>
        <p:spPr>
          <a:xfrm>
            <a:off x="3715232" y="669441"/>
            <a:ext cx="7406289"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4400" b="1" i="0" u="none" strike="noStrike" kern="1200" cap="none" spc="0" normalizeH="0" baseline="0" noProof="0" dirty="0" err="1">
                <a:ln>
                  <a:noFill/>
                </a:ln>
                <a:solidFill>
                  <a:srgbClr val="00B0F0"/>
                </a:solidFill>
                <a:effectLst/>
                <a:uLnTx/>
                <a:uFillTx/>
                <a:latin typeface="Arial"/>
                <a:ea typeface="Arial"/>
                <a:cs typeface="Arial"/>
                <a:sym typeface="Arial"/>
              </a:rPr>
              <a:t>Công</a:t>
            </a:r>
            <a:r>
              <a:rPr kumimoji="0" lang="en-US" sz="4400" b="1" i="0" u="none" strike="noStrike" kern="1200" cap="none" spc="0" normalizeH="0" noProof="0" dirty="0">
                <a:ln>
                  <a:noFill/>
                </a:ln>
                <a:solidFill>
                  <a:srgbClr val="00B0F0"/>
                </a:solidFill>
                <a:effectLst/>
                <a:uLnTx/>
                <a:uFillTx/>
                <a:latin typeface="Arial"/>
                <a:ea typeface="Arial"/>
                <a:cs typeface="Arial"/>
                <a:sym typeface="Arial"/>
              </a:rPr>
              <a:t> </a:t>
            </a:r>
            <a:r>
              <a:rPr kumimoji="0" lang="en-US" sz="4400" b="1" i="0" u="none" strike="noStrike" kern="1200" cap="none" spc="0" normalizeH="0" noProof="0" dirty="0" err="1">
                <a:ln>
                  <a:noFill/>
                </a:ln>
                <a:solidFill>
                  <a:srgbClr val="00B0F0"/>
                </a:solidFill>
                <a:effectLst/>
                <a:uLnTx/>
                <a:uFillTx/>
                <a:latin typeface="Arial"/>
                <a:ea typeface="Arial"/>
                <a:cs typeface="Arial"/>
                <a:sym typeface="Arial"/>
              </a:rPr>
              <a:t>nghệ</a:t>
            </a:r>
            <a:endParaRPr kumimoji="0" sz="4400" b="1" i="0" u="none" strike="noStrike" kern="1200" cap="none" spc="0" normalizeH="0" baseline="0" noProof="0" dirty="0">
              <a:ln>
                <a:noFill/>
              </a:ln>
              <a:solidFill>
                <a:srgbClr val="00B0F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71729CB0-88F8-4AD0-BB89-2D84F45F1087}"/>
              </a:ext>
            </a:extLst>
          </p:cNvPr>
          <p:cNvPicPr>
            <a:picLocks noChangeAspect="1"/>
          </p:cNvPicPr>
          <p:nvPr/>
        </p:nvPicPr>
        <p:blipFill>
          <a:blip r:embed="rId10"/>
          <a:stretch>
            <a:fillRect/>
          </a:stretch>
        </p:blipFill>
        <p:spPr>
          <a:xfrm>
            <a:off x="3859652" y="1442120"/>
            <a:ext cx="7407282" cy="1847248"/>
          </a:xfrm>
          <a:prstGeom prst="rect">
            <a:avLst/>
          </a:prstGeom>
        </p:spPr>
      </p:pic>
    </p:spTree>
    <p:custDataLst>
      <p:tags r:id="rId1"/>
    </p:custDataLst>
    <p:extLst>
      <p:ext uri="{BB962C8B-B14F-4D97-AF65-F5344CB8AC3E}">
        <p14:creationId xmlns:p14="http://schemas.microsoft.com/office/powerpoint/2010/main" val="3908260237"/>
      </p:ext>
    </p:extLst>
  </p:cSld>
  <p:clrMapOvr>
    <a:masterClrMapping/>
  </p:clrMapOvr>
  <mc:AlternateContent xmlns:mc="http://schemas.openxmlformats.org/markup-compatibility/2006" xmlns:p14="http://schemas.microsoft.com/office/powerpoint/2010/main">
    <mc:Choice Requires="p14">
      <p:transition spd="slow" p14:dur="1500" advTm="2940">
        <p14:window dir="vert"/>
      </p:transition>
    </mc:Choice>
    <mc:Fallback xmlns="">
      <p:transition spd="slow" advTm="29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b="47255"/>
          <a:stretch/>
        </p:blipFill>
        <p:spPr>
          <a:xfrm>
            <a:off x="0" y="1994345"/>
            <a:ext cx="12192000" cy="384585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05" y="1436565"/>
            <a:ext cx="1430276" cy="241284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377" y="1513970"/>
            <a:ext cx="1494647" cy="2403304"/>
          </a:xfrm>
          <a:prstGeom prst="rect">
            <a:avLst/>
          </a:prstGeom>
        </p:spPr>
      </p:pic>
      <p:pic>
        <p:nvPicPr>
          <p:cNvPr id="35"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29999" b="47255"/>
          <a:stretch/>
        </p:blipFill>
        <p:spPr>
          <a:xfrm>
            <a:off x="0" y="5450541"/>
            <a:ext cx="12192000" cy="1658470"/>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1111" y1="68000" x2="30889" y2="71889"/>
                        <a14:foregroundMark x1="27556" y1="67333" x2="34333" y2="66333"/>
                        <a14:foregroundMark x1="70333" y1="52667" x2="67444" y2="56222"/>
                        <a14:backgroundMark x1="62667" y1="49333" x2="62000" y2="61333"/>
                        <a14:backgroundMark x1="66444" y1="50667" x2="69111" y2="50222"/>
                        <a14:backgroundMark x1="27333" y1="74333" x2="36000" y2="74333"/>
                      </a14:backgroundRemoval>
                    </a14:imgEffect>
                  </a14:imgLayer>
                </a14:imgProps>
              </a:ext>
            </a:extLst>
          </a:blip>
          <a:srcRect t="27657"/>
          <a:stretch/>
        </p:blipFill>
        <p:spPr>
          <a:xfrm>
            <a:off x="-1187750" y="4426879"/>
            <a:ext cx="5235315" cy="3787398"/>
          </a:xfrm>
          <a:prstGeom prst="rect">
            <a:avLst/>
          </a:prstGeom>
        </p:spPr>
      </p:pic>
      <p:pic>
        <p:nvPicPr>
          <p:cNvPr id="37" name="图片 6">
            <a:extLst>
              <a:ext uri="{FF2B5EF4-FFF2-40B4-BE49-F238E27FC236}">
                <a16:creationId xmlns:a16="http://schemas.microsoft.com/office/drawing/2014/main" id="{DB16B64E-5E83-4ADF-8230-575D53E355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3938" t="35967" r="2104" b="8703"/>
          <a:stretch/>
        </p:blipFill>
        <p:spPr>
          <a:xfrm>
            <a:off x="9077593" y="2477479"/>
            <a:ext cx="2753337" cy="1949400"/>
          </a:xfrm>
          <a:prstGeom prst="rect">
            <a:avLst/>
          </a:prstGeom>
        </p:spPr>
      </p:pic>
      <p:pic>
        <p:nvPicPr>
          <p:cNvPr id="36" name="Picture 35"/>
          <p:cNvPicPr>
            <a:picLocks noChangeAspect="1"/>
          </p:cNvPicPr>
          <p:nvPr/>
        </p:nvPicPr>
        <p:blipFill>
          <a:blip r:embed="rId9"/>
          <a:stretch>
            <a:fillRect/>
          </a:stretch>
        </p:blipFill>
        <p:spPr>
          <a:xfrm>
            <a:off x="2796703" y="1733465"/>
            <a:ext cx="4877223" cy="4877223"/>
          </a:xfrm>
          <a:prstGeom prst="rect">
            <a:avLst/>
          </a:prstGeom>
        </p:spPr>
      </p:pic>
      <p:pic>
        <p:nvPicPr>
          <p:cNvPr id="38" name="Picture 37"/>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backgroundMark x1="21250" y1="75625" x2="66406" y2="81250"/>
                        <a14:backgroundMark x1="24063" y1="71406" x2="32500" y2="73750"/>
                      </a14:backgroundRemoval>
                    </a14:imgEffect>
                  </a14:imgLayer>
                </a14:imgProps>
              </a:ext>
            </a:extLst>
          </a:blip>
          <a:stretch>
            <a:fillRect/>
          </a:stretch>
        </p:blipFill>
        <p:spPr>
          <a:xfrm flipH="1">
            <a:off x="7033641" y="3671047"/>
            <a:ext cx="4087904" cy="4087904"/>
          </a:xfrm>
          <a:prstGeom prst="rect">
            <a:avLst/>
          </a:prstGeom>
        </p:spPr>
      </p:pic>
      <p:pic>
        <p:nvPicPr>
          <p:cNvPr id="2" name="Picture 1">
            <a:extLst>
              <a:ext uri="{FF2B5EF4-FFF2-40B4-BE49-F238E27FC236}">
                <a16:creationId xmlns:a16="http://schemas.microsoft.com/office/drawing/2014/main" id="{3F7B737D-5C66-4396-939E-97AC563FDCD9}"/>
              </a:ext>
            </a:extLst>
          </p:cNvPr>
          <p:cNvPicPr>
            <a:picLocks noChangeAspect="1"/>
          </p:cNvPicPr>
          <p:nvPr/>
        </p:nvPicPr>
        <p:blipFill>
          <a:blip r:embed="rId12"/>
          <a:stretch>
            <a:fillRect/>
          </a:stretch>
        </p:blipFill>
        <p:spPr>
          <a:xfrm>
            <a:off x="2805667" y="384862"/>
            <a:ext cx="5828281" cy="1609483"/>
          </a:xfrm>
          <a:prstGeom prst="rect">
            <a:avLst/>
          </a:prstGeom>
        </p:spPr>
      </p:pic>
    </p:spTree>
    <p:extLst>
      <p:ext uri="{BB962C8B-B14F-4D97-AF65-F5344CB8AC3E}">
        <p14:creationId xmlns:p14="http://schemas.microsoft.com/office/powerpoint/2010/main" val="4239878134"/>
      </p:ext>
    </p:extLst>
  </p:cSld>
  <p:clrMapOvr>
    <a:masterClrMapping/>
  </p:clrMapOvr>
  <mc:AlternateContent xmlns:mc="http://schemas.openxmlformats.org/markup-compatibility/2006" xmlns:p14="http://schemas.microsoft.com/office/powerpoint/2010/main">
    <mc:Choice Requires="p14">
      <p:transition spd="slow" p14:dur="800" advTm="12737">
        <p:circle/>
      </p:transition>
    </mc:Choice>
    <mc:Fallback xmlns="">
      <p:transition spd="slow" advTm="1273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B2D9A54-A60B-4AF9-B1B3-55C78DC9078E}"/>
              </a:ext>
            </a:extLst>
          </p:cNvPr>
          <p:cNvPicPr>
            <a:picLocks noChangeAspect="1"/>
          </p:cNvPicPr>
          <p:nvPr/>
        </p:nvPicPr>
        <p:blipFill rotWithShape="1">
          <a:blip r:embed="rId3"/>
          <a:srcRect l="21654" t="53839" r="3181" b="18791"/>
          <a:stretch/>
        </p:blipFill>
        <p:spPr>
          <a:xfrm>
            <a:off x="0" y="4758219"/>
            <a:ext cx="12192000" cy="2122714"/>
          </a:xfrm>
          <a:prstGeom prst="rect">
            <a:avLst/>
          </a:prstGeom>
        </p:spPr>
      </p:pic>
      <p:pic>
        <p:nvPicPr>
          <p:cNvPr id="20" name="Picture 2" descr="F:\未标题-1.png">
            <a:extLst>
              <a:ext uri="{FF2B5EF4-FFF2-40B4-BE49-F238E27FC236}">
                <a16:creationId xmlns:a16="http://schemas.microsoft.com/office/drawing/2014/main" id="{AE3687CE-C359-4034-A410-0D3D80B47A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7" t="4268" r="11163" b="4824"/>
          <a:stretch/>
        </p:blipFill>
        <p:spPr bwMode="auto">
          <a:xfrm>
            <a:off x="3420525" y="3781044"/>
            <a:ext cx="1566357" cy="19768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未标题-1.png">
            <a:extLst>
              <a:ext uri="{FF2B5EF4-FFF2-40B4-BE49-F238E27FC236}">
                <a16:creationId xmlns:a16="http://schemas.microsoft.com/office/drawing/2014/main" id="{E8C9EC12-F08F-4B95-9742-C6AA3D97C5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89" t="9930" r="18243" b="4594"/>
          <a:stretch/>
        </p:blipFill>
        <p:spPr bwMode="auto">
          <a:xfrm>
            <a:off x="5209562" y="3429000"/>
            <a:ext cx="1486854" cy="20380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F:\未标题-1.png">
            <a:extLst>
              <a:ext uri="{FF2B5EF4-FFF2-40B4-BE49-F238E27FC236}">
                <a16:creationId xmlns:a16="http://schemas.microsoft.com/office/drawing/2014/main" id="{D9AA8D4B-A3F8-48D3-9E5F-65AE01923B7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611" t="8065" r="13670" b="5111"/>
          <a:stretch/>
        </p:blipFill>
        <p:spPr bwMode="auto">
          <a:xfrm>
            <a:off x="6865661" y="3753964"/>
            <a:ext cx="1496147" cy="19768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未标题-1.png">
            <a:extLst>
              <a:ext uri="{FF2B5EF4-FFF2-40B4-BE49-F238E27FC236}">
                <a16:creationId xmlns:a16="http://schemas.microsoft.com/office/drawing/2014/main" id="{B1678FC3-F3DC-471E-B73B-7E7709B4E74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07" t="7818" r="12757" b="5713"/>
          <a:stretch/>
        </p:blipFill>
        <p:spPr bwMode="auto">
          <a:xfrm>
            <a:off x="8667260" y="3489462"/>
            <a:ext cx="1468269" cy="19434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raffic Ligh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7" name="Group 6"/>
          <p:cNvGrpSpPr/>
          <p:nvPr/>
        </p:nvGrpSpPr>
        <p:grpSpPr>
          <a:xfrm>
            <a:off x="155575" y="1031931"/>
            <a:ext cx="953134" cy="4076023"/>
            <a:chOff x="2467390" y="1370898"/>
            <a:chExt cx="953134" cy="4076023"/>
          </a:xfrm>
        </p:grpSpPr>
        <p:pic>
          <p:nvPicPr>
            <p:cNvPr id="27" name="Picture 9" descr="F:\未标题-1.png">
              <a:extLst>
                <a:ext uri="{FF2B5EF4-FFF2-40B4-BE49-F238E27FC236}">
                  <a16:creationId xmlns:a16="http://schemas.microsoft.com/office/drawing/2014/main" id="{1208B4CD-B1D7-4E27-B055-5A639AA5A1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682" t="6895" r="13757" b="5885"/>
            <a:stretch/>
          </p:blipFill>
          <p:spPr bwMode="auto">
            <a:xfrm>
              <a:off x="2467390" y="1370898"/>
              <a:ext cx="953134" cy="407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2662939" y="2126330"/>
              <a:ext cx="623830" cy="540998"/>
            </a:xfrm>
            <a:prstGeom prst="rect">
              <a:avLst/>
            </a:prstGeom>
          </p:spPr>
        </p:pic>
        <p:pic>
          <p:nvPicPr>
            <p:cNvPr id="1028" name="Picture 4" descr="Traffic Light Cartoon clipart - Green, Light, Circle, transparent clip ar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717" r="15324"/>
            <a:stretch/>
          </p:blipFill>
          <p:spPr bwMode="auto">
            <a:xfrm>
              <a:off x="2700222" y="2677295"/>
              <a:ext cx="556291" cy="537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1"/>
            <a:srcRect l="16296" t="5006" r="16611" b="4607"/>
            <a:stretch/>
          </p:blipFill>
          <p:spPr>
            <a:xfrm>
              <a:off x="2693194" y="1555431"/>
              <a:ext cx="563319" cy="560932"/>
            </a:xfrm>
            <a:prstGeom prst="rect">
              <a:avLst/>
            </a:prstGeom>
          </p:spPr>
        </p:pic>
      </p:grpSp>
      <p:sp>
        <p:nvSpPr>
          <p:cNvPr id="14" name="Rounded Rectangular Callout 8">
            <a:extLst>
              <a:ext uri="{FF2B5EF4-FFF2-40B4-BE49-F238E27FC236}">
                <a16:creationId xmlns:a16="http://schemas.microsoft.com/office/drawing/2014/main" id="{7F7639C2-332E-48BE-9DA8-FA0B10B595F0}"/>
              </a:ext>
            </a:extLst>
          </p:cNvPr>
          <p:cNvSpPr/>
          <p:nvPr/>
        </p:nvSpPr>
        <p:spPr>
          <a:xfrm>
            <a:off x="2090056" y="8560921"/>
            <a:ext cx="8476343" cy="1264757"/>
          </a:xfrm>
          <a:prstGeom prst="wedgeRoundRectCallout">
            <a:avLst>
              <a:gd name="adj1" fmla="val -9130"/>
              <a:gd name="adj2" fmla="val 4753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KIẾN </a:t>
            </a:r>
            <a:r>
              <a:rPr kumimoji="0" lang="en-US" sz="4800" b="0" i="0" u="none" strike="noStrike" kern="1200" cap="none" spc="0" normalizeH="0" baseline="0" noProof="0">
                <a:ln>
                  <a:noFill/>
                </a:ln>
                <a:solidFill>
                  <a:sysClr val="windowText" lastClr="000000"/>
                </a:solidFill>
                <a:effectLst/>
                <a:uLnTx/>
                <a:uFillTx/>
                <a:latin typeface="Coiny" panose="02000903060500060000" pitchFamily="2" charset="0"/>
                <a:ea typeface="+mn-ea"/>
                <a:cs typeface="+mn-cs"/>
              </a:rPr>
              <a:t>TẠO</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C00000"/>
                </a:solidFill>
                <a:effectLst/>
                <a:uLnTx/>
                <a:uFillTx/>
                <a:latin typeface="Coiny" panose="02000903060500060000" pitchFamily="2" charset="0"/>
                <a:ea typeface="+mn-ea"/>
                <a:cs typeface="+mn-cs"/>
              </a:rPr>
              <a:t>TRI</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002060"/>
                </a:solidFill>
                <a:effectLst/>
                <a:uLnTx/>
                <a:uFillTx/>
                <a:latin typeface="Coiny" panose="02000903060500060000" pitchFamily="2" charset="0"/>
                <a:ea typeface="+mn-ea"/>
                <a:cs typeface="+mn-cs"/>
              </a:rPr>
              <a:t>THỨC</a:t>
            </a:r>
            <a:r>
              <a:rPr kumimoji="0" lang="en-US" sz="4800" b="0" i="0" u="none" strike="noStrike" kern="1200" cap="none" spc="0" normalizeH="0" baseline="0" noProof="0">
                <a:ln>
                  <a:noFill/>
                </a:ln>
                <a:solidFill>
                  <a:srgbClr val="00B0F0"/>
                </a:solidFill>
                <a:effectLst/>
                <a:uLnTx/>
                <a:uFillTx/>
                <a:latin typeface="Coiny" panose="02000903060500060000" pitchFamily="2" charset="0"/>
                <a:ea typeface="+mn-ea"/>
                <a:cs typeface="+mn-cs"/>
              </a:rPr>
              <a:t> </a:t>
            </a:r>
            <a:r>
              <a:rPr kumimoji="0" lang="en-US" sz="4800" b="0" i="0" u="none" strike="noStrike" kern="1200" cap="none" spc="0" normalizeH="0" baseline="0" noProof="0">
                <a:ln>
                  <a:noFill/>
                </a:ln>
                <a:solidFill>
                  <a:srgbClr val="00B050"/>
                </a:solidFill>
                <a:effectLst/>
                <a:uLnTx/>
                <a:uFillTx/>
                <a:latin typeface="Coiny" panose="02000903060500060000" pitchFamily="2" charset="0"/>
                <a:ea typeface="+mn-ea"/>
                <a:cs typeface="+mn-cs"/>
              </a:rPr>
              <a:t>MỚI</a:t>
            </a:r>
            <a:endParaRPr kumimoji="0" lang="en-US" sz="4800" b="0" i="0" u="none" strike="noStrike" kern="1200" cap="none" spc="0" normalizeH="0" baseline="0" noProof="0" dirty="0">
              <a:ln>
                <a:noFill/>
              </a:ln>
              <a:solidFill>
                <a:srgbClr val="00B050"/>
              </a:solidFill>
              <a:effectLst/>
              <a:uLnTx/>
              <a:uFillTx/>
              <a:latin typeface="Coiny" panose="02000903060500060000" pitchFamily="2" charset="0"/>
              <a:ea typeface="+mn-ea"/>
              <a:cs typeface="+mn-cs"/>
            </a:endParaRPr>
          </a:p>
        </p:txBody>
      </p:sp>
      <p:pic>
        <p:nvPicPr>
          <p:cNvPr id="15" name="Picture 14">
            <a:extLst>
              <a:ext uri="{FF2B5EF4-FFF2-40B4-BE49-F238E27FC236}">
                <a16:creationId xmlns:a16="http://schemas.microsoft.com/office/drawing/2014/main" id="{0522204A-D356-4B06-BF74-54820E191E04}"/>
              </a:ext>
            </a:extLst>
          </p:cNvPr>
          <p:cNvPicPr>
            <a:picLocks noChangeAspect="1"/>
          </p:cNvPicPr>
          <p:nvPr/>
        </p:nvPicPr>
        <p:blipFill>
          <a:blip r:embed="rId12"/>
          <a:stretch>
            <a:fillRect/>
          </a:stretch>
        </p:blipFill>
        <p:spPr>
          <a:xfrm>
            <a:off x="1519732" y="1395993"/>
            <a:ext cx="9386188" cy="1761877"/>
          </a:xfrm>
          <a:prstGeom prst="rect">
            <a:avLst/>
          </a:prstGeom>
        </p:spPr>
      </p:pic>
    </p:spTree>
    <p:extLst>
      <p:ext uri="{BB962C8B-B14F-4D97-AF65-F5344CB8AC3E}">
        <p14:creationId xmlns:p14="http://schemas.microsoft.com/office/powerpoint/2010/main" val="406357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6215" y="3485657"/>
            <a:ext cx="2983742" cy="201424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379" y="4107940"/>
            <a:ext cx="1000328" cy="29587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20713">
            <a:off x="4840914" y="2281743"/>
            <a:ext cx="936258" cy="2098508"/>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529914"/>
            <a:ext cx="12192000" cy="1586073"/>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107940"/>
            <a:ext cx="5649519" cy="275006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132" y="317687"/>
            <a:ext cx="1198006" cy="1093102"/>
          </a:xfrm>
          <a:prstGeom prst="rect">
            <a:avLst/>
          </a:prstGeom>
        </p:spPr>
      </p:pic>
      <p:sp>
        <p:nvSpPr>
          <p:cNvPr id="2" name="Rounded Rectangular Callout 1"/>
          <p:cNvSpPr/>
          <p:nvPr/>
        </p:nvSpPr>
        <p:spPr>
          <a:xfrm>
            <a:off x="2381694" y="742013"/>
            <a:ext cx="8789889" cy="1405764"/>
          </a:xfrm>
          <a:prstGeom prst="wedgeRoundRectCallout">
            <a:avLst>
              <a:gd name="adj1" fmla="val -48806"/>
              <a:gd name="adj2" fmla="val 107742"/>
              <a:gd name="adj3" fmla="val 16667"/>
            </a:avLst>
          </a:prstGeom>
          <a:ln w="38100">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Tìm</a:t>
            </a:r>
            <a:r>
              <a:rPr kumimoji="0" lang="en-US"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hiểu</a:t>
            </a:r>
            <a:r>
              <a:rPr kumimoji="0" lang="en-US"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biển</a:t>
            </a:r>
            <a:r>
              <a:rPr kumimoji="0" lang="en-US"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giao</a:t>
            </a:r>
            <a:r>
              <a:rPr kumimoji="0" lang="en-US" sz="4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thông</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106380"/>
      </p:ext>
    </p:extLst>
  </p:cSld>
  <p:clrMapOvr>
    <a:masterClrMapping/>
  </p:clrMapOvr>
  <mc:AlternateContent xmlns:mc="http://schemas.openxmlformats.org/markup-compatibility/2006" xmlns:p14="http://schemas.microsoft.com/office/powerpoint/2010/main">
    <mc:Choice Requires="p14">
      <p:transition spd="slow" p14:dur="2000" advTm="12737"/>
    </mc:Choice>
    <mc:Fallback xmlns="">
      <p:transition spd="slow" advTm="12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1300"/>
                                  </p:stCondLst>
                                  <p:childTnLst>
                                    <p:animMotion origin="layout" path="M -6.25E-7 2.96296E-6 L 1.53125 2.96296E-6 " pathEditMode="relative" rAng="0" ptsTypes="AA">
                                      <p:cBhvr>
                                        <p:cTn id="6" dur="2000" fill="hold"/>
                                        <p:tgtEl>
                                          <p:spTgt spid="3"/>
                                        </p:tgtEl>
                                        <p:attrNameLst>
                                          <p:attrName>ppt_x</p:attrName>
                                          <p:attrName>ppt_y</p:attrName>
                                        </p:attrNameLst>
                                      </p:cBhvr>
                                      <p:rCtr x="76563" y="0"/>
                                    </p:animMotion>
                                  </p:childTnLst>
                                </p:cTn>
                              </p:par>
                              <p:par>
                                <p:cTn id="7" presetID="35" presetClass="path" presetSubtype="0" accel="50000" decel="50000" fill="hold" nodeType="withEffect">
                                  <p:stCondLst>
                                    <p:cond delay="2500"/>
                                  </p:stCondLst>
                                  <p:childTnLst>
                                    <p:animMotion origin="layout" path="M -3.33333E-6 -2.59259E-6 L -1.27213 -2.59259E-6 " pathEditMode="relative" rAng="0" ptsTypes="AA">
                                      <p:cBhvr>
                                        <p:cTn id="8" dur="2000" fill="hold"/>
                                        <p:tgtEl>
                                          <p:spTgt spid="8"/>
                                        </p:tgtEl>
                                        <p:attrNameLst>
                                          <p:attrName>ppt_x</p:attrName>
                                          <p:attrName>ppt_y</p:attrName>
                                        </p:attrNameLst>
                                      </p:cBhvr>
                                      <p:rCtr x="-63607" y="0"/>
                                    </p:animMotion>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CA2B3CB6-3229-4C46-91C3-B13D47062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085" y="5740616"/>
            <a:ext cx="8254314" cy="1117384"/>
          </a:xfrm>
          <a:prstGeom prst="rect">
            <a:avLst/>
          </a:prstGeom>
        </p:spPr>
      </p:pic>
      <p:pic>
        <p:nvPicPr>
          <p:cNvPr id="17" name="图片 4">
            <a:extLst>
              <a:ext uri="{FF2B5EF4-FFF2-40B4-BE49-F238E27FC236}">
                <a16:creationId xmlns:a16="http://schemas.microsoft.com/office/drawing/2014/main" id="{9BF9EAA9-5901-4F17-B80A-6E4B82565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82" y="5740616"/>
            <a:ext cx="8254314" cy="1117384"/>
          </a:xfrm>
          <a:prstGeom prst="rect">
            <a:avLst/>
          </a:prstGeom>
        </p:spPr>
      </p:pic>
      <p:sp>
        <p:nvSpPr>
          <p:cNvPr id="18" name="Google Shape;973;p10">
            <a:extLst>
              <a:ext uri="{FF2B5EF4-FFF2-40B4-BE49-F238E27FC236}">
                <a16:creationId xmlns:a16="http://schemas.microsoft.com/office/drawing/2014/main" id="{F87B5C5F-6498-4504-A160-C076C3526339}"/>
              </a:ext>
            </a:extLst>
          </p:cNvPr>
          <p:cNvSpPr/>
          <p:nvPr/>
        </p:nvSpPr>
        <p:spPr>
          <a:xfrm>
            <a:off x="83114" y="157713"/>
            <a:ext cx="12025772" cy="2009016"/>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r>
              <a:rPr lang="vi-VN" sz="2800" b="1" dirty="0">
                <a:solidFill>
                  <a:srgbClr val="244061"/>
                </a:solidFill>
                <a:latin typeface="Times New Roman" panose="02020603050405020304" pitchFamily="18" charset="0"/>
                <a:ea typeface="Calibri"/>
                <a:cs typeface="Times New Roman" panose="02020603050405020304" pitchFamily="18" charset="0"/>
                <a:sym typeface="Calibri"/>
              </a:rPr>
              <a:t>Em cùng bạn thảo luận:</a:t>
            </a:r>
          </a:p>
          <a:p>
            <a:pPr marL="457200" lvl="0" indent="-457200">
              <a:buFont typeface="Arial" panose="020B0604020202020204" pitchFamily="34" charset="0"/>
              <a:buChar char="•"/>
            </a:pPr>
            <a:r>
              <a:rPr lang="vi-VN" sz="2800" b="1" dirty="0">
                <a:solidFill>
                  <a:srgbClr val="244061"/>
                </a:solidFill>
                <a:latin typeface="Times New Roman" panose="02020603050405020304" pitchFamily="18" charset="0"/>
                <a:ea typeface="Calibri"/>
                <a:cs typeface="Times New Roman" panose="02020603050405020304" pitchFamily="18" charset="0"/>
                <a:sym typeface="Calibri"/>
              </a:rPr>
              <a:t>Biển báo giao thông dùng để làm gì?</a:t>
            </a:r>
          </a:p>
          <a:p>
            <a:pPr marL="457200" lvl="0" indent="-457200">
              <a:buFont typeface="Arial" panose="020B0604020202020204" pitchFamily="34" charset="0"/>
              <a:buChar char="•"/>
            </a:pPr>
            <a:r>
              <a:rPr lang="vi-VN" sz="2800" b="1" dirty="0">
                <a:solidFill>
                  <a:srgbClr val="244061"/>
                </a:solidFill>
                <a:latin typeface="Times New Roman" panose="02020603050405020304" pitchFamily="18" charset="0"/>
                <a:ea typeface="Calibri"/>
                <a:cs typeface="Times New Roman" panose="02020603050405020304" pitchFamily="18" charset="0"/>
                <a:sym typeface="Calibri"/>
              </a:rPr>
              <a:t>Các biển báo giao thông trong Hình 1 có hình dáng, màu sắc và ý nghĩa như thế nào?</a:t>
            </a:r>
            <a:endParaRPr kumimoji="0" sz="2800" b="1" i="0" u="none" strike="noStrike" kern="1200" cap="none" spc="0" normalizeH="0" baseline="0" noProof="0" dirty="0">
              <a:ln>
                <a:noFill/>
              </a:ln>
              <a:solidFill>
                <a:srgbClr val="244061"/>
              </a:solidFill>
              <a:effectLst/>
              <a:uLnTx/>
              <a:uFillTx/>
              <a:latin typeface="Times New Roman" panose="02020603050405020304" pitchFamily="18" charset="0"/>
              <a:ea typeface="Calibri"/>
              <a:cs typeface="Times New Roman" panose="02020603050405020304" pitchFamily="18" charset="0"/>
              <a:sym typeface="Calibri"/>
            </a:endParaRPr>
          </a:p>
        </p:txBody>
      </p:sp>
      <p:pic>
        <p:nvPicPr>
          <p:cNvPr id="4" name="Picture 3">
            <a:extLst>
              <a:ext uri="{FF2B5EF4-FFF2-40B4-BE49-F238E27FC236}">
                <a16:creationId xmlns:a16="http://schemas.microsoft.com/office/drawing/2014/main" id="{EDA69C42-5B1D-4422-B2DD-2918F32B1035}"/>
              </a:ext>
            </a:extLst>
          </p:cNvPr>
          <p:cNvPicPr>
            <a:picLocks noChangeAspect="1"/>
          </p:cNvPicPr>
          <p:nvPr/>
        </p:nvPicPr>
        <p:blipFill>
          <a:blip r:embed="rId4"/>
          <a:stretch>
            <a:fillRect/>
          </a:stretch>
        </p:blipFill>
        <p:spPr>
          <a:xfrm>
            <a:off x="2440947" y="2411817"/>
            <a:ext cx="7170886" cy="4420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883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s 12"/>
          <p:cNvSpPr/>
          <p:nvPr/>
        </p:nvSpPr>
        <p:spPr>
          <a:xfrm>
            <a:off x="0" y="174414"/>
            <a:ext cx="12192000" cy="2005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grpSp>
        <p:nvGrpSpPr>
          <p:cNvPr id="35" name="Group 34"/>
          <p:cNvGrpSpPr/>
          <p:nvPr/>
        </p:nvGrpSpPr>
        <p:grpSpPr>
          <a:xfrm>
            <a:off x="483447" y="369994"/>
            <a:ext cx="10451253" cy="6387253"/>
            <a:chOff x="-3118" y="-343"/>
            <a:chExt cx="13043" cy="8100"/>
          </a:xfrm>
        </p:grpSpPr>
        <p:graphicFrame>
          <p:nvGraphicFramePr>
            <p:cNvPr id="14" name="Object 13"/>
            <p:cNvGraphicFramePr/>
            <p:nvPr/>
          </p:nvGraphicFramePr>
          <p:xfrm>
            <a:off x="-388" y="1131"/>
            <a:ext cx="8230" cy="4132"/>
          </p:xfrm>
          <a:graphic>
            <a:graphicData uri="http://schemas.openxmlformats.org/presentationml/2006/ole">
              <mc:AlternateContent xmlns:mc="http://schemas.openxmlformats.org/markup-compatibility/2006">
                <mc:Choice xmlns:v="urn:schemas-microsoft-com:vml" Requires="v">
                  <p:oleObj r:id="rId3" imgW="3028950" imgH="2178050" progId="Paint.Picture">
                    <p:embed/>
                  </p:oleObj>
                </mc:Choice>
                <mc:Fallback>
                  <p:oleObj r:id="rId3" imgW="3028950" imgH="2178050" progId="Paint.Picture">
                    <p:embed/>
                    <p:pic>
                      <p:nvPicPr>
                        <p:cNvPr id="14" name="Object 13"/>
                        <p:cNvPicPr/>
                        <p:nvPr/>
                      </p:nvPicPr>
                      <p:blipFill>
                        <a:blip r:embed="rId4"/>
                        <a:stretch>
                          <a:fillRect/>
                        </a:stretch>
                      </p:blipFill>
                      <p:spPr>
                        <a:xfrm>
                          <a:off x="-388" y="1131"/>
                          <a:ext cx="8230" cy="4132"/>
                        </a:xfrm>
                        <a:prstGeom prst="rect">
                          <a:avLst/>
                        </a:prstGeom>
                      </p:spPr>
                    </p:pic>
                  </p:oleObj>
                </mc:Fallback>
              </mc:AlternateContent>
            </a:graphicData>
          </a:graphic>
        </p:graphicFrame>
        <p:pic>
          <p:nvPicPr>
            <p:cNvPr id="12" name="Picture 11" descr="Welcome to Math Class Google Classroom Header"/>
            <p:cNvPicPr>
              <a:picLocks noChangeAspect="1"/>
            </p:cNvPicPr>
            <p:nvPr/>
          </p:nvPicPr>
          <p:blipFill>
            <a:blip r:embed="rId5">
              <a:clrChange>
                <a:clrFrom>
                  <a:srgbClr val="FFFFFF">
                    <a:alpha val="100000"/>
                  </a:srgbClr>
                </a:clrFrom>
                <a:clrTo>
                  <a:srgbClr val="FFFFFF">
                    <a:alpha val="100000"/>
                    <a:alpha val="0"/>
                  </a:srgbClr>
                </a:clrTo>
              </a:clrChange>
            </a:blip>
            <a:srcRect r="9424"/>
            <a:stretch>
              <a:fillRect/>
            </a:stretch>
          </p:blipFill>
          <p:spPr>
            <a:xfrm>
              <a:off x="-3118" y="-343"/>
              <a:ext cx="13043" cy="8100"/>
            </a:xfrm>
            <a:prstGeom prst="rect">
              <a:avLst/>
            </a:prstGeom>
          </p:spPr>
        </p:pic>
      </p:grpSp>
      <p:sp>
        <p:nvSpPr>
          <p:cNvPr id="31" name="Rounded Rectangle 30"/>
          <p:cNvSpPr/>
          <p:nvPr/>
        </p:nvSpPr>
        <p:spPr>
          <a:xfrm>
            <a:off x="283633" y="5557519"/>
            <a:ext cx="11704320" cy="930487"/>
          </a:xfrm>
          <a:prstGeom prst="roundRect">
            <a:avLst/>
          </a:prstGeom>
          <a:solidFill>
            <a:schemeClr val="accent1">
              <a:lumMod val="20000"/>
              <a:lumOff val="80000"/>
            </a:schemeClr>
          </a:solidFill>
          <a:ln w="28575">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1219170">
              <a:buClr>
                <a:srgbClr val="000000"/>
              </a:buClr>
            </a:pPr>
            <a:r>
              <a:rPr lang="en-US" sz="3200" b="1" u="sng" kern="0" dirty="0" err="1">
                <a:solidFill>
                  <a:srgbClr val="FF0000"/>
                </a:solidFill>
                <a:latin typeface="Times New Roman" panose="02020603050405020304" pitchFamily="18" charset="0"/>
                <a:cs typeface="Times New Roman" panose="02020603050405020304" pitchFamily="18" charset="0"/>
                <a:sym typeface="Arial" panose="020B0604020202020204"/>
              </a:rPr>
              <a:t>Lưu ý:</a:t>
            </a:r>
            <a:r>
              <a:rPr lang="en-US" sz="3200" b="1" kern="0" dirty="0" err="1">
                <a:solidFill>
                  <a:srgbClr val="000000"/>
                </a:solidFill>
                <a:latin typeface="Times New Roman" panose="02020603050405020304" pitchFamily="18" charset="0"/>
                <a:cs typeface="Times New Roman" panose="02020603050405020304" pitchFamily="18" charset="0"/>
                <a:sym typeface="Arial" panose="020B0604020202020204"/>
              </a:rPr>
              <a:t> Không ghi trùng lặp các ý kiến ở phần ý kiến chung</a:t>
            </a:r>
          </a:p>
        </p:txBody>
      </p:sp>
      <p:sp>
        <p:nvSpPr>
          <p:cNvPr id="36" name="Rounded Rectangle 35"/>
          <p:cNvSpPr/>
          <p:nvPr/>
        </p:nvSpPr>
        <p:spPr>
          <a:xfrm>
            <a:off x="7951894" y="316652"/>
            <a:ext cx="4036060" cy="762000"/>
          </a:xfrm>
          <a:prstGeom prst="roundRect">
            <a:avLst/>
          </a:prstGeom>
          <a:solidFill>
            <a:schemeClr val="tx2">
              <a:lumMod val="40000"/>
              <a:lumOff val="60000"/>
            </a:schemeClr>
          </a:solidFill>
          <a:ln w="28575">
            <a:solidFill>
              <a:schemeClr val="tx1"/>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defTabSz="1219170">
              <a:buClr>
                <a:srgbClr val="000000"/>
              </a:buClr>
            </a:pPr>
            <a:r>
              <a:rPr lang="en-US" sz="3200" b="1" kern="0" dirty="0" err="1">
                <a:solidFill>
                  <a:srgbClr val="00B050"/>
                </a:solidFill>
                <a:latin typeface="Times New Roman" panose="02020603050405020304" pitchFamily="18" charset="0"/>
                <a:cs typeface="Times New Roman" panose="02020603050405020304" pitchFamily="18" charset="0"/>
                <a:sym typeface="Arial" panose="020B0604020202020204"/>
              </a:rPr>
              <a:t>Hoạt</a:t>
            </a:r>
            <a:r>
              <a:rPr lang="en-US" sz="3200" b="1" kern="0" dirty="0">
                <a:solidFill>
                  <a:srgbClr val="00B05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00B050"/>
                </a:solidFill>
                <a:latin typeface="Times New Roman" panose="02020603050405020304" pitchFamily="18" charset="0"/>
                <a:cs typeface="Times New Roman" panose="02020603050405020304" pitchFamily="18" charset="0"/>
                <a:sym typeface="Arial" panose="020B0604020202020204"/>
              </a:rPr>
              <a:t>động</a:t>
            </a:r>
            <a:r>
              <a:rPr lang="en-US" sz="3200" b="1" kern="0" dirty="0">
                <a:solidFill>
                  <a:srgbClr val="00B050"/>
                </a:solidFill>
                <a:latin typeface="Times New Roman" panose="02020603050405020304" pitchFamily="18" charset="0"/>
                <a:cs typeface="Times New Roman" panose="02020603050405020304" pitchFamily="18" charset="0"/>
                <a:sym typeface="Arial" panose="020B0604020202020204"/>
              </a:rPr>
              <a:t> </a:t>
            </a:r>
            <a:r>
              <a:rPr lang="en-US" sz="3200" b="1" kern="0" dirty="0" err="1">
                <a:solidFill>
                  <a:srgbClr val="00B050"/>
                </a:solidFill>
                <a:latin typeface="Times New Roman" panose="02020603050405020304" pitchFamily="18" charset="0"/>
                <a:cs typeface="Times New Roman" panose="02020603050405020304" pitchFamily="18" charset="0"/>
                <a:sym typeface="Arial" panose="020B0604020202020204"/>
              </a:rPr>
              <a:t>nhóm</a:t>
            </a:r>
            <a:r>
              <a:rPr lang="en-US" sz="3200" b="1" kern="0" dirty="0">
                <a:solidFill>
                  <a:srgbClr val="00B050"/>
                </a:solidFill>
                <a:latin typeface="Times New Roman" panose="02020603050405020304" pitchFamily="18" charset="0"/>
                <a:cs typeface="Times New Roman" panose="02020603050405020304" pitchFamily="18" charset="0"/>
                <a:sym typeface="Arial" panose="020B0604020202020204"/>
              </a:rPr>
              <a:t> 4</a:t>
            </a:r>
          </a:p>
        </p:txBody>
      </p:sp>
      <p:pic>
        <p:nvPicPr>
          <p:cNvPr id="3" name="Picture 2">
            <a:extLst>
              <a:ext uri="{FF2B5EF4-FFF2-40B4-BE49-F238E27FC236}">
                <a16:creationId xmlns:a16="http://schemas.microsoft.com/office/drawing/2014/main" id="{2942B43B-E66A-408D-B46A-1555D65E0CE0}"/>
              </a:ext>
            </a:extLst>
          </p:cNvPr>
          <p:cNvPicPr>
            <a:picLocks noChangeAspect="1"/>
          </p:cNvPicPr>
          <p:nvPr/>
        </p:nvPicPr>
        <p:blipFill>
          <a:blip r:embed="rId6"/>
          <a:stretch>
            <a:fillRect/>
          </a:stretch>
        </p:blipFill>
        <p:spPr>
          <a:xfrm>
            <a:off x="5439549" y="2832913"/>
            <a:ext cx="1195167" cy="2930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3"/>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6" grpId="0" animBg="1"/>
      <p:bldP spid="3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srcRect r="58216" b="-6662"/>
          <a:stretch>
            <a:fillRect/>
          </a:stretch>
        </p:blipFill>
        <p:spPr>
          <a:xfrm>
            <a:off x="3444323" y="0"/>
            <a:ext cx="3555365" cy="1221740"/>
          </a:xfrm>
          <a:prstGeom prst="rect">
            <a:avLst/>
          </a:prstGeom>
        </p:spPr>
      </p:pic>
      <p:pic>
        <p:nvPicPr>
          <p:cNvPr id="100" name="Picture 99"/>
          <p:cNvPicPr/>
          <p:nvPr/>
        </p:nvPicPr>
        <p:blipFill>
          <a:blip r:embed="rId3"/>
          <a:stretch>
            <a:fillRect/>
          </a:stretch>
        </p:blipFill>
        <p:spPr>
          <a:xfrm>
            <a:off x="6096000" y="3429000"/>
            <a:ext cx="0" cy="0"/>
          </a:xfrm>
          <a:prstGeom prst="rect">
            <a:avLst/>
          </a:prstGeom>
          <a:noFill/>
          <a:ln w="9525">
            <a:noFill/>
          </a:ln>
        </p:spPr>
      </p:pic>
      <p:sp>
        <p:nvSpPr>
          <p:cNvPr id="5" name="Speech Bubble: Rectangle with Corners Rounded 4"/>
          <p:cNvSpPr/>
          <p:nvPr/>
        </p:nvSpPr>
        <p:spPr>
          <a:xfrm>
            <a:off x="5784112" y="1249946"/>
            <a:ext cx="5571460" cy="2471449"/>
          </a:xfrm>
          <a:prstGeom prst="wedgeRoundRectCallout">
            <a:avLst>
              <a:gd name="adj1" fmla="val 47437"/>
              <a:gd name="adj2" fmla="val 660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3600" dirty="0">
                <a:solidFill>
                  <a:srgbClr val="C00000"/>
                </a:solidFill>
                <a:latin typeface="Times New Roman" panose="02020603050405020304" pitchFamily="18" charset="0"/>
                <a:cs typeface="Times New Roman" panose="02020603050405020304" pitchFamily="18" charset="0"/>
              </a:rPr>
              <a:t>   Biển báo hiệu giao thông là hiệu lệnh cảnh báo và chỉ dẫn giao thông trên đường.</a:t>
            </a:r>
            <a:endPar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pic>
        <p:nvPicPr>
          <p:cNvPr id="59" name="图片 58" descr="图片包含 物体, 事情&#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l="75703" t="5269" b="58748"/>
          <a:stretch>
            <a:fillRect/>
          </a:stretch>
        </p:blipFill>
        <p:spPr>
          <a:xfrm flipH="1">
            <a:off x="10588303" y="-216911"/>
            <a:ext cx="2568897" cy="2689601"/>
          </a:xfrm>
          <a:prstGeom prst="rect">
            <a:avLst/>
          </a:prstGeom>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22390" y="-217124"/>
            <a:ext cx="1766471" cy="1489377"/>
          </a:xfrm>
          <a:prstGeom prst="rect">
            <a:avLst/>
          </a:prstGeom>
        </p:spPr>
      </p:pic>
      <p:pic>
        <p:nvPicPr>
          <p:cNvPr id="13" name="图片 8">
            <a:extLst>
              <a:ext uri="{FF2B5EF4-FFF2-40B4-BE49-F238E27FC236}">
                <a16:creationId xmlns:a16="http://schemas.microsoft.com/office/drawing/2014/main" id="{4DB8549A-D02F-4750-9635-D91477A2C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9791" y="3299428"/>
            <a:ext cx="2275493" cy="3558572"/>
          </a:xfrm>
          <a:prstGeom prst="rect">
            <a:avLst/>
          </a:prstGeom>
        </p:spPr>
      </p:pic>
      <p:pic>
        <p:nvPicPr>
          <p:cNvPr id="9" name="Picture 8">
            <a:extLst>
              <a:ext uri="{FF2B5EF4-FFF2-40B4-BE49-F238E27FC236}">
                <a16:creationId xmlns:a16="http://schemas.microsoft.com/office/drawing/2014/main" id="{26D6760B-C01C-46F2-95C3-F49C443BCBD2}"/>
              </a:ext>
            </a:extLst>
          </p:cNvPr>
          <p:cNvPicPr>
            <a:picLocks noChangeAspect="1"/>
          </p:cNvPicPr>
          <p:nvPr/>
        </p:nvPicPr>
        <p:blipFill>
          <a:blip r:embed="rId7"/>
          <a:stretch>
            <a:fillRect/>
          </a:stretch>
        </p:blipFill>
        <p:spPr>
          <a:xfrm>
            <a:off x="325069" y="2231065"/>
            <a:ext cx="5331450" cy="3393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000" fill="hold"/>
                                        <p:tgtEl>
                                          <p:spTgt spid="59"/>
                                        </p:tgtEl>
                                        <p:attrNameLst>
                                          <p:attrName>ppt_x</p:attrName>
                                        </p:attrNameLst>
                                      </p:cBhvr>
                                      <p:tavLst>
                                        <p:tav tm="0">
                                          <p:val>
                                            <p:strVal val="1+#ppt_w/2"/>
                                          </p:val>
                                        </p:tav>
                                        <p:tav tm="100000">
                                          <p:val>
                                            <p:strVal val="#ppt_x"/>
                                          </p:val>
                                        </p:tav>
                                      </p:tavLst>
                                    </p:anim>
                                    <p:anim calcmode="lin" valueType="num">
                                      <p:cBhvr additive="base">
                                        <p:cTn id="12"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99" y="287020"/>
            <a:ext cx="11625570" cy="6283960"/>
          </a:xfrm>
          <a:prstGeom prst="rect">
            <a:avLst/>
          </a:prstGeom>
        </p:spPr>
      </p:pic>
      <p:grpSp>
        <p:nvGrpSpPr>
          <p:cNvPr id="55" name="Group 54">
            <a:extLst>
              <a:ext uri="{FF2B5EF4-FFF2-40B4-BE49-F238E27FC236}">
                <a16:creationId xmlns:a16="http://schemas.microsoft.com/office/drawing/2014/main" id="{6E818A56-E182-4177-BDFE-6ADCCC57B2EA}"/>
              </a:ext>
            </a:extLst>
          </p:cNvPr>
          <p:cNvGrpSpPr/>
          <p:nvPr/>
        </p:nvGrpSpPr>
        <p:grpSpPr>
          <a:xfrm>
            <a:off x="579200" y="278127"/>
            <a:ext cx="10999470" cy="1090295"/>
            <a:chOff x="9135" y="2965"/>
            <a:chExt cx="17322" cy="1717"/>
          </a:xfrm>
        </p:grpSpPr>
        <p:sp>
          <p:nvSpPr>
            <p:cNvPr id="56" name="箭头: 五边形 3">
              <a:extLst>
                <a:ext uri="{FF2B5EF4-FFF2-40B4-BE49-F238E27FC236}">
                  <a16:creationId xmlns:a16="http://schemas.microsoft.com/office/drawing/2014/main" id="{DB17CD78-C6ED-4D4A-851F-C3C520391FF5}"/>
                </a:ext>
              </a:extLst>
            </p:cNvPr>
            <p:cNvSpPr/>
            <p:nvPr/>
          </p:nvSpPr>
          <p:spPr bwMode="auto">
            <a:xfrm>
              <a:off x="9848" y="3032"/>
              <a:ext cx="16609" cy="1622"/>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a:latin typeface="Times New Roman" panose="02020603050405020304" pitchFamily="18" charset="0"/>
                <a:cs typeface="Times New Roman" panose="02020603050405020304" pitchFamily="18" charset="0"/>
                <a:sym typeface="+mn-lt"/>
              </a:endParaRPr>
            </a:p>
          </p:txBody>
        </p:sp>
        <p:pic>
          <p:nvPicPr>
            <p:cNvPr id="57" name="Picture 56">
              <a:extLst>
                <a:ext uri="{FF2B5EF4-FFF2-40B4-BE49-F238E27FC236}">
                  <a16:creationId xmlns:a16="http://schemas.microsoft.com/office/drawing/2014/main" id="{B760B271-4FA5-4F5B-B279-4D461927AD29}"/>
                </a:ext>
              </a:extLst>
            </p:cNvPr>
            <p:cNvPicPr/>
            <p:nvPr/>
          </p:nvPicPr>
          <p:blipFill>
            <a:blip r:embed="rId4"/>
            <a:stretch>
              <a:fillRect/>
            </a:stretch>
          </p:blipFill>
          <p:spPr>
            <a:xfrm>
              <a:off x="9135" y="2965"/>
              <a:ext cx="1265" cy="1106"/>
            </a:xfrm>
            <a:prstGeom prst="rect">
              <a:avLst/>
            </a:prstGeom>
            <a:noFill/>
            <a:ln w="9525">
              <a:noFill/>
            </a:ln>
          </p:spPr>
        </p:pic>
        <p:sp>
          <p:nvSpPr>
            <p:cNvPr id="58" name="Text Box 45">
              <a:extLst>
                <a:ext uri="{FF2B5EF4-FFF2-40B4-BE49-F238E27FC236}">
                  <a16:creationId xmlns:a16="http://schemas.microsoft.com/office/drawing/2014/main" id="{9CD97B98-1C47-4F87-9DDA-D88F5E2E2582}"/>
                </a:ext>
              </a:extLst>
            </p:cNvPr>
            <p:cNvSpPr txBox="1"/>
            <p:nvPr/>
          </p:nvSpPr>
          <p:spPr>
            <a:xfrm>
              <a:off x="10266" y="3057"/>
              <a:ext cx="15622" cy="1625"/>
            </a:xfrm>
            <a:prstGeom prst="rect">
              <a:avLst/>
            </a:prstGeom>
            <a:noFill/>
          </p:spPr>
          <p:txBody>
            <a:bodyPr wrap="square" rtlCol="0">
              <a:spAutoFit/>
            </a:bodyPr>
            <a:lstStyle/>
            <a:p>
              <a:pPr marL="0" marR="0" algn="just">
                <a:lnSpc>
                  <a:spcPct val="112000"/>
                </a:lnSpc>
                <a:spcBef>
                  <a:spcPts val="600"/>
                </a:spcBef>
                <a:spcAft>
                  <a:spcPts val="0"/>
                </a:spcAft>
              </a:pP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s-E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s-E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59" name="Rounded Rectangle 29">
            <a:extLst>
              <a:ext uri="{FF2B5EF4-FFF2-40B4-BE49-F238E27FC236}">
                <a16:creationId xmlns:a16="http://schemas.microsoft.com/office/drawing/2014/main" id="{0B39052E-B81A-4E33-BE9E-2D4377CFF1FA}"/>
              </a:ext>
            </a:extLst>
          </p:cNvPr>
          <p:cNvSpPr/>
          <p:nvPr/>
        </p:nvSpPr>
        <p:spPr>
          <a:xfrm>
            <a:off x="1101515" y="1534404"/>
            <a:ext cx="10881378" cy="2580395"/>
          </a:xfrm>
          <a:prstGeom prst="round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3200" b="1" dirty="0">
                <a:solidFill>
                  <a:srgbClr val="FF0000"/>
                </a:solidFill>
                <a:latin typeface="Times New Roman" panose="02020603050405020304" pitchFamily="18" charset="0"/>
                <a:cs typeface="Times New Roman" panose="02020603050405020304" pitchFamily="18" charset="0"/>
              </a:rPr>
              <a:t>Dấu hiệu chủ yếu nhận biết của biển báo cấm: Biển báo cấm chủ yếu có dạng hình tròn, viền đỏ, nền màu trắng, trên nền có hình vẽ hoặc chữ số, chữ viết màu đen thể hiện điều cấm, trừ một số trường hợp đặc biệt.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5" name="Picture 44">
            <a:extLst>
              <a:ext uri="{FF2B5EF4-FFF2-40B4-BE49-F238E27FC236}">
                <a16:creationId xmlns:a16="http://schemas.microsoft.com/office/drawing/2014/main" id="{373D5652-F62B-414A-A065-EAC03913C640}"/>
              </a:ext>
            </a:extLst>
          </p:cNvPr>
          <p:cNvPicPr>
            <a:picLocks noChangeAspect="1"/>
          </p:cNvPicPr>
          <p:nvPr/>
        </p:nvPicPr>
        <p:blipFill>
          <a:blip r:embed="rId5"/>
          <a:stretch>
            <a:fillRect/>
          </a:stretch>
        </p:blipFill>
        <p:spPr>
          <a:xfrm>
            <a:off x="1684042" y="4478300"/>
            <a:ext cx="2526451" cy="1568142"/>
          </a:xfrm>
          <a:prstGeom prst="rect">
            <a:avLst/>
          </a:prstGeom>
        </p:spPr>
      </p:pic>
      <p:pic>
        <p:nvPicPr>
          <p:cNvPr id="47" name="Picture 46">
            <a:extLst>
              <a:ext uri="{FF2B5EF4-FFF2-40B4-BE49-F238E27FC236}">
                <a16:creationId xmlns:a16="http://schemas.microsoft.com/office/drawing/2014/main" id="{281089DA-F5CD-46ED-B8FF-8A592F3344A0}"/>
              </a:ext>
            </a:extLst>
          </p:cNvPr>
          <p:cNvPicPr>
            <a:picLocks noChangeAspect="1"/>
          </p:cNvPicPr>
          <p:nvPr/>
        </p:nvPicPr>
        <p:blipFill>
          <a:blip r:embed="rId6"/>
          <a:stretch>
            <a:fillRect/>
          </a:stretch>
        </p:blipFill>
        <p:spPr>
          <a:xfrm>
            <a:off x="5379298" y="4447510"/>
            <a:ext cx="1999697" cy="1572411"/>
          </a:xfrm>
          <a:prstGeom prst="rect">
            <a:avLst/>
          </a:prstGeom>
        </p:spPr>
      </p:pic>
      <p:pic>
        <p:nvPicPr>
          <p:cNvPr id="61" name="Picture 60">
            <a:extLst>
              <a:ext uri="{FF2B5EF4-FFF2-40B4-BE49-F238E27FC236}">
                <a16:creationId xmlns:a16="http://schemas.microsoft.com/office/drawing/2014/main" id="{83F08988-FDE6-4DBC-9650-CB9D22DFE729}"/>
              </a:ext>
            </a:extLst>
          </p:cNvPr>
          <p:cNvPicPr>
            <a:picLocks noChangeAspect="1"/>
          </p:cNvPicPr>
          <p:nvPr/>
        </p:nvPicPr>
        <p:blipFill>
          <a:blip r:embed="rId7"/>
          <a:stretch>
            <a:fillRect/>
          </a:stretch>
        </p:blipFill>
        <p:spPr>
          <a:xfrm>
            <a:off x="8260057" y="4508758"/>
            <a:ext cx="2032260" cy="1460216"/>
          </a:xfrm>
          <a:prstGeom prst="rect">
            <a:avLst/>
          </a:prstGeom>
        </p:spPr>
      </p:pic>
    </p:spTree>
    <p:extLst>
      <p:ext uri="{BB962C8B-B14F-4D97-AF65-F5344CB8AC3E}">
        <p14:creationId xmlns:p14="http://schemas.microsoft.com/office/powerpoint/2010/main" val="3729014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randombar(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459" y="1640382"/>
            <a:ext cx="2794631" cy="149680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37334"/>
            <a:ext cx="12192000" cy="562051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908" y="3645079"/>
            <a:ext cx="916722" cy="80502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4329" y="2280929"/>
            <a:ext cx="1490622" cy="1197385"/>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1259" y="2281083"/>
            <a:ext cx="1912160" cy="3692013"/>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9614" y="1605820"/>
            <a:ext cx="1964718" cy="2893671"/>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7666" y="3235627"/>
            <a:ext cx="1385638" cy="2104870"/>
          </a:xfrm>
          <a:prstGeom prst="rect">
            <a:avLst/>
          </a:prstGeom>
        </p:spPr>
      </p:pic>
      <p:pic>
        <p:nvPicPr>
          <p:cNvPr id="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7411" y="3260429"/>
            <a:ext cx="3284707" cy="3116189"/>
          </a:xfrm>
          <a:prstGeom prst="rect">
            <a:avLst/>
          </a:prstGeom>
        </p:spPr>
      </p:pic>
      <p:pic>
        <p:nvPicPr>
          <p:cNvPr id="10" name="图片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0465" y="352584"/>
            <a:ext cx="910794" cy="866622"/>
          </a:xfrm>
          <a:prstGeom prst="rect">
            <a:avLst/>
          </a:prstGeom>
        </p:spPr>
      </p:pic>
      <p:pic>
        <p:nvPicPr>
          <p:cNvPr id="2" name="图片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5611" y="432571"/>
            <a:ext cx="1277435" cy="1151449"/>
          </a:xfrm>
          <a:prstGeom prst="rect">
            <a:avLst/>
          </a:prstGeom>
        </p:spPr>
      </p:pic>
      <p:pic>
        <p:nvPicPr>
          <p:cNvPr id="17" name="Picture 16"/>
          <p:cNvPicPr>
            <a:picLocks noChangeAspect="1"/>
          </p:cNvPicPr>
          <p:nvPr/>
        </p:nvPicPr>
        <p:blipFill>
          <a:blip r:embed="rId14"/>
          <a:stretch>
            <a:fillRect/>
          </a:stretch>
        </p:blipFill>
        <p:spPr>
          <a:xfrm>
            <a:off x="4198876" y="657094"/>
            <a:ext cx="8785097" cy="1457070"/>
          </a:xfrm>
          <a:prstGeom prst="rect">
            <a:avLst/>
          </a:prstGeom>
        </p:spPr>
      </p:pic>
    </p:spTree>
    <p:extLst>
      <p:ext uri="{BB962C8B-B14F-4D97-AF65-F5344CB8AC3E}">
        <p14:creationId xmlns:p14="http://schemas.microsoft.com/office/powerpoint/2010/main" val="740097226"/>
      </p:ext>
    </p:extLst>
  </p:cSld>
  <p:clrMapOvr>
    <a:masterClrMapping/>
  </p:clrMapOvr>
  <mc:AlternateContent xmlns:mc="http://schemas.openxmlformats.org/markup-compatibility/2006" xmlns:p14="http://schemas.microsoft.com/office/powerpoint/2010/main">
    <mc:Choice Requires="p14">
      <p:transition spd="slow" p14:dur="2000" advTm="12737"/>
    </mc:Choice>
    <mc:Fallback xmlns="">
      <p:transition spd="slow" advTm="12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11022E-16 1.11111E-6 L -0.06042 0.24074 " pathEditMode="relative" rAng="0" ptsTypes="AA">
                                      <p:cBhvr>
                                        <p:cTn id="6" dur="2000" fill="hold"/>
                                        <p:tgtEl>
                                          <p:spTgt spid="6"/>
                                        </p:tgtEl>
                                        <p:attrNameLst>
                                          <p:attrName>ppt_x</p:attrName>
                                          <p:attrName>ppt_y</p:attrName>
                                        </p:attrNameLst>
                                      </p:cBhvr>
                                      <p:rCtr x="-3021" y="12037"/>
                                    </p:animMotion>
                                  </p:childTnLst>
                                </p:cTn>
                              </p:par>
                              <p:par>
                                <p:cTn id="7" presetID="55" presetClass="exit" presetSubtype="0" fill="hold" nodeType="withEffect">
                                  <p:stCondLst>
                                    <p:cond delay="900"/>
                                  </p:stCondLst>
                                  <p:childTnLst>
                                    <p:anim calcmode="lin" valueType="num">
                                      <p:cBhvr>
                                        <p:cTn id="8" dur="1000"/>
                                        <p:tgtEl>
                                          <p:spTgt spid="6"/>
                                        </p:tgtEl>
                                        <p:attrNameLst>
                                          <p:attrName>ppt_w</p:attrName>
                                        </p:attrNameLst>
                                      </p:cBhvr>
                                      <p:tavLst>
                                        <p:tav tm="0">
                                          <p:val>
                                            <p:strVal val="ppt_w"/>
                                          </p:val>
                                        </p:tav>
                                        <p:tav tm="100000">
                                          <p:val>
                                            <p:strVal val="ppt_w*0.70"/>
                                          </p:val>
                                        </p:tav>
                                      </p:tavLst>
                                    </p:anim>
                                    <p:anim calcmode="lin" valueType="num">
                                      <p:cBhvr>
                                        <p:cTn id="9" dur="1000"/>
                                        <p:tgtEl>
                                          <p:spTgt spid="6"/>
                                        </p:tgtEl>
                                        <p:attrNameLst>
                                          <p:attrName>ppt_h</p:attrName>
                                        </p:attrNameLst>
                                      </p:cBhvr>
                                      <p:tavLst>
                                        <p:tav tm="0">
                                          <p:val>
                                            <p:strVal val="ppt_h"/>
                                          </p:val>
                                        </p:tav>
                                        <p:tav tm="100000">
                                          <p:val>
                                            <p:strVal val="ppt_h"/>
                                          </p:val>
                                        </p:tav>
                                      </p:tavLst>
                                    </p:anim>
                                    <p:animEffect transition="out" filter="fade">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par>
                                <p:cTn id="12" presetID="35" presetClass="path" presetSubtype="0" accel="50000" decel="50000" fill="hold" nodeType="withEffect">
                                  <p:stCondLst>
                                    <p:cond delay="1500"/>
                                  </p:stCondLst>
                                  <p:childTnLst>
                                    <p:animMotion origin="layout" path="M 2.29167E-6 -1.48148E-6 L -0.13177 0.06783 " pathEditMode="relative" rAng="0" ptsTypes="AA">
                                      <p:cBhvr>
                                        <p:cTn id="13" dur="1000" fill="hold"/>
                                        <p:tgtEl>
                                          <p:spTgt spid="5"/>
                                        </p:tgtEl>
                                        <p:attrNameLst>
                                          <p:attrName>ppt_x</p:attrName>
                                          <p:attrName>ppt_y</p:attrName>
                                        </p:attrNameLst>
                                      </p:cBhvr>
                                      <p:rCtr x="-6589" y="3380"/>
                                    </p:animMotion>
                                  </p:childTnLst>
                                </p:cTn>
                              </p:par>
                              <p:par>
                                <p:cTn id="14" presetID="53" presetClass="exit" presetSubtype="32" fill="hold" nodeType="withEffect">
                                  <p:stCondLst>
                                    <p:cond delay="2200"/>
                                  </p:stCondLst>
                                  <p:childTnLst>
                                    <p:anim calcmode="lin" valueType="num">
                                      <p:cBhvr>
                                        <p:cTn id="15" dur="500"/>
                                        <p:tgtEl>
                                          <p:spTgt spid="5"/>
                                        </p:tgtEl>
                                        <p:attrNameLst>
                                          <p:attrName>ppt_w</p:attrName>
                                        </p:attrNameLst>
                                      </p:cBhvr>
                                      <p:tavLst>
                                        <p:tav tm="0">
                                          <p:val>
                                            <p:strVal val="ppt_w"/>
                                          </p:val>
                                        </p:tav>
                                        <p:tav tm="100000">
                                          <p:val>
                                            <p:fltVal val="0"/>
                                          </p:val>
                                        </p:tav>
                                      </p:tavLst>
                                    </p:anim>
                                    <p:anim calcmode="lin" valueType="num">
                                      <p:cBhvr>
                                        <p:cTn id="16" dur="500"/>
                                        <p:tgtEl>
                                          <p:spTgt spid="5"/>
                                        </p:tgtEl>
                                        <p:attrNameLst>
                                          <p:attrName>ppt_h</p:attrName>
                                        </p:attrNameLst>
                                      </p:cBhvr>
                                      <p:tavLst>
                                        <p:tav tm="0">
                                          <p:val>
                                            <p:strVal val="ppt_h"/>
                                          </p:val>
                                        </p:tav>
                                        <p:tav tm="100000">
                                          <p:val>
                                            <p:fltVal val="0"/>
                                          </p:val>
                                        </p:tav>
                                      </p:tavLst>
                                    </p:anim>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52" presetClass="exit" presetSubtype="0" fill="hold" nodeType="withEffect">
                                  <p:stCondLst>
                                    <p:cond delay="2600"/>
                                  </p:stCondLst>
                                  <p:childTnLst>
                                    <p:animScale>
                                      <p:cBhvr>
                                        <p:cTn id="20"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4"/>
                                        </p:tgtEl>
                                        <p:attrNameLst>
                                          <p:attrName>ppt_x</p:attrName>
                                          <p:attrName>ppt_y</p:attrName>
                                        </p:attrNameLst>
                                      </p:cBhvr>
                                    </p:animMotion>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childTnLst>
                          </p:cTn>
                        </p:par>
                        <p:par>
                          <p:cTn id="24" fill="hold">
                            <p:stCondLst>
                              <p:cond delay="3600"/>
                            </p:stCondLst>
                            <p:childTnLst>
                              <p:par>
                                <p:cTn id="25" presetID="32" presetClass="emph" presetSubtype="0" fill="hold" nodeType="after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par>
                          <p:cTn id="31" fill="hold">
                            <p:stCondLst>
                              <p:cond delay="4600"/>
                            </p:stCondLst>
                            <p:childTnLst>
                              <p:par>
                                <p:cTn id="32" presetID="26" presetClass="exit" presetSubtype="0" fill="hold" nodeType="afterEffect">
                                  <p:stCondLst>
                                    <p:cond delay="0"/>
                                  </p:stCondLst>
                                  <p:childTnLst>
                                    <p:animEffect transition="out" filter="wipe(down)">
                                      <p:cBhvr>
                                        <p:cTn id="33" dur="180" accel="50000">
                                          <p:stCondLst>
                                            <p:cond delay="1820"/>
                                          </p:stCondLst>
                                        </p:cTn>
                                        <p:tgtEl>
                                          <p:spTgt spid="3"/>
                                        </p:tgtEl>
                                      </p:cBhvr>
                                    </p:animEffect>
                                    <p:anim calcmode="lin" valueType="num">
                                      <p:cBhvr>
                                        <p:cTn id="34"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41" dur="26">
                                          <p:stCondLst>
                                            <p:cond delay="620"/>
                                          </p:stCondLst>
                                        </p:cTn>
                                        <p:tgtEl>
                                          <p:spTgt spid="3"/>
                                        </p:tgtEl>
                                      </p:cBhvr>
                                      <p:to x="100000" y="60000"/>
                                    </p:animScale>
                                    <p:animScale>
                                      <p:cBhvr>
                                        <p:cTn id="42" dur="166" decel="50000">
                                          <p:stCondLst>
                                            <p:cond delay="646"/>
                                          </p:stCondLst>
                                        </p:cTn>
                                        <p:tgtEl>
                                          <p:spTgt spid="3"/>
                                        </p:tgtEl>
                                      </p:cBhvr>
                                      <p:to x="100000" y="100000"/>
                                    </p:animScale>
                                    <p:animScale>
                                      <p:cBhvr>
                                        <p:cTn id="43" dur="26">
                                          <p:stCondLst>
                                            <p:cond delay="1312"/>
                                          </p:stCondLst>
                                        </p:cTn>
                                        <p:tgtEl>
                                          <p:spTgt spid="3"/>
                                        </p:tgtEl>
                                      </p:cBhvr>
                                      <p:to x="100000" y="80000"/>
                                    </p:animScale>
                                    <p:animScale>
                                      <p:cBhvr>
                                        <p:cTn id="44" dur="166" decel="50000">
                                          <p:stCondLst>
                                            <p:cond delay="1338"/>
                                          </p:stCondLst>
                                        </p:cTn>
                                        <p:tgtEl>
                                          <p:spTgt spid="3"/>
                                        </p:tgtEl>
                                      </p:cBhvr>
                                      <p:to x="100000" y="100000"/>
                                    </p:animScale>
                                    <p:animScale>
                                      <p:cBhvr>
                                        <p:cTn id="45" dur="26">
                                          <p:stCondLst>
                                            <p:cond delay="1642"/>
                                          </p:stCondLst>
                                        </p:cTn>
                                        <p:tgtEl>
                                          <p:spTgt spid="3"/>
                                        </p:tgtEl>
                                      </p:cBhvr>
                                      <p:to x="100000" y="90000"/>
                                    </p:animScale>
                                    <p:animScale>
                                      <p:cBhvr>
                                        <p:cTn id="46" dur="166" decel="50000">
                                          <p:stCondLst>
                                            <p:cond delay="1668"/>
                                          </p:stCondLst>
                                        </p:cTn>
                                        <p:tgtEl>
                                          <p:spTgt spid="3"/>
                                        </p:tgtEl>
                                      </p:cBhvr>
                                      <p:to x="100000" y="100000"/>
                                    </p:animScale>
                                    <p:animScale>
                                      <p:cBhvr>
                                        <p:cTn id="47" dur="26">
                                          <p:stCondLst>
                                            <p:cond delay="1808"/>
                                          </p:stCondLst>
                                        </p:cTn>
                                        <p:tgtEl>
                                          <p:spTgt spid="3"/>
                                        </p:tgtEl>
                                      </p:cBhvr>
                                      <p:to x="100000" y="95000"/>
                                    </p:animScale>
                                    <p:animScale>
                                      <p:cBhvr>
                                        <p:cTn id="48" dur="166" decel="50000">
                                          <p:stCondLst>
                                            <p:cond delay="1834"/>
                                          </p:stCondLst>
                                        </p:cTn>
                                        <p:tgtEl>
                                          <p:spTgt spid="3"/>
                                        </p:tgtEl>
                                      </p:cBhvr>
                                      <p:to x="100000" y="100000"/>
                                    </p:animScale>
                                    <p:set>
                                      <p:cBhvr>
                                        <p:cTn id="49" dur="1" fill="hold">
                                          <p:stCondLst>
                                            <p:cond delay="1999"/>
                                          </p:stCondLst>
                                        </p:cTn>
                                        <p:tgtEl>
                                          <p:spTgt spid="3"/>
                                        </p:tgtEl>
                                        <p:attrNameLst>
                                          <p:attrName>style.visibility</p:attrName>
                                        </p:attrNameLst>
                                      </p:cBhvr>
                                      <p:to>
                                        <p:strVal val="hidden"/>
                                      </p:to>
                                    </p:set>
                                  </p:childTnLst>
                                </p:cTn>
                              </p:par>
                            </p:childTnLst>
                          </p:cTn>
                        </p:par>
                        <p:par>
                          <p:cTn id="50" fill="hold">
                            <p:stCondLst>
                              <p:cond delay="6600"/>
                            </p:stCondLst>
                            <p:childTnLst>
                              <p:par>
                                <p:cTn id="51" presetID="1"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60" presetClass="path" presetSubtype="0" accel="50000" decel="50000" fill="hold" nodeType="withEffect">
                                  <p:stCondLst>
                                    <p:cond delay="0"/>
                                  </p:stCondLst>
                                  <p:childTnLst>
                                    <p:animMotion origin="layout" path="M 4.16667E-7 -7.40741E-7 C 0.00404 0.05232 0.04961 0.05741 0.0793 0.06227 C 0.10885 0.06736 0.14753 0.02917 0.17786 0.02963 C 0.2082 0.03009 0.22878 0.06667 0.26042 0.06505 C 0.29219 0.06366 0.33984 0.02593 0.36836 0.02037 C 0.41198 0.00509 0.48867 0.05255 0.52044 0.04838 " pathEditMode="relative" rAng="0" ptsTypes="AAAAAA">
                                      <p:cBhvr>
                                        <p:cTn id="54" dur="2000" fill="hold"/>
                                        <p:tgtEl>
                                          <p:spTgt spid="2"/>
                                        </p:tgtEl>
                                        <p:attrNameLst>
                                          <p:attrName>ppt_x</p:attrName>
                                          <p:attrName>ppt_y</p:attrName>
                                        </p:attrNameLst>
                                      </p:cBhvr>
                                      <p:rCtr x="26016" y="3241"/>
                                    </p:animMotion>
                                  </p:childTnLst>
                                </p:cTn>
                              </p:par>
                            </p:childTnLst>
                          </p:cTn>
                        </p:par>
                        <p:par>
                          <p:cTn id="55" fill="hold">
                            <p:stCondLst>
                              <p:cond delay="8600"/>
                            </p:stCondLst>
                            <p:childTnLst>
                              <p:par>
                                <p:cTn id="56" presetID="42"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250</Words>
  <Application>Microsoft Office PowerPoint</Application>
  <PresentationFormat>Widescreen</PresentationFormat>
  <Paragraphs>21</Paragraphs>
  <Slides>9</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等线</vt:lpstr>
      <vt:lpstr>Arial</vt:lpstr>
      <vt:lpstr>Calibri</vt:lpstr>
      <vt:lpstr>Calibri Light</vt:lpstr>
      <vt:lpstr>Coiny</vt:lpstr>
      <vt:lpstr>Lato</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Administrator</cp:lastModifiedBy>
  <cp:revision>5</cp:revision>
  <dcterms:created xsi:type="dcterms:W3CDTF">2023-03-09T07:10:40Z</dcterms:created>
  <dcterms:modified xsi:type="dcterms:W3CDTF">2025-03-19T10:31:35Z</dcterms:modified>
</cp:coreProperties>
</file>