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2" r:id="rId3"/>
    <p:sldId id="296" r:id="rId4"/>
    <p:sldId id="297" r:id="rId5"/>
    <p:sldId id="298" r:id="rId6"/>
    <p:sldId id="291" r:id="rId7"/>
    <p:sldId id="26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76C29-029D-4ACB-A808-C63C698DE2C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6183-0AA6-41E7-93DD-9FA23E14F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67FDB911-0279-E8CA-D6DB-6076300935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A09DDED5-CAEF-E985-8355-F5862CE613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DD746E75-16E0-3C49-600A-7CDDC2CCF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fld id="{3F7F0C7E-724B-4A67-8FC7-969A2D5DF576}" type="slidenum">
              <a:rPr lang="zh-CN" altLang="en-US" b="0">
                <a:latin typeface="等线" panose="02010600030101010101" pitchFamily="2" charset="-122"/>
                <a:ea typeface="等线" panose="02010600030101010101" pitchFamily="2" charset="-122"/>
              </a:rPr>
              <a:pPr/>
              <a:t>7</a:t>
            </a:fld>
            <a:endParaRPr lang="en-US" altLang="zh-CN" b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73CD-8E7D-46B0-AD00-D3D7DE9A5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E9056-CE9A-4C08-F414-26EDB041A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296C-EB9C-1B90-D420-D76D406F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D35B-1C9C-9086-669B-9B1C3270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045E-6BC9-CBED-8180-CA7413E6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436A-F78C-7593-18EE-3A926510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3A1ED-7040-C98B-3C41-0AC049D8A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DDF51-D601-F58E-5E25-EBE389F3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A754-8380-3D59-AC9B-941E5DFE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313C4-F6E5-AC75-35FA-1943CE37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0CF3C-E7DC-8DBF-D7AD-FFECA52ED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2162A-87B8-F347-21E6-5E60003FF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58ED-3295-DAB0-1B0E-286ECEC6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62A5-A390-F899-C189-F91C0C5D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4643-A0C7-C881-EB5A-94B1650F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2192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54CE-CFFA-FA86-1524-DCA026C8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C6D4-26A2-92AF-E66E-468C4384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130F-D775-36A7-AD98-F1D2DFFD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E31DE-CEAC-3957-FA0D-378CD15C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08A5-6F9F-BC99-53C2-C568B987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64C7-2536-F4A6-ED7B-4B2D9A0B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017F-32BA-EE69-C8CC-61144A507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C6B6-5989-B3F2-0DC6-5930793B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ADBCE-A717-1AC3-4651-AC441118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633F-9A33-3F48-6BEC-35791889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D85F-EE35-8917-DE49-7AE8D080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0037-BF77-5A0C-DCC7-58D2DA259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210F-281E-E54A-421A-4B850DF2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36DD2-12F2-7D7E-F642-F1F75830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1465B-1543-3CAD-20AA-196635AC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8A88F-A837-6FFA-00C5-04011422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E20B-BA0A-F421-52A5-AA1CD4D0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8BCDC-2AC8-1B66-83C3-B9EA849B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8AD68-5EF4-F2EA-E5C5-F25685116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CD703-13C5-0530-4DAC-F37F5D715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26366-B34C-63B3-8778-B2646EB2C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13B6A-0377-5B41-30AA-1C3F918F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8789C-3A67-CF2E-5146-97A68924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8CE86-5B9A-1493-5181-013B0DF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E55F-16A4-C9BE-29FE-281DF49A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55D9A-C398-33AE-4406-59DFEFA6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F28BA-0BD8-2D91-42E4-FE36A2F3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7DE40-AEBC-D856-F48F-67EB6E1E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8AAA8-9421-1CE0-80A8-163A2ED2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6241E-049D-F100-E5D3-94768683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C070-3792-1B89-C790-F4162917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7B39-8AE6-5692-9D8F-DE8E93C9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0A36-4C36-44C4-E058-5185B5E9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B6B60-0FFC-F0A0-D1B1-87C2D15B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37158-65A5-DD6E-8402-6BEB0A91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6BCC-DA25-0FB7-E46F-B9CD3DF5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0F758-FB6D-903E-E662-E5D18BA2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8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3586-32C9-A54A-B98C-B18C2A90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8550B-25A0-D35E-AC8D-23A51CAD0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2AA82-9DB6-1AA8-F5DA-B7CB1A90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A2C57-478D-AF65-158D-E2C033E8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355F8-8645-E879-799F-46437585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4E8C2-1164-1643-DE5E-749E8AE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4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ACFEE-1D75-0F0B-EEB4-AEB4BEA4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260C-7E83-CEC8-620A-ADCC54349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54FF0-CF11-A0CC-8D49-AC627949E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57C0-BAFC-4AE8-8F2B-6C3EF2F0B5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E424-FF92-7E9B-3B1D-36265C9AE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57F48-E31A-D25C-0CBB-89443087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49D8-B7CF-49C6-AA9A-502F7C451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oat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70CFAE2-3DEF-6523-49EE-8D0271C7A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90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12D7D91C-6E52-AB19-A772-635F887206E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1204" name="Picture 5">
            <a:extLst>
              <a:ext uri="{FF2B5EF4-FFF2-40B4-BE49-F238E27FC236}">
                <a16:creationId xmlns:a16="http://schemas.microsoft.com/office/drawing/2014/main" id="{D1200836-FCF0-B2EB-A74F-FEFECED8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C25E5961-FB46-BF46-B5BF-E7F2D25343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900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CA1E7E0C-CAD0-5726-C9DE-355B0CBA2C2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9F0FB5DD-2C3C-0270-CC64-C17812D7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3FE65EA-48A0-3C90-B37D-2E15B2E527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900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8D8BB96B-5923-EF65-594C-D0D1550ACD7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845012E8-C429-D870-C7B6-63C6BBF8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B8A45B-FB5F-B796-D24F-7EED785B12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779250" y="126365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CEA2F7-8C3D-48E3-706B-1726D9EF68A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87425" y="315912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4513DFF2-EFEB-2710-39EB-7588F107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12477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232E5D08-7CF5-0E61-15E4-29165E7E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00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61F893DF-2F75-B0C4-7720-713C6ABE4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18399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2FDEB1D3-CC25-58EC-4A85-B085D432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454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9C4295A-747A-6022-7DE8-C7A6E3DD5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511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557BBA3A-312C-61CC-582C-6C1DCABCA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776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A7777B2-632A-2C3E-5B9C-1053F64E7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3307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3A0E3B17-B7AA-4DAB-C3C4-71FCA79E7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4400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173139AE-5933-B66A-3F35-352FB39D6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0514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515615EC-F217-0886-47C8-57CE0779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5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F69E9C-0384-FDFD-09FD-348432207C8B}"/>
              </a:ext>
            </a:extLst>
          </p:cNvPr>
          <p:cNvCxnSpPr>
            <a:cxnSpLocks/>
          </p:cNvCxnSpPr>
          <p:nvPr/>
        </p:nvCxnSpPr>
        <p:spPr>
          <a:xfrm>
            <a:off x="2887579" y="3008313"/>
            <a:ext cx="2418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4C58F6-7F3E-2260-032A-A395B6D24A53}"/>
              </a:ext>
            </a:extLst>
          </p:cNvPr>
          <p:cNvCxnSpPr>
            <a:cxnSpLocks/>
          </p:cNvCxnSpPr>
          <p:nvPr/>
        </p:nvCxnSpPr>
        <p:spPr>
          <a:xfrm>
            <a:off x="2887579" y="3617913"/>
            <a:ext cx="1070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A7D16A-8151-3A14-389D-A029EB58D3DF}"/>
              </a:ext>
            </a:extLst>
          </p:cNvPr>
          <p:cNvCxnSpPr>
            <a:cxnSpLocks/>
          </p:cNvCxnSpPr>
          <p:nvPr/>
        </p:nvCxnSpPr>
        <p:spPr>
          <a:xfrm>
            <a:off x="3064960" y="4316413"/>
            <a:ext cx="1456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4EC64D-6F6C-0904-94F3-4F7526D7EE2A}"/>
              </a:ext>
            </a:extLst>
          </p:cNvPr>
          <p:cNvCxnSpPr>
            <a:cxnSpLocks/>
          </p:cNvCxnSpPr>
          <p:nvPr/>
        </p:nvCxnSpPr>
        <p:spPr>
          <a:xfrm>
            <a:off x="9601200" y="4295775"/>
            <a:ext cx="2178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C85526-75D1-BD1D-EF6D-6990B3992AD1}"/>
              </a:ext>
            </a:extLst>
          </p:cNvPr>
          <p:cNvCxnSpPr>
            <a:cxnSpLocks/>
          </p:cNvCxnSpPr>
          <p:nvPr/>
        </p:nvCxnSpPr>
        <p:spPr>
          <a:xfrm>
            <a:off x="5775158" y="4884738"/>
            <a:ext cx="2418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B744D3-95D7-565D-DC76-DCE1056D7896}"/>
              </a:ext>
            </a:extLst>
          </p:cNvPr>
          <p:cNvCxnSpPr/>
          <p:nvPr/>
        </p:nvCxnSpPr>
        <p:spPr>
          <a:xfrm>
            <a:off x="3195638" y="6173788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B55EC0C-26F2-E488-A311-F57FF7F504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900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6EDF6B9-FE40-3D9C-07F8-7A64052A6C6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BB1BF6E-54CE-8182-54DB-48F771E2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>
            <a:extLst>
              <a:ext uri="{FF2B5EF4-FFF2-40B4-BE49-F238E27FC236}">
                <a16:creationId xmlns:a16="http://schemas.microsoft.com/office/drawing/2014/main" id="{A81FAC69-F523-25E9-123D-A16C5AE9198E}"/>
              </a:ext>
            </a:extLst>
          </p:cNvPr>
          <p:cNvSpPr/>
          <p:nvPr/>
        </p:nvSpPr>
        <p:spPr>
          <a:xfrm>
            <a:off x="319088" y="12477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>
            <a:extLst>
              <a:ext uri="{FF2B5EF4-FFF2-40B4-BE49-F238E27FC236}">
                <a16:creationId xmlns:a16="http://schemas.microsoft.com/office/drawing/2014/main" id="{3F9B0728-E0FE-B8AD-4927-418E60D08EFA}"/>
              </a:ext>
            </a:extLst>
          </p:cNvPr>
          <p:cNvSpPr/>
          <p:nvPr/>
        </p:nvSpPr>
        <p:spPr>
          <a:xfrm>
            <a:off x="9640888" y="100330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>
            <a:extLst>
              <a:ext uri="{FF2B5EF4-FFF2-40B4-BE49-F238E27FC236}">
                <a16:creationId xmlns:a16="http://schemas.microsoft.com/office/drawing/2014/main" id="{CE7F2F9C-B631-53F6-9EE7-29648596F1AC}"/>
              </a:ext>
            </a:extLst>
          </p:cNvPr>
          <p:cNvSpPr/>
          <p:nvPr/>
        </p:nvSpPr>
        <p:spPr>
          <a:xfrm>
            <a:off x="4740275" y="1644650"/>
            <a:ext cx="407988" cy="3143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>
            <a:extLst>
              <a:ext uri="{FF2B5EF4-FFF2-40B4-BE49-F238E27FC236}">
                <a16:creationId xmlns:a16="http://schemas.microsoft.com/office/drawing/2014/main" id="{7E1920B2-FB31-09E9-88F4-D067366117C0}"/>
              </a:ext>
            </a:extLst>
          </p:cNvPr>
          <p:cNvSpPr/>
          <p:nvPr/>
        </p:nvSpPr>
        <p:spPr>
          <a:xfrm>
            <a:off x="319088" y="2522538"/>
            <a:ext cx="407987" cy="41592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>
            <a:extLst>
              <a:ext uri="{FF2B5EF4-FFF2-40B4-BE49-F238E27FC236}">
                <a16:creationId xmlns:a16="http://schemas.microsoft.com/office/drawing/2014/main" id="{F4234481-4EBC-D25D-9510-CBAE49463ABE}"/>
              </a:ext>
            </a:extLst>
          </p:cNvPr>
          <p:cNvSpPr/>
          <p:nvPr/>
        </p:nvSpPr>
        <p:spPr>
          <a:xfrm>
            <a:off x="7793038" y="239395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>
            <a:extLst>
              <a:ext uri="{FF2B5EF4-FFF2-40B4-BE49-F238E27FC236}">
                <a16:creationId xmlns:a16="http://schemas.microsoft.com/office/drawing/2014/main" id="{90C21EDB-ECFB-C9E9-E4C0-EFAEFB60C2D9}"/>
              </a:ext>
            </a:extLst>
          </p:cNvPr>
          <p:cNvSpPr/>
          <p:nvPr/>
        </p:nvSpPr>
        <p:spPr>
          <a:xfrm>
            <a:off x="319088" y="37750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>
            <a:extLst>
              <a:ext uri="{FF2B5EF4-FFF2-40B4-BE49-F238E27FC236}">
                <a16:creationId xmlns:a16="http://schemas.microsoft.com/office/drawing/2014/main" id="{8C5CDE6C-C646-52A1-A9D3-B2D493D632CD}"/>
              </a:ext>
            </a:extLst>
          </p:cNvPr>
          <p:cNvSpPr/>
          <p:nvPr/>
        </p:nvSpPr>
        <p:spPr>
          <a:xfrm>
            <a:off x="1768475" y="42608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>
            <a:extLst>
              <a:ext uri="{FF2B5EF4-FFF2-40B4-BE49-F238E27FC236}">
                <a16:creationId xmlns:a16="http://schemas.microsoft.com/office/drawing/2014/main" id="{D3E9DC43-713C-D397-596E-79999272F124}"/>
              </a:ext>
            </a:extLst>
          </p:cNvPr>
          <p:cNvSpPr/>
          <p:nvPr/>
        </p:nvSpPr>
        <p:spPr>
          <a:xfrm>
            <a:off x="4445000" y="36036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>
            <a:extLst>
              <a:ext uri="{FF2B5EF4-FFF2-40B4-BE49-F238E27FC236}">
                <a16:creationId xmlns:a16="http://schemas.microsoft.com/office/drawing/2014/main" id="{27E61FAC-1D66-5E5E-80D2-0A6974C43C2C}"/>
              </a:ext>
            </a:extLst>
          </p:cNvPr>
          <p:cNvSpPr/>
          <p:nvPr/>
        </p:nvSpPr>
        <p:spPr>
          <a:xfrm>
            <a:off x="3606800" y="4749800"/>
            <a:ext cx="644525" cy="603250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>
            <a:extLst>
              <a:ext uri="{FF2B5EF4-FFF2-40B4-BE49-F238E27FC236}">
                <a16:creationId xmlns:a16="http://schemas.microsoft.com/office/drawing/2014/main" id="{4910E594-1642-2056-E375-54ED0E6989B4}"/>
              </a:ext>
            </a:extLst>
          </p:cNvPr>
          <p:cNvSpPr/>
          <p:nvPr/>
        </p:nvSpPr>
        <p:spPr>
          <a:xfrm>
            <a:off x="466725" y="50514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>
            <a:extLst>
              <a:ext uri="{FF2B5EF4-FFF2-40B4-BE49-F238E27FC236}">
                <a16:creationId xmlns:a16="http://schemas.microsoft.com/office/drawing/2014/main" id="{F8135E79-F469-0997-5964-939A5CA5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>
            <a:extLst>
              <a:ext uri="{FF2B5EF4-FFF2-40B4-BE49-F238E27FC236}">
                <a16:creationId xmlns:a16="http://schemas.microsoft.com/office/drawing/2014/main" id="{A7F49623-9AEA-625F-3015-63ACFB0A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4" name="TextBox 4">
            <a:extLst>
              <a:ext uri="{FF2B5EF4-FFF2-40B4-BE49-F238E27FC236}">
                <a16:creationId xmlns:a16="http://schemas.microsoft.com/office/drawing/2014/main" id="{CBB49648-CF15-C41A-9D65-4C50D354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325" name="Picture 6">
            <a:extLst>
              <a:ext uri="{FF2B5EF4-FFF2-40B4-BE49-F238E27FC236}">
                <a16:creationId xmlns:a16="http://schemas.microsoft.com/office/drawing/2014/main" id="{DA24D820-0F8C-8055-14BC-C089D666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338"/>
            <a:ext cx="12192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005C97D-DEDB-4AB8-24B8-6BF212A490B6}"/>
              </a:ext>
            </a:extLst>
          </p:cNvPr>
          <p:cNvSpPr/>
          <p:nvPr/>
        </p:nvSpPr>
        <p:spPr>
          <a:xfrm>
            <a:off x="3263900" y="61356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FEF133-40FF-F772-A92A-A0B1D9B1AFC9}"/>
              </a:ext>
            </a:extLst>
          </p:cNvPr>
          <p:cNvSpPr/>
          <p:nvPr/>
        </p:nvSpPr>
        <p:spPr>
          <a:xfrm>
            <a:off x="3087774" y="5496672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>
            <a:extLst>
              <a:ext uri="{FF2B5EF4-FFF2-40B4-BE49-F238E27FC236}">
                <a16:creationId xmlns:a16="http://schemas.microsoft.com/office/drawing/2014/main" id="{DBFEF5FF-BA36-B76D-A033-5ABF5077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DBFF040-01F5-8D1C-D186-87EDC48F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/>
              <a:ea typeface="Yu Gothic Light" panose="020B0300000000000000" pitchFamily="34" charset="-128"/>
            </a:endParaRPr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F2CBBCD3-1EE9-7E66-ED62-D75836EB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506663"/>
            <a:ext cx="103298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A17A77-75B1-771F-DD15-BB26E5CF5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311BBA-19EE-4E84-46D1-E4A0AD9CE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1335505" y="3308683"/>
            <a:ext cx="10094495" cy="42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9">
            <a:extLst>
              <a:ext uri="{FF2B5EF4-FFF2-40B4-BE49-F238E27FC236}">
                <a16:creationId xmlns:a16="http://schemas.microsoft.com/office/drawing/2014/main" id="{8A39B777-7E96-FC0A-16CF-33A52783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53" y="2057400"/>
            <a:ext cx="67120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9600" dirty="0">
                <a:latin typeface="UTM Avo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2025-03-03T05:24:04Z</dcterms:created>
  <dcterms:modified xsi:type="dcterms:W3CDTF">2025-03-03T05:29:01Z</dcterms:modified>
</cp:coreProperties>
</file>