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320" r:id="rId3"/>
    <p:sldId id="258" r:id="rId4"/>
    <p:sldId id="311" r:id="rId5"/>
    <p:sldId id="312" r:id="rId6"/>
    <p:sldId id="354" r:id="rId7"/>
    <p:sldId id="343" r:id="rId8"/>
    <p:sldId id="261" r:id="rId9"/>
    <p:sldId id="262" r:id="rId10"/>
    <p:sldId id="263" r:id="rId11"/>
    <p:sldId id="264" r:id="rId12"/>
    <p:sldId id="294" r:id="rId13"/>
    <p:sldId id="266" r:id="rId14"/>
    <p:sldId id="267" r:id="rId15"/>
    <p:sldId id="295" r:id="rId16"/>
    <p:sldId id="269" r:id="rId17"/>
    <p:sldId id="272" r:id="rId18"/>
    <p:sldId id="289" r:id="rId19"/>
    <p:sldId id="347" r:id="rId20"/>
    <p:sldId id="355" r:id="rId21"/>
    <p:sldId id="348" r:id="rId22"/>
    <p:sldId id="356" r:id="rId23"/>
    <p:sldId id="352" r:id="rId24"/>
    <p:sldId id="337" r:id="rId25"/>
    <p:sldId id="353" r:id="rId26"/>
    <p:sldId id="278" r:id="rId27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99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712" autoAdjust="0"/>
  </p:normalViewPr>
  <p:slideViewPr>
    <p:cSldViewPr>
      <p:cViewPr>
        <p:scale>
          <a:sx n="90" d="100"/>
          <a:sy n="90" d="100"/>
        </p:scale>
        <p:origin x="1392" y="5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A929EE-6C9A-410C-B834-9F69CAD30E1D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E1CE-4381-42D4-9197-3EB13AC06A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370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91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087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46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4549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0160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99396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019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16891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90578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3558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99025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63497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4532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090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7411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890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48999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61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77666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616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2760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50622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542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702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9376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2975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652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627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95791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1512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0081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2565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964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9512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221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6209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3259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2234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632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1340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7770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5366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6403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35844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6532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08176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58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387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1531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84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88855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44990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4995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13244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79784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1462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6548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618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95833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38859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0018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2041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093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2894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30182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96818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9805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69633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177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85071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6155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1337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64738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851873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72854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4640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0317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20761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13259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9680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43517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055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51913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86768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7992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080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38297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92059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501150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32111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355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4045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80621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13222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6865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87267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6850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61491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53928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606406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602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36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26911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476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638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222344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36037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86977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8838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580170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0292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495527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00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561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05037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68960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26053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71376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888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85585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481542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03101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024415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49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592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545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880278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50423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0954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946627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74986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927182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470335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59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57433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383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15851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2862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75020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86925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985387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46779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60665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265725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17995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527496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6458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807212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97925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04746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2181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131546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5947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54743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93715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538548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58740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44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795906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004119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81695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518347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82053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189677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97373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9080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82532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375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608492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3306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0714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1971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81953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84997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293662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6350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181440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894185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92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550911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0050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553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432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3991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19779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6298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7495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44823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97087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58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70930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7250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163450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205777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2691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67667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679494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070253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72153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850645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4505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32783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70698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21904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900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37078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5928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28000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335731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4641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78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56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3934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09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8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6"/>
            <a:ext cx="12192000" cy="908427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2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732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917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7531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429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251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160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119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75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9476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3601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4178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5230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634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0620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930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1307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180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817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61632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6764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125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636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77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8166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178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8827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4676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2514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949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66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6449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927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85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8815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0055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750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9383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764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7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7332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876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630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8952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9396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004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9450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1329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8063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6883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67447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683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7640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82092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362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24287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40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296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46929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37040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31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035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33877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884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17663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1495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17046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014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09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878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136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3460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30890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5684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7195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8931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72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53768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13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63" Type="http://schemas.openxmlformats.org/officeDocument/2006/relationships/slideLayout" Target="../slideLayouts/slideLayout63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226" Type="http://schemas.openxmlformats.org/officeDocument/2006/relationships/slideLayout" Target="../slideLayouts/slideLayout226.xml"/><Relationship Id="rId268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32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181" Type="http://schemas.openxmlformats.org/officeDocument/2006/relationships/slideLayout" Target="../slideLayouts/slideLayout181.xml"/><Relationship Id="rId237" Type="http://schemas.openxmlformats.org/officeDocument/2006/relationships/slideLayout" Target="../slideLayouts/slideLayout237.xml"/><Relationship Id="rId279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43.xml"/><Relationship Id="rId139" Type="http://schemas.openxmlformats.org/officeDocument/2006/relationships/slideLayout" Target="../slideLayouts/slideLayout139.xml"/><Relationship Id="rId290" Type="http://schemas.openxmlformats.org/officeDocument/2006/relationships/slideLayout" Target="../slideLayouts/slideLayout29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48" Type="http://schemas.openxmlformats.org/officeDocument/2006/relationships/slideLayout" Target="../slideLayouts/slideLayout248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280" Type="http://schemas.openxmlformats.org/officeDocument/2006/relationships/slideLayout" Target="../slideLayouts/slideLayout280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8" Type="http://schemas.openxmlformats.org/officeDocument/2006/relationships/slideLayout" Target="../slideLayouts/slideLayout238.xml"/><Relationship Id="rId259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270" Type="http://schemas.openxmlformats.org/officeDocument/2006/relationships/slideLayout" Target="../slideLayouts/slideLayout270.xml"/><Relationship Id="rId291" Type="http://schemas.openxmlformats.org/officeDocument/2006/relationships/slideLayout" Target="../slideLayouts/slideLayout291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249" Type="http://schemas.openxmlformats.org/officeDocument/2006/relationships/slideLayout" Target="../slideLayouts/slideLayout249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260" Type="http://schemas.openxmlformats.org/officeDocument/2006/relationships/slideLayout" Target="../slideLayouts/slideLayout260.xml"/><Relationship Id="rId281" Type="http://schemas.openxmlformats.org/officeDocument/2006/relationships/slideLayout" Target="../slideLayouts/slideLayout281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39" Type="http://schemas.openxmlformats.org/officeDocument/2006/relationships/slideLayout" Target="../slideLayouts/slideLayout239.xml"/><Relationship Id="rId250" Type="http://schemas.openxmlformats.org/officeDocument/2006/relationships/slideLayout" Target="../slideLayouts/slideLayout250.xml"/><Relationship Id="rId271" Type="http://schemas.openxmlformats.org/officeDocument/2006/relationships/slideLayout" Target="../slideLayouts/slideLayout271.xml"/><Relationship Id="rId292" Type="http://schemas.openxmlformats.org/officeDocument/2006/relationships/slideLayout" Target="../slideLayouts/slideLayout292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240" Type="http://schemas.openxmlformats.org/officeDocument/2006/relationships/slideLayout" Target="../slideLayouts/slideLayout240.xml"/><Relationship Id="rId261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282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slideLayout" Target="../slideLayouts/slideLayout230.xml"/><Relationship Id="rId251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272" Type="http://schemas.openxmlformats.org/officeDocument/2006/relationships/slideLayout" Target="../slideLayouts/slideLayout272.xml"/><Relationship Id="rId293" Type="http://schemas.openxmlformats.org/officeDocument/2006/relationships/theme" Target="../theme/theme1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220" Type="http://schemas.openxmlformats.org/officeDocument/2006/relationships/slideLayout" Target="../slideLayouts/slideLayout220.xml"/><Relationship Id="rId241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262" Type="http://schemas.openxmlformats.org/officeDocument/2006/relationships/slideLayout" Target="../slideLayouts/slideLayout262.xml"/><Relationship Id="rId283" Type="http://schemas.openxmlformats.org/officeDocument/2006/relationships/slideLayout" Target="../slideLayouts/slideLayout283.xml"/><Relationship Id="rId78" Type="http://schemas.openxmlformats.org/officeDocument/2006/relationships/slideLayout" Target="../slideLayouts/slideLayout78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64" Type="http://schemas.openxmlformats.org/officeDocument/2006/relationships/slideLayout" Target="../slideLayouts/slideLayout164.xml"/><Relationship Id="rId185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9.xml"/><Relationship Id="rId210" Type="http://schemas.openxmlformats.org/officeDocument/2006/relationships/slideLayout" Target="../slideLayouts/slideLayout210.xml"/><Relationship Id="rId26" Type="http://schemas.openxmlformats.org/officeDocument/2006/relationships/slideLayout" Target="../slideLayouts/slideLayout26.xml"/><Relationship Id="rId231" Type="http://schemas.openxmlformats.org/officeDocument/2006/relationships/slideLayout" Target="../slideLayouts/slideLayout231.xml"/><Relationship Id="rId252" Type="http://schemas.openxmlformats.org/officeDocument/2006/relationships/slideLayout" Target="../slideLayouts/slideLayout252.xml"/><Relationship Id="rId273" Type="http://schemas.openxmlformats.org/officeDocument/2006/relationships/slideLayout" Target="../slideLayouts/slideLayout273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242" Type="http://schemas.openxmlformats.org/officeDocument/2006/relationships/slideLayout" Target="../slideLayouts/slideLayout242.xml"/><Relationship Id="rId263" Type="http://schemas.openxmlformats.org/officeDocument/2006/relationships/slideLayout" Target="../slideLayouts/slideLayout263.xml"/><Relationship Id="rId284" Type="http://schemas.openxmlformats.org/officeDocument/2006/relationships/slideLayout" Target="../slideLayouts/slideLayout284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32" Type="http://schemas.openxmlformats.org/officeDocument/2006/relationships/slideLayout" Target="../slideLayouts/slideLayout232.xml"/><Relationship Id="rId253" Type="http://schemas.openxmlformats.org/officeDocument/2006/relationships/slideLayout" Target="../slideLayouts/slideLayout253.xml"/><Relationship Id="rId274" Type="http://schemas.openxmlformats.org/officeDocument/2006/relationships/slideLayout" Target="../slideLayouts/slideLayout274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243" Type="http://schemas.openxmlformats.org/officeDocument/2006/relationships/slideLayout" Target="../slideLayouts/slideLayout243.xml"/><Relationship Id="rId264" Type="http://schemas.openxmlformats.org/officeDocument/2006/relationships/slideLayout" Target="../slideLayouts/slideLayout264.xml"/><Relationship Id="rId285" Type="http://schemas.openxmlformats.org/officeDocument/2006/relationships/slideLayout" Target="../slideLayouts/slideLayout285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33" Type="http://schemas.openxmlformats.org/officeDocument/2006/relationships/slideLayout" Target="../slideLayouts/slideLayout233.xml"/><Relationship Id="rId254" Type="http://schemas.openxmlformats.org/officeDocument/2006/relationships/slideLayout" Target="../slideLayouts/slideLayout254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275" Type="http://schemas.openxmlformats.org/officeDocument/2006/relationships/slideLayout" Target="../slideLayouts/slideLayout275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244" Type="http://schemas.openxmlformats.org/officeDocument/2006/relationships/slideLayout" Target="../slideLayouts/slideLayout244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265" Type="http://schemas.openxmlformats.org/officeDocument/2006/relationships/slideLayout" Target="../slideLayouts/slideLayout265.xml"/><Relationship Id="rId286" Type="http://schemas.openxmlformats.org/officeDocument/2006/relationships/slideLayout" Target="../slideLayouts/slideLayout286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34" Type="http://schemas.openxmlformats.org/officeDocument/2006/relationships/slideLayout" Target="../slideLayouts/slideLayout234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55" Type="http://schemas.openxmlformats.org/officeDocument/2006/relationships/slideLayout" Target="../slideLayouts/slideLayout255.xml"/><Relationship Id="rId276" Type="http://schemas.openxmlformats.org/officeDocument/2006/relationships/slideLayout" Target="../slideLayouts/slideLayout276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245" Type="http://schemas.openxmlformats.org/officeDocument/2006/relationships/slideLayout" Target="../slideLayouts/slideLayout245.xml"/><Relationship Id="rId266" Type="http://schemas.openxmlformats.org/officeDocument/2006/relationships/slideLayout" Target="../slideLayouts/slideLayout266.xml"/><Relationship Id="rId287" Type="http://schemas.openxmlformats.org/officeDocument/2006/relationships/slideLayout" Target="../slideLayouts/slideLayout287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Relationship Id="rId235" Type="http://schemas.openxmlformats.org/officeDocument/2006/relationships/slideLayout" Target="../slideLayouts/slideLayout235.xml"/><Relationship Id="rId256" Type="http://schemas.openxmlformats.org/officeDocument/2006/relationships/slideLayout" Target="../slideLayouts/slideLayout256.xml"/><Relationship Id="rId277" Type="http://schemas.openxmlformats.org/officeDocument/2006/relationships/slideLayout" Target="../slideLayouts/slideLayout27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179" Type="http://schemas.openxmlformats.org/officeDocument/2006/relationships/slideLayout" Target="../slideLayouts/slideLayout17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5" Type="http://schemas.openxmlformats.org/officeDocument/2006/relationships/slideLayout" Target="../slideLayouts/slideLayout225.xml"/><Relationship Id="rId246" Type="http://schemas.openxmlformats.org/officeDocument/2006/relationships/slideLayout" Target="../slideLayouts/slideLayout246.xml"/><Relationship Id="rId267" Type="http://schemas.openxmlformats.org/officeDocument/2006/relationships/slideLayout" Target="../slideLayouts/slideLayout267.xml"/><Relationship Id="rId288" Type="http://schemas.openxmlformats.org/officeDocument/2006/relationships/slideLayout" Target="../slideLayouts/slideLayout288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94" Type="http://schemas.openxmlformats.org/officeDocument/2006/relationships/slideLayout" Target="../slideLayouts/slideLayout94.xml"/><Relationship Id="rId148" Type="http://schemas.openxmlformats.org/officeDocument/2006/relationships/slideLayout" Target="../slideLayouts/slideLayout148.xml"/><Relationship Id="rId169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4.xml"/><Relationship Id="rId180" Type="http://schemas.openxmlformats.org/officeDocument/2006/relationships/slideLayout" Target="../slideLayouts/slideLayout180.xml"/><Relationship Id="rId215" Type="http://schemas.openxmlformats.org/officeDocument/2006/relationships/slideLayout" Target="../slideLayouts/slideLayout215.xml"/><Relationship Id="rId236" Type="http://schemas.openxmlformats.org/officeDocument/2006/relationships/slideLayout" Target="../slideLayouts/slideLayout236.xml"/><Relationship Id="rId257" Type="http://schemas.openxmlformats.org/officeDocument/2006/relationships/slideLayout" Target="../slideLayouts/slideLayout257.xml"/><Relationship Id="rId278" Type="http://schemas.openxmlformats.org/officeDocument/2006/relationships/slideLayout" Target="../slideLayouts/slideLayout278.xml"/><Relationship Id="rId42" Type="http://schemas.openxmlformats.org/officeDocument/2006/relationships/slideLayout" Target="../slideLayouts/slideLayout42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47" Type="http://schemas.openxmlformats.org/officeDocument/2006/relationships/slideLayout" Target="../slideLayouts/slideLayout247.xml"/><Relationship Id="rId107" Type="http://schemas.openxmlformats.org/officeDocument/2006/relationships/slideLayout" Target="../slideLayouts/slideLayout107.xml"/><Relationship Id="rId289" Type="http://schemas.openxmlformats.org/officeDocument/2006/relationships/slideLayout" Target="../slideLayouts/slideLayout289.xml"/><Relationship Id="rId11" Type="http://schemas.openxmlformats.org/officeDocument/2006/relationships/slideLayout" Target="../slideLayouts/slideLayout11.xml"/><Relationship Id="rId53" Type="http://schemas.openxmlformats.org/officeDocument/2006/relationships/slideLayout" Target="../slideLayouts/slideLayout53.xml"/><Relationship Id="rId149" Type="http://schemas.openxmlformats.org/officeDocument/2006/relationships/slideLayout" Target="../slideLayouts/slideLayout149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16" Type="http://schemas.openxmlformats.org/officeDocument/2006/relationships/slideLayout" Target="../slideLayouts/slideLayout216.xml"/><Relationship Id="rId258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2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71" Type="http://schemas.openxmlformats.org/officeDocument/2006/relationships/slideLayout" Target="../slideLayouts/slideLayout171.xml"/><Relationship Id="rId227" Type="http://schemas.openxmlformats.org/officeDocument/2006/relationships/slideLayout" Target="../slideLayouts/slideLayout227.xml"/><Relationship Id="rId269" Type="http://schemas.openxmlformats.org/officeDocument/2006/relationships/slideLayout" Target="../slideLayouts/slideLayout26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76B42-BB59-496B-A9E7-B77A14685A46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A8C5DD-D958-4CC9-93DB-762EE07E7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246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00" r:id="rId2"/>
    <p:sldLayoutId id="2147483650" r:id="rId3"/>
    <p:sldLayoutId id="2147483935" r:id="rId4"/>
    <p:sldLayoutId id="2147483932" r:id="rId5"/>
    <p:sldLayoutId id="2147483931" r:id="rId6"/>
    <p:sldLayoutId id="2147483930" r:id="rId7"/>
    <p:sldLayoutId id="2147483929" r:id="rId8"/>
    <p:sldLayoutId id="2147483923" r:id="rId9"/>
    <p:sldLayoutId id="2147483919" r:id="rId10"/>
    <p:sldLayoutId id="2147483916" r:id="rId11"/>
    <p:sldLayoutId id="2147483915" r:id="rId12"/>
    <p:sldLayoutId id="2147483910" r:id="rId13"/>
    <p:sldLayoutId id="2147483907" r:id="rId14"/>
    <p:sldLayoutId id="2147483906" r:id="rId15"/>
    <p:sldLayoutId id="2147483905" r:id="rId16"/>
    <p:sldLayoutId id="2147483904" r:id="rId17"/>
    <p:sldLayoutId id="2147483898" r:id="rId18"/>
    <p:sldLayoutId id="2147483895" r:id="rId19"/>
    <p:sldLayoutId id="2147483894" r:id="rId20"/>
    <p:sldLayoutId id="2147483893" r:id="rId21"/>
    <p:sldLayoutId id="2147483889" r:id="rId22"/>
    <p:sldLayoutId id="2147483883" r:id="rId23"/>
    <p:sldLayoutId id="2147483880" r:id="rId24"/>
    <p:sldLayoutId id="2147483879" r:id="rId25"/>
    <p:sldLayoutId id="2147483878" r:id="rId26"/>
    <p:sldLayoutId id="2147483877" r:id="rId27"/>
    <p:sldLayoutId id="2147483872" r:id="rId28"/>
    <p:sldLayoutId id="2147483869" r:id="rId29"/>
    <p:sldLayoutId id="2147483868" r:id="rId30"/>
    <p:sldLayoutId id="2147483861" r:id="rId31"/>
    <p:sldLayoutId id="2147483860" r:id="rId32"/>
    <p:sldLayoutId id="2147483859" r:id="rId33"/>
    <p:sldLayoutId id="2147483858" r:id="rId34"/>
    <p:sldLayoutId id="2147483857" r:id="rId35"/>
    <p:sldLayoutId id="2147483850" r:id="rId36"/>
    <p:sldLayoutId id="2147483845" r:id="rId37"/>
    <p:sldLayoutId id="2147483842" r:id="rId38"/>
    <p:sldLayoutId id="2147483837" r:id="rId39"/>
    <p:sldLayoutId id="2147483833" r:id="rId40"/>
    <p:sldLayoutId id="2147483832" r:id="rId41"/>
    <p:sldLayoutId id="2147483831" r:id="rId42"/>
    <p:sldLayoutId id="2147483830" r:id="rId43"/>
    <p:sldLayoutId id="2147483826" r:id="rId44"/>
    <p:sldLayoutId id="2147483818" r:id="rId45"/>
    <p:sldLayoutId id="2147483817" r:id="rId46"/>
    <p:sldLayoutId id="2147483816" r:id="rId47"/>
    <p:sldLayoutId id="2147483811" r:id="rId48"/>
    <p:sldLayoutId id="2147483810" r:id="rId49"/>
    <p:sldLayoutId id="2147483806" r:id="rId50"/>
    <p:sldLayoutId id="2147483804" r:id="rId51"/>
    <p:sldLayoutId id="2147483802" r:id="rId52"/>
    <p:sldLayoutId id="2147483798" r:id="rId53"/>
    <p:sldLayoutId id="2147483797" r:id="rId54"/>
    <p:sldLayoutId id="2147483796" r:id="rId55"/>
    <p:sldLayoutId id="2147483795" r:id="rId56"/>
    <p:sldLayoutId id="2147483794" r:id="rId57"/>
    <p:sldLayoutId id="2147483793" r:id="rId58"/>
    <p:sldLayoutId id="2147483792" r:id="rId59"/>
    <p:sldLayoutId id="2147483788" r:id="rId60"/>
    <p:sldLayoutId id="2147483787" r:id="rId61"/>
    <p:sldLayoutId id="2147483783" r:id="rId62"/>
    <p:sldLayoutId id="2147483782" r:id="rId63"/>
    <p:sldLayoutId id="2147483781" r:id="rId64"/>
    <p:sldLayoutId id="2147483780" r:id="rId65"/>
    <p:sldLayoutId id="2147483779" r:id="rId66"/>
    <p:sldLayoutId id="2147483778" r:id="rId67"/>
    <p:sldLayoutId id="2147483775" r:id="rId68"/>
    <p:sldLayoutId id="2147483771" r:id="rId69"/>
    <p:sldLayoutId id="2147483770" r:id="rId70"/>
    <p:sldLayoutId id="2147483768" r:id="rId71"/>
    <p:sldLayoutId id="2147483765" r:id="rId72"/>
    <p:sldLayoutId id="2147483764" r:id="rId73"/>
    <p:sldLayoutId id="2147483759" r:id="rId74"/>
    <p:sldLayoutId id="2147483756" r:id="rId75"/>
    <p:sldLayoutId id="2147483755" r:id="rId76"/>
    <p:sldLayoutId id="2147483752" r:id="rId77"/>
    <p:sldLayoutId id="2147483751" r:id="rId78"/>
    <p:sldLayoutId id="2147483750" r:id="rId79"/>
    <p:sldLayoutId id="2147483749" r:id="rId80"/>
    <p:sldLayoutId id="2147483748" r:id="rId81"/>
    <p:sldLayoutId id="2147483747" r:id="rId82"/>
    <p:sldLayoutId id="2147483746" r:id="rId83"/>
    <p:sldLayoutId id="2147483745" r:id="rId84"/>
    <p:sldLayoutId id="2147483744" r:id="rId85"/>
    <p:sldLayoutId id="2147483743" r:id="rId86"/>
    <p:sldLayoutId id="2147483742" r:id="rId87"/>
    <p:sldLayoutId id="2147483740" r:id="rId88"/>
    <p:sldLayoutId id="2147483738" r:id="rId89"/>
    <p:sldLayoutId id="2147483737" r:id="rId90"/>
    <p:sldLayoutId id="2147483736" r:id="rId91"/>
    <p:sldLayoutId id="2147483735" r:id="rId92"/>
    <p:sldLayoutId id="2147483731" r:id="rId93"/>
    <p:sldLayoutId id="2147483719" r:id="rId94"/>
    <p:sldLayoutId id="2147483713" r:id="rId95"/>
    <p:sldLayoutId id="2147483708" r:id="rId96"/>
    <p:sldLayoutId id="2147483707" r:id="rId97"/>
    <p:sldLayoutId id="2147483702" r:id="rId98"/>
    <p:sldLayoutId id="2147483694" r:id="rId99"/>
    <p:sldLayoutId id="2147483691" r:id="rId100"/>
    <p:sldLayoutId id="2147483690" r:id="rId101"/>
    <p:sldLayoutId id="2147483682" r:id="rId102"/>
    <p:sldLayoutId id="2147483681" r:id="rId103"/>
    <p:sldLayoutId id="2147483673" r:id="rId104"/>
    <p:sldLayoutId id="2147483672" r:id="rId105"/>
    <p:sldLayoutId id="2147483662" r:id="rId106"/>
    <p:sldLayoutId id="2147483661" r:id="rId107"/>
    <p:sldLayoutId id="2147483651" r:id="rId108"/>
    <p:sldLayoutId id="2147483652" r:id="rId109"/>
    <p:sldLayoutId id="2147483653" r:id="rId110"/>
    <p:sldLayoutId id="2147483654" r:id="rId111"/>
    <p:sldLayoutId id="2147483655" r:id="rId112"/>
    <p:sldLayoutId id="2147483939" r:id="rId113"/>
    <p:sldLayoutId id="2147483938" r:id="rId114"/>
    <p:sldLayoutId id="2147483937" r:id="rId115"/>
    <p:sldLayoutId id="2147483936" r:id="rId116"/>
    <p:sldLayoutId id="2147483934" r:id="rId117"/>
    <p:sldLayoutId id="2147483933" r:id="rId118"/>
    <p:sldLayoutId id="2147483928" r:id="rId119"/>
    <p:sldLayoutId id="2147483927" r:id="rId120"/>
    <p:sldLayoutId id="2147483926" r:id="rId121"/>
    <p:sldLayoutId id="2147483925" r:id="rId122"/>
    <p:sldLayoutId id="2147483924" r:id="rId123"/>
    <p:sldLayoutId id="2147483922" r:id="rId124"/>
    <p:sldLayoutId id="2147483921" r:id="rId125"/>
    <p:sldLayoutId id="2147483920" r:id="rId126"/>
    <p:sldLayoutId id="2147483918" r:id="rId127"/>
    <p:sldLayoutId id="2147483917" r:id="rId128"/>
    <p:sldLayoutId id="2147483914" r:id="rId129"/>
    <p:sldLayoutId id="2147483913" r:id="rId130"/>
    <p:sldLayoutId id="2147483912" r:id="rId131"/>
    <p:sldLayoutId id="2147483911" r:id="rId132"/>
    <p:sldLayoutId id="2147483909" r:id="rId133"/>
    <p:sldLayoutId id="2147483908" r:id="rId134"/>
    <p:sldLayoutId id="2147483903" r:id="rId135"/>
    <p:sldLayoutId id="2147483902" r:id="rId136"/>
    <p:sldLayoutId id="2147483901" r:id="rId137"/>
    <p:sldLayoutId id="2147483900" r:id="rId138"/>
    <p:sldLayoutId id="2147483899" r:id="rId139"/>
    <p:sldLayoutId id="2147483897" r:id="rId140"/>
    <p:sldLayoutId id="2147483896" r:id="rId141"/>
    <p:sldLayoutId id="2147483892" r:id="rId142"/>
    <p:sldLayoutId id="2147483891" r:id="rId143"/>
    <p:sldLayoutId id="2147483890" r:id="rId144"/>
    <p:sldLayoutId id="2147483888" r:id="rId145"/>
    <p:sldLayoutId id="2147483887" r:id="rId146"/>
    <p:sldLayoutId id="2147483886" r:id="rId147"/>
    <p:sldLayoutId id="2147483885" r:id="rId148"/>
    <p:sldLayoutId id="2147483884" r:id="rId149"/>
    <p:sldLayoutId id="2147483882" r:id="rId150"/>
    <p:sldLayoutId id="2147483881" r:id="rId151"/>
    <p:sldLayoutId id="2147483876" r:id="rId152"/>
    <p:sldLayoutId id="2147483875" r:id="rId153"/>
    <p:sldLayoutId id="2147483874" r:id="rId154"/>
    <p:sldLayoutId id="2147483873" r:id="rId155"/>
    <p:sldLayoutId id="2147483871" r:id="rId156"/>
    <p:sldLayoutId id="2147483870" r:id="rId157"/>
    <p:sldLayoutId id="2147483867" r:id="rId158"/>
    <p:sldLayoutId id="2147483866" r:id="rId159"/>
    <p:sldLayoutId id="2147483865" r:id="rId160"/>
    <p:sldLayoutId id="2147483864" r:id="rId161"/>
    <p:sldLayoutId id="2147483863" r:id="rId162"/>
    <p:sldLayoutId id="2147483862" r:id="rId163"/>
    <p:sldLayoutId id="2147483856" r:id="rId164"/>
    <p:sldLayoutId id="2147483855" r:id="rId165"/>
    <p:sldLayoutId id="2147483854" r:id="rId166"/>
    <p:sldLayoutId id="2147483853" r:id="rId167"/>
    <p:sldLayoutId id="2147483852" r:id="rId168"/>
    <p:sldLayoutId id="2147483851" r:id="rId169"/>
    <p:sldLayoutId id="2147483849" r:id="rId170"/>
    <p:sldLayoutId id="2147483848" r:id="rId171"/>
    <p:sldLayoutId id="2147483847" r:id="rId172"/>
    <p:sldLayoutId id="2147483846" r:id="rId173"/>
    <p:sldLayoutId id="2147483844" r:id="rId174"/>
    <p:sldLayoutId id="2147483843" r:id="rId175"/>
    <p:sldLayoutId id="2147483841" r:id="rId176"/>
    <p:sldLayoutId id="2147483840" r:id="rId177"/>
    <p:sldLayoutId id="2147483839" r:id="rId178"/>
    <p:sldLayoutId id="2147483838" r:id="rId179"/>
    <p:sldLayoutId id="2147483836" r:id="rId180"/>
    <p:sldLayoutId id="2147483835" r:id="rId181"/>
    <p:sldLayoutId id="2147483834" r:id="rId182"/>
    <p:sldLayoutId id="2147483829" r:id="rId183"/>
    <p:sldLayoutId id="2147483828" r:id="rId184"/>
    <p:sldLayoutId id="2147483827" r:id="rId185"/>
    <p:sldLayoutId id="2147483825" r:id="rId186"/>
    <p:sldLayoutId id="2147483824" r:id="rId187"/>
    <p:sldLayoutId id="2147483823" r:id="rId188"/>
    <p:sldLayoutId id="2147483822" r:id="rId189"/>
    <p:sldLayoutId id="2147483821" r:id="rId190"/>
    <p:sldLayoutId id="2147483820" r:id="rId191"/>
    <p:sldLayoutId id="2147483819" r:id="rId192"/>
    <p:sldLayoutId id="2147483815" r:id="rId193"/>
    <p:sldLayoutId id="2147483814" r:id="rId194"/>
    <p:sldLayoutId id="2147483813" r:id="rId195"/>
    <p:sldLayoutId id="2147483812" r:id="rId196"/>
    <p:sldLayoutId id="2147483809" r:id="rId197"/>
    <p:sldLayoutId id="2147483808" r:id="rId198"/>
    <p:sldLayoutId id="2147483807" r:id="rId199"/>
    <p:sldLayoutId id="2147483805" r:id="rId200"/>
    <p:sldLayoutId id="2147483803" r:id="rId201"/>
    <p:sldLayoutId id="2147483801" r:id="rId202"/>
    <p:sldLayoutId id="2147483800" r:id="rId203"/>
    <p:sldLayoutId id="2147483799" r:id="rId204"/>
    <p:sldLayoutId id="2147483791" r:id="rId205"/>
    <p:sldLayoutId id="2147483790" r:id="rId206"/>
    <p:sldLayoutId id="2147483789" r:id="rId207"/>
    <p:sldLayoutId id="2147483786" r:id="rId208"/>
    <p:sldLayoutId id="2147483785" r:id="rId209"/>
    <p:sldLayoutId id="2147483784" r:id="rId210"/>
    <p:sldLayoutId id="2147483777" r:id="rId211"/>
    <p:sldLayoutId id="2147483776" r:id="rId212"/>
    <p:sldLayoutId id="2147483774" r:id="rId213"/>
    <p:sldLayoutId id="2147483773" r:id="rId214"/>
    <p:sldLayoutId id="2147483772" r:id="rId215"/>
    <p:sldLayoutId id="2147483769" r:id="rId216"/>
    <p:sldLayoutId id="2147483767" r:id="rId217"/>
    <p:sldLayoutId id="2147483766" r:id="rId218"/>
    <p:sldLayoutId id="2147483763" r:id="rId219"/>
    <p:sldLayoutId id="2147483762" r:id="rId220"/>
    <p:sldLayoutId id="2147483761" r:id="rId221"/>
    <p:sldLayoutId id="2147483760" r:id="rId222"/>
    <p:sldLayoutId id="2147483758" r:id="rId223"/>
    <p:sldLayoutId id="2147483757" r:id="rId224"/>
    <p:sldLayoutId id="2147483754" r:id="rId225"/>
    <p:sldLayoutId id="2147483753" r:id="rId226"/>
    <p:sldLayoutId id="2147483741" r:id="rId227"/>
    <p:sldLayoutId id="2147483739" r:id="rId228"/>
    <p:sldLayoutId id="2147483734" r:id="rId229"/>
    <p:sldLayoutId id="2147483733" r:id="rId230"/>
    <p:sldLayoutId id="2147483732" r:id="rId231"/>
    <p:sldLayoutId id="2147483730" r:id="rId232"/>
    <p:sldLayoutId id="2147483729" r:id="rId233"/>
    <p:sldLayoutId id="2147483728" r:id="rId234"/>
    <p:sldLayoutId id="2147483727" r:id="rId235"/>
    <p:sldLayoutId id="2147483726" r:id="rId236"/>
    <p:sldLayoutId id="2147483725" r:id="rId237"/>
    <p:sldLayoutId id="2147483724" r:id="rId238"/>
    <p:sldLayoutId id="2147483723" r:id="rId239"/>
    <p:sldLayoutId id="2147483722" r:id="rId240"/>
    <p:sldLayoutId id="2147483721" r:id="rId241"/>
    <p:sldLayoutId id="2147483720" r:id="rId242"/>
    <p:sldLayoutId id="2147483718" r:id="rId243"/>
    <p:sldLayoutId id="2147483717" r:id="rId244"/>
    <p:sldLayoutId id="2147483716" r:id="rId245"/>
    <p:sldLayoutId id="2147483715" r:id="rId246"/>
    <p:sldLayoutId id="2147483714" r:id="rId247"/>
    <p:sldLayoutId id="2147483712" r:id="rId248"/>
    <p:sldLayoutId id="2147483711" r:id="rId249"/>
    <p:sldLayoutId id="2147483710" r:id="rId250"/>
    <p:sldLayoutId id="2147483709" r:id="rId251"/>
    <p:sldLayoutId id="2147483706" r:id="rId252"/>
    <p:sldLayoutId id="2147483705" r:id="rId253"/>
    <p:sldLayoutId id="2147483704" r:id="rId254"/>
    <p:sldLayoutId id="2147483703" r:id="rId255"/>
    <p:sldLayoutId id="2147483701" r:id="rId256"/>
    <p:sldLayoutId id="2147483699" r:id="rId257"/>
    <p:sldLayoutId id="2147483698" r:id="rId258"/>
    <p:sldLayoutId id="2147483697" r:id="rId259"/>
    <p:sldLayoutId id="2147483696" r:id="rId260"/>
    <p:sldLayoutId id="2147483695" r:id="rId261"/>
    <p:sldLayoutId id="2147483693" r:id="rId262"/>
    <p:sldLayoutId id="2147483692" r:id="rId263"/>
    <p:sldLayoutId id="2147483689" r:id="rId264"/>
    <p:sldLayoutId id="2147483688" r:id="rId265"/>
    <p:sldLayoutId id="2147483687" r:id="rId266"/>
    <p:sldLayoutId id="2147483686" r:id="rId267"/>
    <p:sldLayoutId id="2147483685" r:id="rId268"/>
    <p:sldLayoutId id="2147483684" r:id="rId269"/>
    <p:sldLayoutId id="2147483683" r:id="rId270"/>
    <p:sldLayoutId id="2147483680" r:id="rId271"/>
    <p:sldLayoutId id="2147483679" r:id="rId272"/>
    <p:sldLayoutId id="2147483678" r:id="rId273"/>
    <p:sldLayoutId id="2147483677" r:id="rId274"/>
    <p:sldLayoutId id="2147483676" r:id="rId275"/>
    <p:sldLayoutId id="2147483675" r:id="rId276"/>
    <p:sldLayoutId id="2147483674" r:id="rId277"/>
    <p:sldLayoutId id="2147483671" r:id="rId278"/>
    <p:sldLayoutId id="2147483670" r:id="rId279"/>
    <p:sldLayoutId id="2147483669" r:id="rId280"/>
    <p:sldLayoutId id="2147483668" r:id="rId281"/>
    <p:sldLayoutId id="2147483664" r:id="rId282"/>
    <p:sldLayoutId id="2147483663" r:id="rId283"/>
    <p:sldLayoutId id="2147483656" r:id="rId284"/>
    <p:sldLayoutId id="2147483657" r:id="rId285"/>
    <p:sldLayoutId id="2147483658" r:id="rId286"/>
    <p:sldLayoutId id="2147483659" r:id="rId287"/>
    <p:sldLayoutId id="2147483660" r:id="rId288"/>
    <p:sldLayoutId id="2147483667" r:id="rId289"/>
    <p:sldLayoutId id="2147483666" r:id="rId290"/>
    <p:sldLayoutId id="2147483665" r:id="rId291"/>
    <p:sldLayoutId id="2147483940" r:id="rId29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92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88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7" Type="http://schemas.openxmlformats.org/officeDocument/2006/relationships/image" Target="../media/image2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4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1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0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8.png"/><Relationship Id="rId5" Type="http://schemas.openxmlformats.org/officeDocument/2006/relationships/slideLayout" Target="../slideLayouts/slideLayout112.xml"/><Relationship Id="rId4" Type="http://schemas.openxmlformats.org/officeDocument/2006/relationships/audio" Target="../media/media6.m4a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7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id="{8323581E-9856-ACB1-55AC-0DD27AA1F194}"/>
              </a:ext>
            </a:extLst>
          </p:cNvPr>
          <p:cNvGrpSpPr/>
          <p:nvPr/>
        </p:nvGrpSpPr>
        <p:grpSpPr>
          <a:xfrm>
            <a:off x="3124200" y="2824390"/>
            <a:ext cx="5862661" cy="1193480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id="{0C945CCD-B735-91CA-F486-32899F0965E0}"/>
              </a:ext>
            </a:extLst>
          </p:cNvPr>
          <p:cNvGrpSpPr/>
          <p:nvPr/>
        </p:nvGrpSpPr>
        <p:grpSpPr>
          <a:xfrm>
            <a:off x="1524000" y="-53065"/>
            <a:ext cx="9144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7" y="4953007"/>
            <a:ext cx="7079809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978" y="4165377"/>
            <a:ext cx="1978563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id="{5A8348B3-CB2D-E2EF-972D-EB623E0AF026}"/>
              </a:ext>
            </a:extLst>
          </p:cNvPr>
          <p:cNvSpPr txBox="1"/>
          <p:nvPr/>
        </p:nvSpPr>
        <p:spPr>
          <a:xfrm>
            <a:off x="2447541" y="3077126"/>
            <a:ext cx="7315200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ươu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643952" y="-18953"/>
            <a:ext cx="9024048" cy="1584641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579026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565728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ưu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prstClr val="black"/>
                  </a:solidFill>
                  <a:latin typeface="UTM Avo" panose="02040603050506020204" pitchFamily="18" charset="0"/>
                </a:rPr>
                <a:t>ưu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11424" y="227687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008000"/>
                  </a:solidFill>
                  <a:latin typeface="UTM Avo" panose="02040603050506020204" pitchFamily="18" charset="0"/>
                </a:rPr>
                <a:t>ư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F40CC2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990600" y="495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con cừu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42150" y="4955401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ưu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3037113" y="6019800"/>
            <a:ext cx="1077687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25625" t="33333" r="31875" b="12222"/>
          <a:stretch/>
        </p:blipFill>
        <p:spPr>
          <a:xfrm>
            <a:off x="954531" y="1987745"/>
            <a:ext cx="4035491" cy="290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95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5000" t="31111" r="38125" b="16666"/>
          <a:stretch/>
        </p:blipFill>
        <p:spPr>
          <a:xfrm>
            <a:off x="1740173" y="1542870"/>
            <a:ext cx="3276600" cy="35814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870617" y="291844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ươu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080420" y="348549"/>
            <a:ext cx="3024336" cy="2376264"/>
            <a:chOff x="767408" y="1052736"/>
            <a:chExt cx="3024336" cy="2376264"/>
          </a:xfrm>
        </p:grpSpPr>
        <p:sp>
          <p:nvSpPr>
            <p:cNvPr id="5" name="Rectangle 4"/>
            <p:cNvSpPr/>
            <p:nvPr/>
          </p:nvSpPr>
          <p:spPr>
            <a:xfrm>
              <a:off x="767408" y="1052736"/>
              <a:ext cx="3024336" cy="2376264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911424" y="1196752"/>
              <a:ext cx="2736304" cy="1008112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prstClr val="black"/>
                  </a:solidFill>
                  <a:latin typeface="UTM Avo" panose="02040603050506020204" pitchFamily="18" charset="0"/>
                </a:rPr>
                <a:t>ươu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979643" y="2288612"/>
              <a:ext cx="1299933" cy="1008112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>
                  <a:solidFill>
                    <a:srgbClr val="008000"/>
                  </a:solidFill>
                  <a:latin typeface="UTM Avo" panose="02040603050506020204" pitchFamily="18" charset="0"/>
                </a:rPr>
                <a:t>ươ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351584" y="2276872"/>
              <a:ext cx="1296144" cy="1008112"/>
            </a:xfrm>
            <a:prstGeom prst="roundRect">
              <a:avLst/>
            </a:prstGeom>
            <a:solidFill>
              <a:srgbClr val="FFCC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noProof="0">
                  <a:solidFill>
                    <a:srgbClr val="F40CC2"/>
                  </a:solidFill>
                  <a:latin typeface="UTM Avo" panose="02040603050506020204" pitchFamily="18" charset="0"/>
                </a:rPr>
                <a:t>u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40CC2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239822" y="5124270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latin typeface="UTM Avo" panose="02040603050506020204" pitchFamily="18" charset="0"/>
              </a:rPr>
              <a:t>hươu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870617" y="6172200"/>
            <a:ext cx="1710783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729540" y="5117451"/>
            <a:ext cx="20632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077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01878" y="1872330"/>
            <a:ext cx="1627122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ư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9000" y="1872330"/>
            <a:ext cx="2514601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>
                <a:latin typeface="UTM Avo" panose="02040603050506020204" pitchFamily="18" charset="0"/>
              </a:rPr>
              <a:t>ươ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71800" y="1872330"/>
            <a:ext cx="11430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00" y="1872330"/>
            <a:ext cx="1676400" cy="221598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3800" b="1" noProof="0">
                <a:latin typeface="UTM Avo" panose="02040603050506020204" pitchFamily="18" charset="0"/>
              </a:rPr>
              <a:t>u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641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33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445EA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66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>
          <a:xfrm>
            <a:off x="1565728" y="291844"/>
            <a:ext cx="2942771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ưu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0600" y="4953000"/>
            <a:ext cx="426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latin typeface="UTM Avo" panose="02040603050506020204" pitchFamily="18" charset="0"/>
              </a:rPr>
              <a:t>con cừu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40377" y="4953000"/>
            <a:ext cx="205035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ưu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5625" t="33333" r="31875" b="12222"/>
          <a:stretch/>
        </p:blipFill>
        <p:spPr>
          <a:xfrm>
            <a:off x="954531" y="1987745"/>
            <a:ext cx="4035491" cy="29079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35000" t="31111" r="38125" b="16666"/>
          <a:stretch/>
        </p:blipFill>
        <p:spPr>
          <a:xfrm>
            <a:off x="7526578" y="1542870"/>
            <a:ext cx="3276600" cy="3581400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7657022" y="291844"/>
            <a:ext cx="3032996" cy="140955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ươu</a:t>
            </a:r>
            <a:endParaRPr lang="en-US" sz="7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026227" y="4953000"/>
            <a:ext cx="5465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noProof="0">
                <a:latin typeface="UTM Avo" panose="02040603050506020204" pitchFamily="18" charset="0"/>
              </a:rPr>
              <a:t>hươu sao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515073" y="4953000"/>
            <a:ext cx="2063204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944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0" y="-13216"/>
            <a:ext cx="12192000" cy="68712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950208"/>
            <a:ext cx="12192000" cy="186204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ưu</a:t>
            </a:r>
            <a:r>
              <a:rPr lang="en-US" sz="11500" b="1">
                <a:solidFill>
                  <a:srgbClr val="00B050"/>
                </a:solidFill>
                <a:latin typeface="UTM Avo" panose="02040603050506020204" pitchFamily="18" charset="0"/>
              </a:rPr>
              <a:t>       </a:t>
            </a:r>
            <a:r>
              <a:rPr lang="en-US" sz="11500" b="1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11500" b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2936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" t="4601" r="2890" b="5038"/>
          <a:stretch/>
        </p:blipFill>
        <p:spPr>
          <a:xfrm>
            <a:off x="-100584" y="-57244"/>
            <a:ext cx="12292584" cy="68712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873054" y="3679984"/>
            <a:ext cx="45277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cừu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390542" y="3677330"/>
            <a:ext cx="2971800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noProof="0" dirty="0" err="1">
                <a:solidFill>
                  <a:srgbClr val="0070C0"/>
                </a:solidFill>
                <a:latin typeface="UTM Avo" panose="02040603050506020204" pitchFamily="18" charset="0"/>
              </a:rPr>
              <a:t>ưu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600" y="3679984"/>
            <a:ext cx="4191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>
                <a:latin typeface="UTM Avo" panose="02040603050506020204" pitchFamily="18" charset="0"/>
              </a:rPr>
              <a:t>hươu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23270" y="3677330"/>
            <a:ext cx="2734859" cy="1569652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ươu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33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93644" y="-976861"/>
            <a:ext cx="5698487" cy="847161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888336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4" y="-48078"/>
            <a:ext cx="12180626" cy="690607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404664"/>
            <a:ext cx="8187458" cy="579283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476938" y="2170150"/>
            <a:ext cx="3977677" cy="329453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47928" y="3140968"/>
            <a:ext cx="4032448" cy="748458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Down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16600" b="1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6600" b="1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tập</a:t>
            </a:r>
            <a:endParaRPr kumimoji="0" lang="en-US" sz="16600" b="1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397145"/>
      </p:ext>
    </p:extLst>
  </p:cSld>
  <p:clrMapOvr>
    <a:masterClrMapping/>
  </p:clrMapOvr>
  <p:transition advClick="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5625" t="28889" r="36875" b="13333"/>
          <a:stretch/>
        </p:blipFill>
        <p:spPr>
          <a:xfrm>
            <a:off x="1333500" y="228600"/>
            <a:ext cx="9372600" cy="641283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200400" y="1524000"/>
            <a:ext cx="1143000" cy="16002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162300" y="1524000"/>
            <a:ext cx="5067300" cy="29718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8077200" y="1400919"/>
            <a:ext cx="838200" cy="14946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4191000" y="1371600"/>
            <a:ext cx="4724400" cy="320040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162300" y="1524000"/>
            <a:ext cx="3238500" cy="2133600"/>
          </a:xfrm>
          <a:prstGeom prst="line">
            <a:avLst/>
          </a:prstGeom>
          <a:ln w="38100">
            <a:solidFill>
              <a:srgbClr val="0000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9822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327259" y="5172670"/>
            <a:ext cx="26340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ốc bươu</a:t>
            </a:r>
            <a:endParaRPr lang="en-US" sz="5400" b="1" cap="none" spc="0">
              <a:ln w="9525">
                <a:solidFill>
                  <a:schemeClr val="bg1"/>
                </a:solidFill>
                <a:prstDash val="solid"/>
              </a:ln>
              <a:solidFill>
                <a:srgbClr val="000099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2" name="Picture 2" descr="https://upload.wikimedia.org/wikipedia/commons/thumb/f/fc/Pila_polita_%28Deshayes%2C_1830%29_%284574793147%29.jpg/220px-Pila_polita_%28Deshayes%2C_1830%29_%284574793147%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0"/>
            <a:ext cx="3124200" cy="407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15200" y="548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8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4"/>
          <a:stretch/>
        </p:blipFill>
        <p:spPr>
          <a:xfrm>
            <a:off x="533400" y="18142"/>
            <a:ext cx="11125200" cy="683985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8600" y="3200400"/>
            <a:ext cx="12192000" cy="103105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TiẾNG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ViỆT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prstClr val="black"/>
                  </a:solidFill>
                  <a:prstDash val="solid"/>
                </a:ln>
                <a:solidFill>
                  <a:srgbClr val="000099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– LỚP 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Phân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môn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: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Học</a:t>
            </a:r>
            <a:r>
              <a:rPr kumimoji="0" lang="en-US" sz="2800" b="1" i="0" u="none" strike="noStrike" kern="1200" cap="all" spc="0" normalizeH="0" baseline="0" noProof="0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 </a:t>
            </a:r>
            <a:r>
              <a:rPr kumimoji="0" lang="en-US" sz="2800" b="1" i="0" u="none" strike="noStrike" kern="1200" cap="all" spc="0" normalizeH="0" baseline="0" noProof="0" dirty="0" err="1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Calibri"/>
                <a:ea typeface="+mn-ea"/>
                <a:cs typeface="Arial" pitchFamily="34" charset="0"/>
              </a:rPr>
              <a:t>vần</a:t>
            </a:r>
            <a:endParaRPr kumimoji="0" lang="en-US" sz="2800" b="1" i="0" u="none" strike="noStrike" kern="1200" cap="all" spc="0" normalizeH="0" baseline="0" noProof="0" dirty="0">
              <a:ln w="90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Calibri"/>
              <a:ea typeface="+mn-ea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531" y="4230276"/>
            <a:ext cx="7410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>
                <a:solidFill>
                  <a:srgbClr val="FF0000"/>
                </a:solidFill>
                <a:latin typeface="UTM Avo" panose="02040603050506020204" pitchFamily="18" charset="0"/>
              </a:rPr>
              <a:t>Bài 112. ưu - ươu (tiết 1)</a:t>
            </a:r>
            <a:endParaRPr lang="en-US" sz="36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644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0"/>
    </mc:Choice>
    <mc:Fallback xmlns="">
      <p:transition spd="slow" advTm="439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ác dụng của ngải cứu và những tác dụng phụ có thể xảy ra - Sức khỏ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38862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gải cứu - món ăn có dược tính cao - VnExpress Sức khỏ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352" y="3048000"/>
            <a:ext cx="3889248" cy="291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ách nấu món trứng gà ngải cứu cho các mẹ bầu - Ẩm Thự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10966"/>
            <a:ext cx="6934200" cy="4195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822695" y="5041607"/>
            <a:ext cx="2737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ngải cứu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53600" y="5410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9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14800" y="5486400"/>
            <a:ext cx="37753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chim khướu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53400" y="5744865"/>
            <a:ext cx="406400" cy="406400"/>
          </a:xfrm>
          <a:prstGeom prst="rect">
            <a:avLst/>
          </a:prstGeom>
        </p:spPr>
      </p:pic>
      <p:pic>
        <p:nvPicPr>
          <p:cNvPr id="3074" name="Picture 2" descr="Chim Khướu ăn gì? Cách nuôi chim khướu đơn giản cho người mớ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457200"/>
            <a:ext cx="6667500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1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76426" y="5174702"/>
            <a:ext cx="28344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99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bưu điện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1000" y="5433167"/>
            <a:ext cx="406400" cy="406400"/>
          </a:xfrm>
          <a:prstGeom prst="rect">
            <a:avLst/>
          </a:prstGeom>
        </p:spPr>
      </p:pic>
      <p:pic>
        <p:nvPicPr>
          <p:cNvPr id="4098" name="Picture 2" descr="Bưu điện trung tâm 5 - 366, Ngọc Lâm, P. Ngọc Lâm, Q. Long Biên, Tp. Hà Nội  - Cốc Cốc Map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66" b="29600"/>
          <a:stretch/>
        </p:blipFill>
        <p:spPr bwMode="auto">
          <a:xfrm>
            <a:off x="6324600" y="609601"/>
            <a:ext cx="52578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ưu điện Việt Nam tham gia tích cực vào xây dựng Cổng dịch vụ công quốc gia  - Bưu Điện Tỉnh Thừa Thiên Huế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8" y="609600"/>
            <a:ext cx="5562600" cy="41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644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00" t="30001" r="29375" b="7777"/>
          <a:stretch/>
        </p:blipFill>
        <p:spPr>
          <a:xfrm>
            <a:off x="1447800" y="0"/>
            <a:ext cx="90678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547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838200" y="685800"/>
            <a:ext cx="10480623" cy="5867401"/>
            <a:chOff x="685799" y="609599"/>
            <a:chExt cx="10480623" cy="586740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19375" t="37513" r="23750" b="6666"/>
            <a:stretch/>
          </p:blipFill>
          <p:spPr>
            <a:xfrm>
              <a:off x="685799" y="609599"/>
              <a:ext cx="10075947" cy="5562601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8839199" y="2362200"/>
              <a:ext cx="2327223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8132787" y="4472178"/>
              <a:ext cx="2327223" cy="1795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1" name="Straight Connector 10"/>
          <p:cNvCxnSpPr/>
          <p:nvPr/>
        </p:nvCxnSpPr>
        <p:spPr>
          <a:xfrm flipV="1">
            <a:off x="6856180" y="2514601"/>
            <a:ext cx="2287820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533774" y="1905001"/>
            <a:ext cx="981826" cy="1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2884207" y="1219201"/>
            <a:ext cx="427859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3733800" y="3048000"/>
            <a:ext cx="1749524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1676400" y="3672842"/>
            <a:ext cx="1981200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5775" y="1498601"/>
            <a:ext cx="406400" cy="406400"/>
          </a:xfrm>
          <a:prstGeom prst="rect">
            <a:avLst/>
          </a:prstGeom>
        </p:spPr>
      </p:pic>
      <p:pic>
        <p:nvPicPr>
          <p:cNvPr id="2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5775" y="2235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66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4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741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838200" y="685800"/>
            <a:ext cx="10480623" cy="5867401"/>
            <a:chOff x="685799" y="609599"/>
            <a:chExt cx="10480623" cy="5867401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2"/>
            <a:srcRect l="19375" t="37513" r="23750" b="6666"/>
            <a:stretch/>
          </p:blipFill>
          <p:spPr>
            <a:xfrm>
              <a:off x="685799" y="609599"/>
              <a:ext cx="10075947" cy="5562601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8839199" y="2362200"/>
              <a:ext cx="2327223" cy="4114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132787" y="4472178"/>
              <a:ext cx="2327223" cy="179527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0256" y="12762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9466" y="127629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06866" y="1273242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4533" y="190321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8400" y="188826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20155" y="2514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283424" y="2438401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67857" y="3079945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20155" y="3657600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294711" y="429574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68923" y="4909410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48822" y="5547556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57845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9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48" y="255589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086" y="2955295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27177" y="448623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9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9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80814" y="2170465"/>
            <a:ext cx="38298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Dặn</a:t>
            </a:r>
            <a:r>
              <a:rPr kumimoji="0" lang="en-US" altLang="zh-CN" sz="9600" b="1" i="0" u="none" strike="noStrike" kern="1200" cap="none" spc="0" normalizeH="0" baseline="0" noProof="0" dirty="0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 </a:t>
            </a:r>
            <a:r>
              <a:rPr kumimoji="0" lang="en-US" altLang="zh-CN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92A028"/>
                </a:solidFill>
                <a:effectLst/>
                <a:uLnTx/>
                <a:uFillTx/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dò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92A028"/>
              </a:solidFill>
              <a:effectLst/>
              <a:uLnTx/>
              <a:uFillTx/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0974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4" b="14445"/>
          <a:stretch/>
        </p:blipFill>
        <p:spPr>
          <a:xfrm>
            <a:off x="21771" y="-29030"/>
            <a:ext cx="12170229" cy="688702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114800" y="1600200"/>
            <a:ext cx="5257800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Thử tài</a:t>
            </a:r>
          </a:p>
          <a:p>
            <a:r>
              <a:rPr lang="en-US" sz="8800" b="1" cap="none" spc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của bạn</a:t>
            </a:r>
          </a:p>
        </p:txBody>
      </p:sp>
    </p:spTree>
    <p:extLst>
      <p:ext uri="{BB962C8B-B14F-4D97-AF65-F5344CB8AC3E}">
        <p14:creationId xmlns:p14="http://schemas.microsoft.com/office/powerpoint/2010/main" val="2960600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ac hieu tro choi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các từ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28800" y="3871036"/>
            <a:ext cx="8563239" cy="1194463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UTM Avo" panose="02040603050506020204" pitchFamily="18" charset="0"/>
              </a:rPr>
              <a:t>cánh diều       đáng yêu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03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1493552" y="1128936"/>
            <a:ext cx="9375819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Hãy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đọc 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đoạn thơ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 sau: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19400" y="3352800"/>
            <a:ext cx="7010400" cy="2862186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Hôm qua em đến trường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Mẹ dắt tay từng bước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Hôm nay mẹ lên nương</a:t>
            </a:r>
          </a:p>
          <a:p>
            <a:r>
              <a:rPr lang="en-US" sz="4000" b="1">
                <a:solidFill>
                  <a:srgbClr val="000099"/>
                </a:solidFill>
                <a:latin typeface="UTM Avo" panose="02040603050506020204" pitchFamily="18" charset="0"/>
              </a:rPr>
              <a:t>Một mình em tới lớp.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35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Điền 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vần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iêu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 hay </a:t>
            </a:r>
            <a:r>
              <a:rPr lang="en-US" sz="4400" b="1">
                <a:solidFill>
                  <a:srgbClr val="000099"/>
                </a:solidFill>
                <a:latin typeface="UTM Avo" panose="02040603050506020204" pitchFamily="18" charset="0"/>
              </a:rPr>
              <a:t>yêu</a:t>
            </a:r>
            <a:r>
              <a:rPr lang="en-US" sz="4400" b="1">
                <a:solidFill>
                  <a:prstClr val="white"/>
                </a:solidFill>
                <a:latin typeface="UTM Avo" panose="020406030505060202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48100" y="3770099"/>
            <a:ext cx="4495800" cy="1295400"/>
          </a:xfrm>
          <a:prstGeom prst="roundRect">
            <a:avLst/>
          </a:prstGeom>
          <a:solidFill>
            <a:srgbClr val="0066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UTM Avo" panose="02040603050506020204" pitchFamily="18" charset="0"/>
              </a:rPr>
              <a:t>……..……</a:t>
            </a:r>
            <a:r>
              <a:rPr lang="en-US" sz="5400">
                <a:latin typeface="UTM Avo" panose="02040603050506020204" pitchFamily="18" charset="0"/>
              </a:rPr>
              <a:t> đ</a:t>
            </a:r>
            <a:r>
              <a:rPr lang="en-US" sz="2800">
                <a:latin typeface="UTM Avo" panose="02040603050506020204" pitchFamily="18" charset="0"/>
              </a:rPr>
              <a:t>……...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7424" y="3930712"/>
            <a:ext cx="14269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>
                <a:solidFill>
                  <a:srgbClr val="FFFF00"/>
                </a:solidFill>
                <a:latin typeface="UTM Avo" panose="02040603050506020204" pitchFamily="18" charset="0"/>
              </a:rPr>
              <a:t>yêu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976488" y="4265191"/>
            <a:ext cx="3401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704544" y="3938648"/>
            <a:ext cx="12834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rgbClr val="FFFF00"/>
                </a:solidFill>
                <a:latin typeface="UTM Avo" panose="02040603050506020204" pitchFamily="18" charset="0"/>
              </a:rPr>
              <a:t>iêu</a:t>
            </a:r>
          </a:p>
        </p:txBody>
      </p:sp>
      <p:sp>
        <p:nvSpPr>
          <p:cNvPr id="10" name="Freeform 9"/>
          <p:cNvSpPr/>
          <p:nvPr/>
        </p:nvSpPr>
        <p:spPr>
          <a:xfrm>
            <a:off x="5334000" y="4038600"/>
            <a:ext cx="76200" cy="89324"/>
          </a:xfrm>
          <a:custGeom>
            <a:avLst/>
            <a:gdLst>
              <a:gd name="connsiteX0" fmla="*/ 0 w 114300"/>
              <a:gd name="connsiteY0" fmla="*/ 30997 h 173410"/>
              <a:gd name="connsiteX1" fmla="*/ 61994 w 114300"/>
              <a:gd name="connsiteY1" fmla="*/ 0 h 173410"/>
              <a:gd name="connsiteX2" fmla="*/ 108489 w 114300"/>
              <a:gd name="connsiteY2" fmla="*/ 30997 h 173410"/>
              <a:gd name="connsiteX3" fmla="*/ 108489 w 114300"/>
              <a:gd name="connsiteY3" fmla="*/ 154983 h 173410"/>
              <a:gd name="connsiteX4" fmla="*/ 61994 w 114300"/>
              <a:gd name="connsiteY4" fmla="*/ 170482 h 173410"/>
              <a:gd name="connsiteX0" fmla="*/ 0 w 108754"/>
              <a:gd name="connsiteY0" fmla="*/ 30997 h 170965"/>
              <a:gd name="connsiteX1" fmla="*/ 61994 w 108754"/>
              <a:gd name="connsiteY1" fmla="*/ 0 h 170965"/>
              <a:gd name="connsiteX2" fmla="*/ 108489 w 108754"/>
              <a:gd name="connsiteY2" fmla="*/ 30997 h 170965"/>
              <a:gd name="connsiteX3" fmla="*/ 80125 w 108754"/>
              <a:gd name="connsiteY3" fmla="*/ 131105 h 170965"/>
              <a:gd name="connsiteX4" fmla="*/ 61994 w 108754"/>
              <a:gd name="connsiteY4" fmla="*/ 170482 h 170965"/>
              <a:gd name="connsiteX0" fmla="*/ 0 w 108788"/>
              <a:gd name="connsiteY0" fmla="*/ 30997 h 175376"/>
              <a:gd name="connsiteX1" fmla="*/ 61994 w 108788"/>
              <a:gd name="connsiteY1" fmla="*/ 0 h 175376"/>
              <a:gd name="connsiteX2" fmla="*/ 108489 w 108788"/>
              <a:gd name="connsiteY2" fmla="*/ 30997 h 175376"/>
              <a:gd name="connsiteX3" fmla="*/ 80125 w 108788"/>
              <a:gd name="connsiteY3" fmla="*/ 131105 h 175376"/>
              <a:gd name="connsiteX4" fmla="*/ 43558 w 108788"/>
              <a:gd name="connsiteY4" fmla="*/ 174959 h 175376"/>
              <a:gd name="connsiteX0" fmla="*/ 0 w 108788"/>
              <a:gd name="connsiteY0" fmla="*/ 30997 h 196107"/>
              <a:gd name="connsiteX1" fmla="*/ 61994 w 108788"/>
              <a:gd name="connsiteY1" fmla="*/ 0 h 196107"/>
              <a:gd name="connsiteX2" fmla="*/ 108489 w 108788"/>
              <a:gd name="connsiteY2" fmla="*/ 30997 h 196107"/>
              <a:gd name="connsiteX3" fmla="*/ 80125 w 108788"/>
              <a:gd name="connsiteY3" fmla="*/ 131105 h 196107"/>
              <a:gd name="connsiteX4" fmla="*/ 43558 w 108788"/>
              <a:gd name="connsiteY4" fmla="*/ 195853 h 196107"/>
              <a:gd name="connsiteX0" fmla="*/ 0 w 109888"/>
              <a:gd name="connsiteY0" fmla="*/ 30997 h 196099"/>
              <a:gd name="connsiteX1" fmla="*/ 61994 w 109888"/>
              <a:gd name="connsiteY1" fmla="*/ 0 h 196099"/>
              <a:gd name="connsiteX2" fmla="*/ 108489 w 109888"/>
              <a:gd name="connsiteY2" fmla="*/ 30997 h 196099"/>
              <a:gd name="connsiteX3" fmla="*/ 92889 w 109888"/>
              <a:gd name="connsiteY3" fmla="*/ 129613 h 196099"/>
              <a:gd name="connsiteX4" fmla="*/ 43558 w 109888"/>
              <a:gd name="connsiteY4" fmla="*/ 195853 h 196099"/>
              <a:gd name="connsiteX0" fmla="*/ 0 w 116579"/>
              <a:gd name="connsiteY0" fmla="*/ 30997 h 196099"/>
              <a:gd name="connsiteX1" fmla="*/ 61994 w 116579"/>
              <a:gd name="connsiteY1" fmla="*/ 0 h 196099"/>
              <a:gd name="connsiteX2" fmla="*/ 115580 w 116579"/>
              <a:gd name="connsiteY2" fmla="*/ 30997 h 196099"/>
              <a:gd name="connsiteX3" fmla="*/ 92889 w 116579"/>
              <a:gd name="connsiteY3" fmla="*/ 129613 h 196099"/>
              <a:gd name="connsiteX4" fmla="*/ 43558 w 116579"/>
              <a:gd name="connsiteY4" fmla="*/ 195853 h 196099"/>
              <a:gd name="connsiteX0" fmla="*/ 0 w 116557"/>
              <a:gd name="connsiteY0" fmla="*/ 30997 h 205019"/>
              <a:gd name="connsiteX1" fmla="*/ 61994 w 116557"/>
              <a:gd name="connsiteY1" fmla="*/ 0 h 205019"/>
              <a:gd name="connsiteX2" fmla="*/ 115580 w 116557"/>
              <a:gd name="connsiteY2" fmla="*/ 30997 h 205019"/>
              <a:gd name="connsiteX3" fmla="*/ 92889 w 116557"/>
              <a:gd name="connsiteY3" fmla="*/ 129613 h 205019"/>
              <a:gd name="connsiteX4" fmla="*/ 46394 w 116557"/>
              <a:gd name="connsiteY4" fmla="*/ 204807 h 205019"/>
              <a:gd name="connsiteX0" fmla="*/ 0 w 117770"/>
              <a:gd name="connsiteY0" fmla="*/ 30997 h 205031"/>
              <a:gd name="connsiteX1" fmla="*/ 61994 w 117770"/>
              <a:gd name="connsiteY1" fmla="*/ 0 h 205031"/>
              <a:gd name="connsiteX2" fmla="*/ 115580 w 117770"/>
              <a:gd name="connsiteY2" fmla="*/ 30997 h 205031"/>
              <a:gd name="connsiteX3" fmla="*/ 101398 w 117770"/>
              <a:gd name="connsiteY3" fmla="*/ 132598 h 205031"/>
              <a:gd name="connsiteX4" fmla="*/ 46394 w 117770"/>
              <a:gd name="connsiteY4" fmla="*/ 204807 h 205031"/>
              <a:gd name="connsiteX0" fmla="*/ 0 w 117770"/>
              <a:gd name="connsiteY0" fmla="*/ 31609 h 205643"/>
              <a:gd name="connsiteX1" fmla="*/ 25527 w 117770"/>
              <a:gd name="connsiteY1" fmla="*/ 12561 h 205643"/>
              <a:gd name="connsiteX2" fmla="*/ 61994 w 117770"/>
              <a:gd name="connsiteY2" fmla="*/ 612 h 205643"/>
              <a:gd name="connsiteX3" fmla="*/ 115580 w 117770"/>
              <a:gd name="connsiteY3" fmla="*/ 31609 h 205643"/>
              <a:gd name="connsiteX4" fmla="*/ 101398 w 117770"/>
              <a:gd name="connsiteY4" fmla="*/ 133210 h 205643"/>
              <a:gd name="connsiteX5" fmla="*/ 46394 w 117770"/>
              <a:gd name="connsiteY5" fmla="*/ 205419 h 205643"/>
              <a:gd name="connsiteX0" fmla="*/ 0 w 115957"/>
              <a:gd name="connsiteY0" fmla="*/ 31006 h 205040"/>
              <a:gd name="connsiteX1" fmla="*/ 25527 w 115957"/>
              <a:gd name="connsiteY1" fmla="*/ 11958 h 205040"/>
              <a:gd name="connsiteX2" fmla="*/ 61994 w 115957"/>
              <a:gd name="connsiteY2" fmla="*/ 9 h 205040"/>
              <a:gd name="connsiteX3" fmla="*/ 90764 w 115957"/>
              <a:gd name="connsiteY3" fmla="*/ 10466 h 205040"/>
              <a:gd name="connsiteX4" fmla="*/ 115580 w 115957"/>
              <a:gd name="connsiteY4" fmla="*/ 31006 h 205040"/>
              <a:gd name="connsiteX5" fmla="*/ 101398 w 115957"/>
              <a:gd name="connsiteY5" fmla="*/ 132607 h 205040"/>
              <a:gd name="connsiteX6" fmla="*/ 46394 w 115957"/>
              <a:gd name="connsiteY6" fmla="*/ 204816 h 205040"/>
              <a:gd name="connsiteX0" fmla="*/ 0 w 115885"/>
              <a:gd name="connsiteY0" fmla="*/ 31258 h 205292"/>
              <a:gd name="connsiteX1" fmla="*/ 25527 w 115885"/>
              <a:gd name="connsiteY1" fmla="*/ 12210 h 205292"/>
              <a:gd name="connsiteX2" fmla="*/ 61994 w 115885"/>
              <a:gd name="connsiteY2" fmla="*/ 261 h 205292"/>
              <a:gd name="connsiteX3" fmla="*/ 92182 w 115885"/>
              <a:gd name="connsiteY3" fmla="*/ 6241 h 205292"/>
              <a:gd name="connsiteX4" fmla="*/ 115580 w 115885"/>
              <a:gd name="connsiteY4" fmla="*/ 31258 h 205292"/>
              <a:gd name="connsiteX5" fmla="*/ 101398 w 115885"/>
              <a:gd name="connsiteY5" fmla="*/ 132859 h 205292"/>
              <a:gd name="connsiteX6" fmla="*/ 46394 w 115885"/>
              <a:gd name="connsiteY6" fmla="*/ 205068 h 205292"/>
              <a:gd name="connsiteX0" fmla="*/ 0 w 117134"/>
              <a:gd name="connsiteY0" fmla="*/ 31258 h 205292"/>
              <a:gd name="connsiteX1" fmla="*/ 25527 w 117134"/>
              <a:gd name="connsiteY1" fmla="*/ 12210 h 205292"/>
              <a:gd name="connsiteX2" fmla="*/ 61994 w 117134"/>
              <a:gd name="connsiteY2" fmla="*/ 261 h 205292"/>
              <a:gd name="connsiteX3" fmla="*/ 92182 w 117134"/>
              <a:gd name="connsiteY3" fmla="*/ 6241 h 205292"/>
              <a:gd name="connsiteX4" fmla="*/ 115580 w 117134"/>
              <a:gd name="connsiteY4" fmla="*/ 31258 h 205292"/>
              <a:gd name="connsiteX5" fmla="*/ 113455 w 117134"/>
              <a:gd name="connsiteY5" fmla="*/ 77876 h 205292"/>
              <a:gd name="connsiteX6" fmla="*/ 101398 w 117134"/>
              <a:gd name="connsiteY6" fmla="*/ 132859 h 205292"/>
              <a:gd name="connsiteX7" fmla="*/ 46394 w 117134"/>
              <a:gd name="connsiteY7" fmla="*/ 205068 h 205292"/>
              <a:gd name="connsiteX0" fmla="*/ 0 w 122685"/>
              <a:gd name="connsiteY0" fmla="*/ 31258 h 205263"/>
              <a:gd name="connsiteX1" fmla="*/ 25527 w 122685"/>
              <a:gd name="connsiteY1" fmla="*/ 12210 h 205263"/>
              <a:gd name="connsiteX2" fmla="*/ 61994 w 122685"/>
              <a:gd name="connsiteY2" fmla="*/ 261 h 205263"/>
              <a:gd name="connsiteX3" fmla="*/ 92182 w 122685"/>
              <a:gd name="connsiteY3" fmla="*/ 6241 h 205263"/>
              <a:gd name="connsiteX4" fmla="*/ 115580 w 122685"/>
              <a:gd name="connsiteY4" fmla="*/ 31258 h 205263"/>
              <a:gd name="connsiteX5" fmla="*/ 121964 w 122685"/>
              <a:gd name="connsiteY5" fmla="*/ 77876 h 205263"/>
              <a:gd name="connsiteX6" fmla="*/ 101398 w 122685"/>
              <a:gd name="connsiteY6" fmla="*/ 132859 h 205263"/>
              <a:gd name="connsiteX7" fmla="*/ 46394 w 122685"/>
              <a:gd name="connsiteY7" fmla="*/ 205068 h 205263"/>
              <a:gd name="connsiteX0" fmla="*/ 0 w 122685"/>
              <a:gd name="connsiteY0" fmla="*/ 31258 h 205068"/>
              <a:gd name="connsiteX1" fmla="*/ 25527 w 122685"/>
              <a:gd name="connsiteY1" fmla="*/ 12210 h 205068"/>
              <a:gd name="connsiteX2" fmla="*/ 61994 w 122685"/>
              <a:gd name="connsiteY2" fmla="*/ 261 h 205068"/>
              <a:gd name="connsiteX3" fmla="*/ 92182 w 122685"/>
              <a:gd name="connsiteY3" fmla="*/ 6241 h 205068"/>
              <a:gd name="connsiteX4" fmla="*/ 115580 w 122685"/>
              <a:gd name="connsiteY4" fmla="*/ 31258 h 205068"/>
              <a:gd name="connsiteX5" fmla="*/ 121964 w 122685"/>
              <a:gd name="connsiteY5" fmla="*/ 77876 h 205068"/>
              <a:gd name="connsiteX6" fmla="*/ 101398 w 122685"/>
              <a:gd name="connsiteY6" fmla="*/ 132859 h 205068"/>
              <a:gd name="connsiteX7" fmla="*/ 83673 w 122685"/>
              <a:gd name="connsiteY7" fmla="*/ 168912 h 205068"/>
              <a:gd name="connsiteX8" fmla="*/ 46394 w 122685"/>
              <a:gd name="connsiteY8" fmla="*/ 205068 h 205068"/>
              <a:gd name="connsiteX0" fmla="*/ 0 w 122685"/>
              <a:gd name="connsiteY0" fmla="*/ 31258 h 205068"/>
              <a:gd name="connsiteX1" fmla="*/ 25527 w 122685"/>
              <a:gd name="connsiteY1" fmla="*/ 12210 h 205068"/>
              <a:gd name="connsiteX2" fmla="*/ 61994 w 122685"/>
              <a:gd name="connsiteY2" fmla="*/ 261 h 205068"/>
              <a:gd name="connsiteX3" fmla="*/ 92182 w 122685"/>
              <a:gd name="connsiteY3" fmla="*/ 6241 h 205068"/>
              <a:gd name="connsiteX4" fmla="*/ 115580 w 122685"/>
              <a:gd name="connsiteY4" fmla="*/ 31258 h 205068"/>
              <a:gd name="connsiteX5" fmla="*/ 121964 w 122685"/>
              <a:gd name="connsiteY5" fmla="*/ 77876 h 205068"/>
              <a:gd name="connsiteX6" fmla="*/ 107071 w 122685"/>
              <a:gd name="connsiteY6" fmla="*/ 134351 h 205068"/>
              <a:gd name="connsiteX7" fmla="*/ 83673 w 122685"/>
              <a:gd name="connsiteY7" fmla="*/ 168912 h 205068"/>
              <a:gd name="connsiteX8" fmla="*/ 46394 w 122685"/>
              <a:gd name="connsiteY8" fmla="*/ 205068 h 2050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685" h="205068">
                <a:moveTo>
                  <a:pt x="0" y="31258"/>
                </a:moveTo>
                <a:cubicBezTo>
                  <a:pt x="4254" y="28083"/>
                  <a:pt x="15195" y="17376"/>
                  <a:pt x="25527" y="12210"/>
                </a:cubicBezTo>
                <a:cubicBezTo>
                  <a:pt x="35859" y="7044"/>
                  <a:pt x="50885" y="1256"/>
                  <a:pt x="61994" y="261"/>
                </a:cubicBezTo>
                <a:cubicBezTo>
                  <a:pt x="73103" y="-734"/>
                  <a:pt x="83251" y="1075"/>
                  <a:pt x="92182" y="6241"/>
                </a:cubicBezTo>
                <a:cubicBezTo>
                  <a:pt x="101113" y="11407"/>
                  <a:pt x="110616" y="19319"/>
                  <a:pt x="115580" y="31258"/>
                </a:cubicBezTo>
                <a:cubicBezTo>
                  <a:pt x="120544" y="43197"/>
                  <a:pt x="124328" y="60942"/>
                  <a:pt x="121964" y="77876"/>
                </a:cubicBezTo>
                <a:cubicBezTo>
                  <a:pt x="119600" y="94810"/>
                  <a:pt x="113453" y="119179"/>
                  <a:pt x="107071" y="134351"/>
                </a:cubicBezTo>
                <a:cubicBezTo>
                  <a:pt x="100689" y="149523"/>
                  <a:pt x="92840" y="156877"/>
                  <a:pt x="83673" y="168912"/>
                </a:cubicBezTo>
                <a:cubicBezTo>
                  <a:pt x="74506" y="180947"/>
                  <a:pt x="52607" y="199042"/>
                  <a:pt x="46394" y="205068"/>
                </a:cubicBez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3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  <p:bldP spid="2" grpId="0" animBg="1"/>
      <p:bldP spid="2" grpId="1" animBg="1"/>
      <p:bldP spid="5" grpId="0"/>
      <p:bldP spid="5" grpId="1"/>
      <p:bldP spid="7" grpId="0"/>
      <p:bldP spid="13" grpId="0"/>
      <p:bldP spid="13" grpId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16" y="5199753"/>
            <a:ext cx="1320033" cy="13200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12" name="Snip Diagonal Corner Rectangle 11"/>
          <p:cNvSpPr/>
          <p:nvPr/>
        </p:nvSpPr>
        <p:spPr>
          <a:xfrm>
            <a:off x="434376" y="854926"/>
            <a:ext cx="11300424" cy="1875151"/>
          </a:xfrm>
          <a:prstGeom prst="snip2DiagRect">
            <a:avLst>
              <a:gd name="adj1" fmla="val 0"/>
              <a:gd name="adj2" fmla="val 24222"/>
            </a:avLst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Nói 1 câu có tiếng chứa vần </a:t>
            </a:r>
            <a:r>
              <a:rPr lang="en-US" sz="4400" b="1" noProof="0">
                <a:solidFill>
                  <a:srgbClr val="000099"/>
                </a:solidFill>
                <a:latin typeface="UTM Avo" panose="02040603050506020204" pitchFamily="18" charset="0"/>
              </a:rPr>
              <a:t>au</a:t>
            </a:r>
            <a:r>
              <a:rPr lang="en-US" sz="4400" b="1" noProof="0">
                <a:solidFill>
                  <a:prstClr val="white"/>
                </a:solidFill>
                <a:latin typeface="UTM Avo" panose="020406030505060202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79213" y="3013502"/>
            <a:ext cx="323357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Cô</a:t>
            </a:r>
            <a:r>
              <a:rPr kumimoji="0" lang="en-US" sz="48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khen !</a:t>
            </a:r>
            <a:endParaRPr kumimoji="0" lang="en-US" sz="4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908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8" t="7432" r="4048" b="7143"/>
          <a:stretch/>
        </p:blipFill>
        <p:spPr>
          <a:xfrm>
            <a:off x="0" y="0"/>
            <a:ext cx="12197232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94665" y="1267633"/>
            <a:ext cx="9502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pt-BR" sz="72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UTM Avo" panose="02040603050506020204" pitchFamily="18" charset="0"/>
              </a:rPr>
              <a:t>Bài 112. ưu – ươu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828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95600" y="2590800"/>
            <a:ext cx="6821099" cy="335280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22225">
                  <a:solidFill>
                    <a:srgbClr val="00B0F0"/>
                  </a:solidFill>
                  <a:prstDash val="solid"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404653451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39363918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1321</TotalTime>
  <Words>187</Words>
  <Application>Microsoft Office PowerPoint</Application>
  <PresentationFormat>Widescreen</PresentationFormat>
  <Paragraphs>74</Paragraphs>
  <Slides>26</Slides>
  <Notes>2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SingPC</cp:lastModifiedBy>
  <cp:revision>173</cp:revision>
  <dcterms:created xsi:type="dcterms:W3CDTF">2021-11-07T09:12:58Z</dcterms:created>
  <dcterms:modified xsi:type="dcterms:W3CDTF">2025-02-13T06:04:20Z</dcterms:modified>
</cp:coreProperties>
</file>