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0" r:id="rId3"/>
    <p:sldMasterId id="2147483702" r:id="rId4"/>
  </p:sldMasterIdLst>
  <p:notesMasterIdLst>
    <p:notesMasterId r:id="rId21"/>
  </p:notesMasterIdLst>
  <p:sldIdLst>
    <p:sldId id="428" r:id="rId5"/>
    <p:sldId id="436" r:id="rId6"/>
    <p:sldId id="437" r:id="rId7"/>
    <p:sldId id="438" r:id="rId8"/>
    <p:sldId id="439" r:id="rId9"/>
    <p:sldId id="421" r:id="rId10"/>
    <p:sldId id="422" r:id="rId11"/>
    <p:sldId id="423" r:id="rId12"/>
    <p:sldId id="396" r:id="rId13"/>
    <p:sldId id="397" r:id="rId14"/>
    <p:sldId id="274" r:id="rId15"/>
    <p:sldId id="296" r:id="rId16"/>
    <p:sldId id="297" r:id="rId17"/>
    <p:sldId id="298" r:id="rId18"/>
    <p:sldId id="399" r:id="rId19"/>
    <p:sldId id="43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9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B6FEE-A22D-49BD-A84D-FCCC0B117E7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A876C-C52A-4573-9B48-709253731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5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599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e4b7ac326b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e4b7ac326b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3425"/>
      </p:ext>
    </p:extLst>
  </p:cSld>
  <p:clrMapOvr>
    <a:masterClrMapping/>
  </p:clrMapOvr>
  <p:transition spd="slow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685767" y="1274833"/>
            <a:ext cx="5007600" cy="4150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006500" y="2972033"/>
            <a:ext cx="4085200" cy="7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1006500" y="1625867"/>
            <a:ext cx="2295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120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006500" y="3951800"/>
            <a:ext cx="39012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5564304" y="5123908"/>
            <a:ext cx="225545" cy="222385"/>
          </a:xfrm>
          <a:custGeom>
            <a:avLst/>
            <a:gdLst/>
            <a:ahLst/>
            <a:cxnLst/>
            <a:rect l="l" t="t" r="r" b="b"/>
            <a:pathLst>
              <a:path w="3426" h="3378" extrusionOk="0">
                <a:moveTo>
                  <a:pt x="1713" y="1"/>
                </a:moveTo>
                <a:cubicBezTo>
                  <a:pt x="1670" y="1"/>
                  <a:pt x="1627" y="22"/>
                  <a:pt x="1604" y="65"/>
                </a:cubicBezTo>
                <a:lnTo>
                  <a:pt x="1087" y="1011"/>
                </a:lnTo>
                <a:cubicBezTo>
                  <a:pt x="1076" y="1033"/>
                  <a:pt x="1060" y="1050"/>
                  <a:pt x="1038" y="1060"/>
                </a:cubicBezTo>
                <a:lnTo>
                  <a:pt x="93" y="1582"/>
                </a:lnTo>
                <a:cubicBezTo>
                  <a:pt x="1" y="1631"/>
                  <a:pt x="1" y="1753"/>
                  <a:pt x="93" y="1802"/>
                </a:cubicBezTo>
                <a:lnTo>
                  <a:pt x="1038" y="2319"/>
                </a:lnTo>
                <a:cubicBezTo>
                  <a:pt x="1060" y="2329"/>
                  <a:pt x="1076" y="2346"/>
                  <a:pt x="1087" y="2366"/>
                </a:cubicBezTo>
                <a:lnTo>
                  <a:pt x="1604" y="3313"/>
                </a:lnTo>
                <a:cubicBezTo>
                  <a:pt x="1627" y="3356"/>
                  <a:pt x="1670" y="3377"/>
                  <a:pt x="1713" y="3377"/>
                </a:cubicBezTo>
                <a:cubicBezTo>
                  <a:pt x="1757" y="3377"/>
                  <a:pt x="1800" y="3356"/>
                  <a:pt x="1824" y="3313"/>
                </a:cubicBezTo>
                <a:lnTo>
                  <a:pt x="2346" y="2366"/>
                </a:lnTo>
                <a:cubicBezTo>
                  <a:pt x="2356" y="2346"/>
                  <a:pt x="2373" y="2329"/>
                  <a:pt x="2393" y="2319"/>
                </a:cubicBezTo>
                <a:lnTo>
                  <a:pt x="3341" y="1802"/>
                </a:lnTo>
                <a:cubicBezTo>
                  <a:pt x="3426" y="1753"/>
                  <a:pt x="3426" y="1631"/>
                  <a:pt x="3341" y="1582"/>
                </a:cubicBezTo>
                <a:lnTo>
                  <a:pt x="2393" y="1060"/>
                </a:lnTo>
                <a:cubicBezTo>
                  <a:pt x="2373" y="1050"/>
                  <a:pt x="2356" y="1033"/>
                  <a:pt x="2346" y="1011"/>
                </a:cubicBezTo>
                <a:lnTo>
                  <a:pt x="1824" y="65"/>
                </a:lnTo>
                <a:cubicBezTo>
                  <a:pt x="1800" y="22"/>
                  <a:pt x="1757" y="1"/>
                  <a:pt x="1713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>
            <a:off x="5564307" y="11753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/>
          <p:nvPr/>
        </p:nvSpPr>
        <p:spPr>
          <a:xfrm>
            <a:off x="9961151" y="63505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3"/>
          <p:cNvSpPr/>
          <p:nvPr/>
        </p:nvSpPr>
        <p:spPr>
          <a:xfrm>
            <a:off x="11192606" y="37533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3"/>
          <p:cNvSpPr/>
          <p:nvPr/>
        </p:nvSpPr>
        <p:spPr>
          <a:xfrm>
            <a:off x="2173606" y="63505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3"/>
          <p:cNvSpPr/>
          <p:nvPr/>
        </p:nvSpPr>
        <p:spPr>
          <a:xfrm>
            <a:off x="554823" y="44953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3"/>
          <p:cNvSpPr/>
          <p:nvPr/>
        </p:nvSpPr>
        <p:spPr>
          <a:xfrm>
            <a:off x="1586074" y="5434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11107597" y="6665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9462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701867" y="580467"/>
            <a:ext cx="10788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0000" y="1457000"/>
            <a:ext cx="10054000" cy="4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30" lvl="0" indent="-40642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Black Han Sans"/>
              <a:buAutoNum type="arabicPeriod"/>
              <a:defRPr sz="1667"/>
            </a:lvl1pPr>
            <a:lvl2pPr marL="1219261" lvl="1" indent="-4064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828891" lvl="2" indent="-4064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2438522" lvl="3" indent="-4064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3048152" lvl="4" indent="-4064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3657783" lvl="5" indent="-4064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4267413" lvl="6" indent="-4064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4877044" lvl="7" indent="-4064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5486674" lvl="8" indent="-4064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9844174" y="1688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4"/>
          <p:cNvSpPr/>
          <p:nvPr/>
        </p:nvSpPr>
        <p:spPr>
          <a:xfrm>
            <a:off x="1204679" y="1688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4"/>
          <p:cNvSpPr/>
          <p:nvPr/>
        </p:nvSpPr>
        <p:spPr>
          <a:xfrm>
            <a:off x="11620939" y="34869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4"/>
          <p:cNvSpPr/>
          <p:nvPr/>
        </p:nvSpPr>
        <p:spPr>
          <a:xfrm>
            <a:off x="10106051" y="63500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92099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701867" y="580467"/>
            <a:ext cx="10788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723733" y="3324733"/>
            <a:ext cx="3445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33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4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4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4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4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4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4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4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4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571733" y="3787933"/>
            <a:ext cx="3749600" cy="16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3"/>
          </p:nvPr>
        </p:nvSpPr>
        <p:spPr>
          <a:xfrm>
            <a:off x="7022667" y="3324733"/>
            <a:ext cx="3445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33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4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4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4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4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4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4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4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4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4"/>
          </p:nvPr>
        </p:nvSpPr>
        <p:spPr>
          <a:xfrm>
            <a:off x="6870700" y="3787933"/>
            <a:ext cx="3749600" cy="16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10976641" y="4547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5"/>
          <p:cNvSpPr/>
          <p:nvPr/>
        </p:nvSpPr>
        <p:spPr>
          <a:xfrm>
            <a:off x="554830" y="57083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5"/>
          <p:cNvSpPr/>
          <p:nvPr/>
        </p:nvSpPr>
        <p:spPr>
          <a:xfrm>
            <a:off x="8594551" y="61446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5"/>
          <p:cNvSpPr/>
          <p:nvPr/>
        </p:nvSpPr>
        <p:spPr>
          <a:xfrm>
            <a:off x="11354506" y="28877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5"/>
          <p:cNvSpPr/>
          <p:nvPr/>
        </p:nvSpPr>
        <p:spPr>
          <a:xfrm>
            <a:off x="1099174" y="1962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5"/>
          <p:cNvSpPr/>
          <p:nvPr/>
        </p:nvSpPr>
        <p:spPr>
          <a:xfrm>
            <a:off x="10553013" y="53957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5"/>
          <p:cNvSpPr/>
          <p:nvPr/>
        </p:nvSpPr>
        <p:spPr>
          <a:xfrm>
            <a:off x="3860497" y="64032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11650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>
            <a:off x="701867" y="580467"/>
            <a:ext cx="10788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grpSp>
        <p:nvGrpSpPr>
          <p:cNvPr id="52" name="Google Shape;52;p6"/>
          <p:cNvGrpSpPr/>
          <p:nvPr/>
        </p:nvGrpSpPr>
        <p:grpSpPr>
          <a:xfrm>
            <a:off x="11128525" y="5724322"/>
            <a:ext cx="755755" cy="669860"/>
            <a:chOff x="7225244" y="1235391"/>
            <a:chExt cx="566816" cy="502395"/>
          </a:xfrm>
        </p:grpSpPr>
        <p:sp>
          <p:nvSpPr>
            <p:cNvPr id="53" name="Google Shape;53;p6"/>
            <p:cNvSpPr/>
            <p:nvPr/>
          </p:nvSpPr>
          <p:spPr>
            <a:xfrm>
              <a:off x="7225244" y="1235391"/>
              <a:ext cx="566816" cy="502395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1691" y="1"/>
                  </a:moveTo>
                  <a:cubicBezTo>
                    <a:pt x="1352" y="1"/>
                    <a:pt x="1077" y="91"/>
                    <a:pt x="887" y="281"/>
                  </a:cubicBezTo>
                  <a:cubicBezTo>
                    <a:pt x="0" y="1163"/>
                    <a:pt x="1269" y="3862"/>
                    <a:pt x="3710" y="6309"/>
                  </a:cubicBezTo>
                  <a:cubicBezTo>
                    <a:pt x="5627" y="8222"/>
                    <a:pt x="7697" y="9412"/>
                    <a:pt x="8929" y="9412"/>
                  </a:cubicBezTo>
                  <a:cubicBezTo>
                    <a:pt x="9269" y="9412"/>
                    <a:pt x="9545" y="9322"/>
                    <a:pt x="9737" y="9131"/>
                  </a:cubicBezTo>
                  <a:cubicBezTo>
                    <a:pt x="10619" y="8250"/>
                    <a:pt x="9356" y="5550"/>
                    <a:pt x="6909" y="3110"/>
                  </a:cubicBezTo>
                  <a:cubicBezTo>
                    <a:pt x="4995" y="1192"/>
                    <a:pt x="2922" y="1"/>
                    <a:pt x="1691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6"/>
            <p:cNvSpPr/>
            <p:nvPr/>
          </p:nvSpPr>
          <p:spPr>
            <a:xfrm>
              <a:off x="7225244" y="1235391"/>
              <a:ext cx="566816" cy="502395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8930" y="1"/>
                  </a:moveTo>
                  <a:cubicBezTo>
                    <a:pt x="7698" y="1"/>
                    <a:pt x="5628" y="1192"/>
                    <a:pt x="3710" y="3110"/>
                  </a:cubicBezTo>
                  <a:cubicBezTo>
                    <a:pt x="1269" y="5550"/>
                    <a:pt x="0" y="8250"/>
                    <a:pt x="887" y="9131"/>
                  </a:cubicBezTo>
                  <a:cubicBezTo>
                    <a:pt x="1077" y="9322"/>
                    <a:pt x="1353" y="9412"/>
                    <a:pt x="1692" y="9412"/>
                  </a:cubicBezTo>
                  <a:cubicBezTo>
                    <a:pt x="2923" y="9412"/>
                    <a:pt x="4996" y="8222"/>
                    <a:pt x="6909" y="6309"/>
                  </a:cubicBezTo>
                  <a:cubicBezTo>
                    <a:pt x="9356" y="3862"/>
                    <a:pt x="10619" y="1163"/>
                    <a:pt x="9737" y="281"/>
                  </a:cubicBezTo>
                  <a:cubicBezTo>
                    <a:pt x="9545" y="91"/>
                    <a:pt x="9269" y="1"/>
                    <a:pt x="8930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" name="Google Shape;55;p6"/>
          <p:cNvSpPr/>
          <p:nvPr/>
        </p:nvSpPr>
        <p:spPr>
          <a:xfrm>
            <a:off x="9214970" y="6174408"/>
            <a:ext cx="225545" cy="222385"/>
          </a:xfrm>
          <a:custGeom>
            <a:avLst/>
            <a:gdLst/>
            <a:ahLst/>
            <a:cxnLst/>
            <a:rect l="l" t="t" r="r" b="b"/>
            <a:pathLst>
              <a:path w="3426" h="3378" extrusionOk="0">
                <a:moveTo>
                  <a:pt x="1713" y="1"/>
                </a:moveTo>
                <a:cubicBezTo>
                  <a:pt x="1670" y="1"/>
                  <a:pt x="1627" y="22"/>
                  <a:pt x="1604" y="65"/>
                </a:cubicBezTo>
                <a:lnTo>
                  <a:pt x="1087" y="1011"/>
                </a:lnTo>
                <a:cubicBezTo>
                  <a:pt x="1076" y="1033"/>
                  <a:pt x="1060" y="1050"/>
                  <a:pt x="1038" y="1060"/>
                </a:cubicBezTo>
                <a:lnTo>
                  <a:pt x="93" y="1582"/>
                </a:lnTo>
                <a:cubicBezTo>
                  <a:pt x="1" y="1631"/>
                  <a:pt x="1" y="1753"/>
                  <a:pt x="93" y="1802"/>
                </a:cubicBezTo>
                <a:lnTo>
                  <a:pt x="1038" y="2319"/>
                </a:lnTo>
                <a:cubicBezTo>
                  <a:pt x="1060" y="2329"/>
                  <a:pt x="1076" y="2346"/>
                  <a:pt x="1087" y="2366"/>
                </a:cubicBezTo>
                <a:lnTo>
                  <a:pt x="1604" y="3313"/>
                </a:lnTo>
                <a:cubicBezTo>
                  <a:pt x="1627" y="3356"/>
                  <a:pt x="1670" y="3377"/>
                  <a:pt x="1713" y="3377"/>
                </a:cubicBezTo>
                <a:cubicBezTo>
                  <a:pt x="1757" y="3377"/>
                  <a:pt x="1800" y="3356"/>
                  <a:pt x="1824" y="3313"/>
                </a:cubicBezTo>
                <a:lnTo>
                  <a:pt x="2346" y="2366"/>
                </a:lnTo>
                <a:cubicBezTo>
                  <a:pt x="2356" y="2346"/>
                  <a:pt x="2373" y="2329"/>
                  <a:pt x="2393" y="2319"/>
                </a:cubicBezTo>
                <a:lnTo>
                  <a:pt x="3341" y="1802"/>
                </a:lnTo>
                <a:cubicBezTo>
                  <a:pt x="3426" y="1753"/>
                  <a:pt x="3426" y="1631"/>
                  <a:pt x="3341" y="1582"/>
                </a:cubicBezTo>
                <a:lnTo>
                  <a:pt x="2393" y="1060"/>
                </a:lnTo>
                <a:cubicBezTo>
                  <a:pt x="2373" y="1050"/>
                  <a:pt x="2356" y="1033"/>
                  <a:pt x="2346" y="1011"/>
                </a:cubicBezTo>
                <a:lnTo>
                  <a:pt x="1824" y="65"/>
                </a:lnTo>
                <a:cubicBezTo>
                  <a:pt x="1800" y="22"/>
                  <a:pt x="1757" y="1"/>
                  <a:pt x="1713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6"/>
          <p:cNvSpPr/>
          <p:nvPr/>
        </p:nvSpPr>
        <p:spPr>
          <a:xfrm>
            <a:off x="11107597" y="4548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6"/>
          <p:cNvSpPr/>
          <p:nvPr/>
        </p:nvSpPr>
        <p:spPr>
          <a:xfrm>
            <a:off x="7168618" y="65182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6"/>
          <p:cNvSpPr/>
          <p:nvPr/>
        </p:nvSpPr>
        <p:spPr>
          <a:xfrm>
            <a:off x="11375457" y="25593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6"/>
          <p:cNvSpPr/>
          <p:nvPr/>
        </p:nvSpPr>
        <p:spPr>
          <a:xfrm>
            <a:off x="2252539" y="61563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6"/>
          <p:cNvSpPr/>
          <p:nvPr/>
        </p:nvSpPr>
        <p:spPr>
          <a:xfrm>
            <a:off x="9214974" y="1290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6"/>
          <p:cNvSpPr/>
          <p:nvPr/>
        </p:nvSpPr>
        <p:spPr>
          <a:xfrm>
            <a:off x="554823" y="44953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4342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/>
          <p:nvPr/>
        </p:nvSpPr>
        <p:spPr>
          <a:xfrm>
            <a:off x="701867" y="580467"/>
            <a:ext cx="51812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960000" y="1555667"/>
            <a:ext cx="4825600" cy="18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/>
          <p:nvPr/>
        </p:nvSpPr>
        <p:spPr>
          <a:xfrm>
            <a:off x="5857674" y="1984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7"/>
          <p:cNvSpPr/>
          <p:nvPr/>
        </p:nvSpPr>
        <p:spPr>
          <a:xfrm>
            <a:off x="560513" y="35762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7"/>
          <p:cNvSpPr/>
          <p:nvPr/>
        </p:nvSpPr>
        <p:spPr>
          <a:xfrm>
            <a:off x="9635518" y="64098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7"/>
          <p:cNvSpPr/>
          <p:nvPr/>
        </p:nvSpPr>
        <p:spPr>
          <a:xfrm>
            <a:off x="2647239" y="63513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7"/>
          <p:cNvSpPr txBox="1">
            <a:spLocks noGrp="1"/>
          </p:cNvSpPr>
          <p:nvPr>
            <p:ph type="subTitle" idx="1"/>
          </p:nvPr>
        </p:nvSpPr>
        <p:spPr>
          <a:xfrm>
            <a:off x="1061600" y="3576267"/>
            <a:ext cx="4429600" cy="17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1974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/>
          <p:nvPr/>
        </p:nvSpPr>
        <p:spPr>
          <a:xfrm>
            <a:off x="2489200" y="1663700"/>
            <a:ext cx="7200800" cy="3518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2499200" y="1660800"/>
            <a:ext cx="7193600" cy="3536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73" name="Google Shape;73;p8"/>
          <p:cNvSpPr/>
          <p:nvPr/>
        </p:nvSpPr>
        <p:spPr>
          <a:xfrm>
            <a:off x="9202007" y="62007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8"/>
          <p:cNvSpPr/>
          <p:nvPr/>
        </p:nvSpPr>
        <p:spPr>
          <a:xfrm>
            <a:off x="3109146" y="15367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8"/>
          <p:cNvSpPr/>
          <p:nvPr/>
        </p:nvSpPr>
        <p:spPr>
          <a:xfrm>
            <a:off x="2363051" y="50274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8"/>
          <p:cNvSpPr/>
          <p:nvPr/>
        </p:nvSpPr>
        <p:spPr>
          <a:xfrm>
            <a:off x="11318206" y="21114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8"/>
          <p:cNvSpPr/>
          <p:nvPr/>
        </p:nvSpPr>
        <p:spPr>
          <a:xfrm>
            <a:off x="554823" y="58861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8"/>
          <p:cNvSpPr/>
          <p:nvPr/>
        </p:nvSpPr>
        <p:spPr>
          <a:xfrm>
            <a:off x="3469674" y="57338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8"/>
          <p:cNvSpPr/>
          <p:nvPr/>
        </p:nvSpPr>
        <p:spPr>
          <a:xfrm>
            <a:off x="9566418" y="15943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8"/>
          <p:cNvSpPr/>
          <p:nvPr/>
        </p:nvSpPr>
        <p:spPr>
          <a:xfrm>
            <a:off x="9566430" y="39577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8"/>
          <p:cNvSpPr/>
          <p:nvPr/>
        </p:nvSpPr>
        <p:spPr>
          <a:xfrm>
            <a:off x="5965058" y="7636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8"/>
          <p:cNvSpPr/>
          <p:nvPr/>
        </p:nvSpPr>
        <p:spPr>
          <a:xfrm>
            <a:off x="7444858" y="54753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8"/>
          <p:cNvSpPr/>
          <p:nvPr/>
        </p:nvSpPr>
        <p:spPr>
          <a:xfrm>
            <a:off x="10662025" y="3878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99335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"/>
          <p:cNvSpPr/>
          <p:nvPr/>
        </p:nvSpPr>
        <p:spPr>
          <a:xfrm>
            <a:off x="701867" y="580467"/>
            <a:ext cx="10788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9"/>
          <p:cNvSpPr txBox="1">
            <a:spLocks noGrp="1"/>
          </p:cNvSpPr>
          <p:nvPr>
            <p:ph type="title"/>
          </p:nvPr>
        </p:nvSpPr>
        <p:spPr>
          <a:xfrm>
            <a:off x="2672000" y="2051167"/>
            <a:ext cx="6848000" cy="8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subTitle" idx="1"/>
          </p:nvPr>
        </p:nvSpPr>
        <p:spPr>
          <a:xfrm>
            <a:off x="2672000" y="3048833"/>
            <a:ext cx="6848000" cy="17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9"/>
          <p:cNvSpPr/>
          <p:nvPr/>
        </p:nvSpPr>
        <p:spPr>
          <a:xfrm>
            <a:off x="3179607" y="4547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9"/>
          <p:cNvSpPr/>
          <p:nvPr/>
        </p:nvSpPr>
        <p:spPr>
          <a:xfrm>
            <a:off x="160163" y="54517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9"/>
          <p:cNvSpPr/>
          <p:nvPr/>
        </p:nvSpPr>
        <p:spPr>
          <a:xfrm>
            <a:off x="8594551" y="61446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9"/>
          <p:cNvSpPr/>
          <p:nvPr/>
        </p:nvSpPr>
        <p:spPr>
          <a:xfrm>
            <a:off x="11354506" y="28877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9"/>
          <p:cNvSpPr/>
          <p:nvPr/>
        </p:nvSpPr>
        <p:spPr>
          <a:xfrm>
            <a:off x="6797007" y="1490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9"/>
          <p:cNvSpPr/>
          <p:nvPr/>
        </p:nvSpPr>
        <p:spPr>
          <a:xfrm>
            <a:off x="591779" y="41650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9"/>
          <p:cNvSpPr/>
          <p:nvPr/>
        </p:nvSpPr>
        <p:spPr>
          <a:xfrm>
            <a:off x="11731006" y="43046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9"/>
          <p:cNvSpPr/>
          <p:nvPr/>
        </p:nvSpPr>
        <p:spPr>
          <a:xfrm>
            <a:off x="6133518" y="64911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63958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 txBox="1">
            <a:spLocks noGrp="1"/>
          </p:cNvSpPr>
          <p:nvPr>
            <p:ph type="title"/>
          </p:nvPr>
        </p:nvSpPr>
        <p:spPr>
          <a:xfrm>
            <a:off x="960000" y="5381067"/>
            <a:ext cx="10272000" cy="763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8909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/>
          <p:nvPr/>
        </p:nvSpPr>
        <p:spPr>
          <a:xfrm>
            <a:off x="3808900" y="1353800"/>
            <a:ext cx="7697600" cy="4150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11"/>
          <p:cNvSpPr txBox="1">
            <a:spLocks noGrp="1"/>
          </p:cNvSpPr>
          <p:nvPr>
            <p:ph type="title" hasCustomPrompt="1"/>
          </p:nvPr>
        </p:nvSpPr>
        <p:spPr>
          <a:xfrm>
            <a:off x="4608167" y="2453333"/>
            <a:ext cx="6630400" cy="1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12801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1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1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1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1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1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1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1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1"/>
            </a:lvl9pPr>
          </a:lstStyle>
          <a:p>
            <a:r>
              <a:t>xx%</a:t>
            </a:r>
          </a:p>
        </p:txBody>
      </p:sp>
      <p:sp>
        <p:nvSpPr>
          <p:cNvPr id="101" name="Google Shape;101;p11"/>
          <p:cNvSpPr txBox="1">
            <a:spLocks noGrp="1"/>
          </p:cNvSpPr>
          <p:nvPr>
            <p:ph type="subTitle" idx="1"/>
          </p:nvPr>
        </p:nvSpPr>
        <p:spPr>
          <a:xfrm>
            <a:off x="4608167" y="3941467"/>
            <a:ext cx="66304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02" name="Google Shape;102;p11"/>
          <p:cNvSpPr/>
          <p:nvPr/>
        </p:nvSpPr>
        <p:spPr>
          <a:xfrm>
            <a:off x="3679570" y="5364374"/>
            <a:ext cx="225545" cy="222385"/>
          </a:xfrm>
          <a:custGeom>
            <a:avLst/>
            <a:gdLst/>
            <a:ahLst/>
            <a:cxnLst/>
            <a:rect l="l" t="t" r="r" b="b"/>
            <a:pathLst>
              <a:path w="3426" h="3378" extrusionOk="0">
                <a:moveTo>
                  <a:pt x="1713" y="1"/>
                </a:moveTo>
                <a:cubicBezTo>
                  <a:pt x="1670" y="1"/>
                  <a:pt x="1627" y="22"/>
                  <a:pt x="1604" y="65"/>
                </a:cubicBezTo>
                <a:lnTo>
                  <a:pt x="1087" y="1011"/>
                </a:lnTo>
                <a:cubicBezTo>
                  <a:pt x="1076" y="1033"/>
                  <a:pt x="1060" y="1050"/>
                  <a:pt x="1038" y="1060"/>
                </a:cubicBezTo>
                <a:lnTo>
                  <a:pt x="93" y="1582"/>
                </a:lnTo>
                <a:cubicBezTo>
                  <a:pt x="1" y="1631"/>
                  <a:pt x="1" y="1753"/>
                  <a:pt x="93" y="1802"/>
                </a:cubicBezTo>
                <a:lnTo>
                  <a:pt x="1038" y="2319"/>
                </a:lnTo>
                <a:cubicBezTo>
                  <a:pt x="1060" y="2329"/>
                  <a:pt x="1076" y="2346"/>
                  <a:pt x="1087" y="2366"/>
                </a:cubicBezTo>
                <a:lnTo>
                  <a:pt x="1604" y="3313"/>
                </a:lnTo>
                <a:cubicBezTo>
                  <a:pt x="1627" y="3356"/>
                  <a:pt x="1670" y="3377"/>
                  <a:pt x="1713" y="3377"/>
                </a:cubicBezTo>
                <a:cubicBezTo>
                  <a:pt x="1757" y="3377"/>
                  <a:pt x="1800" y="3356"/>
                  <a:pt x="1824" y="3313"/>
                </a:cubicBezTo>
                <a:lnTo>
                  <a:pt x="2346" y="2366"/>
                </a:lnTo>
                <a:cubicBezTo>
                  <a:pt x="2356" y="2346"/>
                  <a:pt x="2373" y="2329"/>
                  <a:pt x="2393" y="2319"/>
                </a:cubicBezTo>
                <a:lnTo>
                  <a:pt x="3341" y="1802"/>
                </a:lnTo>
                <a:cubicBezTo>
                  <a:pt x="3426" y="1753"/>
                  <a:pt x="3426" y="1631"/>
                  <a:pt x="3341" y="1582"/>
                </a:cubicBezTo>
                <a:lnTo>
                  <a:pt x="2393" y="1060"/>
                </a:lnTo>
                <a:cubicBezTo>
                  <a:pt x="2373" y="1050"/>
                  <a:pt x="2356" y="1033"/>
                  <a:pt x="2346" y="1011"/>
                </a:cubicBezTo>
                <a:lnTo>
                  <a:pt x="1824" y="65"/>
                </a:lnTo>
                <a:cubicBezTo>
                  <a:pt x="1800" y="22"/>
                  <a:pt x="1757" y="1"/>
                  <a:pt x="1713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11"/>
          <p:cNvSpPr/>
          <p:nvPr/>
        </p:nvSpPr>
        <p:spPr>
          <a:xfrm>
            <a:off x="11375463" y="12345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11"/>
          <p:cNvSpPr/>
          <p:nvPr/>
        </p:nvSpPr>
        <p:spPr>
          <a:xfrm>
            <a:off x="8828518" y="53463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11"/>
          <p:cNvSpPr/>
          <p:nvPr/>
        </p:nvSpPr>
        <p:spPr>
          <a:xfrm>
            <a:off x="11375457" y="53463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1"/>
          <p:cNvSpPr/>
          <p:nvPr/>
        </p:nvSpPr>
        <p:spPr>
          <a:xfrm>
            <a:off x="7225357" y="4548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11"/>
          <p:cNvSpPr/>
          <p:nvPr/>
        </p:nvSpPr>
        <p:spPr>
          <a:xfrm>
            <a:off x="4705807" y="12345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62114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3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190156"/>
      </p:ext>
    </p:extLst>
  </p:cSld>
  <p:clrMapOvr>
    <a:masterClrMapping/>
  </p:clrMapOvr>
  <p:transition spd="slow" advTm="3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/>
          <p:nvPr/>
        </p:nvSpPr>
        <p:spPr>
          <a:xfrm>
            <a:off x="701867" y="580467"/>
            <a:ext cx="10788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/>
          </p:nvPr>
        </p:nvSpPr>
        <p:spPr>
          <a:xfrm>
            <a:off x="2857125" y="2157700"/>
            <a:ext cx="26828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2" hasCustomPrompt="1"/>
          </p:nvPr>
        </p:nvSpPr>
        <p:spPr>
          <a:xfrm>
            <a:off x="1794708" y="2157700"/>
            <a:ext cx="10624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"/>
          </p:nvPr>
        </p:nvSpPr>
        <p:spPr>
          <a:xfrm>
            <a:off x="2857125" y="2620900"/>
            <a:ext cx="2488000" cy="10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3"/>
          </p:nvPr>
        </p:nvSpPr>
        <p:spPr>
          <a:xfrm>
            <a:off x="7714492" y="2157700"/>
            <a:ext cx="26828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4" hasCustomPrompt="1"/>
          </p:nvPr>
        </p:nvSpPr>
        <p:spPr>
          <a:xfrm>
            <a:off x="6652075" y="2157700"/>
            <a:ext cx="10624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5"/>
          </p:nvPr>
        </p:nvSpPr>
        <p:spPr>
          <a:xfrm>
            <a:off x="7714492" y="2620900"/>
            <a:ext cx="2488000" cy="10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6"/>
          </p:nvPr>
        </p:nvSpPr>
        <p:spPr>
          <a:xfrm>
            <a:off x="2857125" y="4023367"/>
            <a:ext cx="26828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7" hasCustomPrompt="1"/>
          </p:nvPr>
        </p:nvSpPr>
        <p:spPr>
          <a:xfrm>
            <a:off x="1794708" y="4023367"/>
            <a:ext cx="10624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8"/>
          </p:nvPr>
        </p:nvSpPr>
        <p:spPr>
          <a:xfrm>
            <a:off x="7714492" y="4023367"/>
            <a:ext cx="26828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9" hasCustomPrompt="1"/>
          </p:nvPr>
        </p:nvSpPr>
        <p:spPr>
          <a:xfrm>
            <a:off x="6652075" y="4023367"/>
            <a:ext cx="10624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13"/>
          </p:nvPr>
        </p:nvSpPr>
        <p:spPr>
          <a:xfrm>
            <a:off x="7714487" y="4486567"/>
            <a:ext cx="2488000" cy="10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4"/>
          </p:nvPr>
        </p:nvSpPr>
        <p:spPr>
          <a:xfrm>
            <a:off x="2857125" y="4486567"/>
            <a:ext cx="2488000" cy="10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/>
          <p:nvPr/>
        </p:nvSpPr>
        <p:spPr>
          <a:xfrm>
            <a:off x="5857674" y="1984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13"/>
          <p:cNvSpPr/>
          <p:nvPr/>
        </p:nvSpPr>
        <p:spPr>
          <a:xfrm>
            <a:off x="560513" y="35762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13"/>
          <p:cNvSpPr/>
          <p:nvPr/>
        </p:nvSpPr>
        <p:spPr>
          <a:xfrm>
            <a:off x="9635518" y="64098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3"/>
          <p:cNvSpPr/>
          <p:nvPr/>
        </p:nvSpPr>
        <p:spPr>
          <a:xfrm>
            <a:off x="11360506" y="37434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3"/>
          <p:cNvSpPr/>
          <p:nvPr/>
        </p:nvSpPr>
        <p:spPr>
          <a:xfrm>
            <a:off x="2647239" y="63513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98535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4"/>
          <p:cNvSpPr/>
          <p:nvPr/>
        </p:nvSpPr>
        <p:spPr>
          <a:xfrm>
            <a:off x="1335413" y="751200"/>
            <a:ext cx="9521200" cy="535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3090400" y="4450000"/>
            <a:ext cx="6011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subTitle" idx="1"/>
          </p:nvPr>
        </p:nvSpPr>
        <p:spPr>
          <a:xfrm>
            <a:off x="2281717" y="1698800"/>
            <a:ext cx="7628400" cy="27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133" name="Google Shape;133;p14"/>
          <p:cNvSpPr/>
          <p:nvPr/>
        </p:nvSpPr>
        <p:spPr>
          <a:xfrm>
            <a:off x="8097607" y="1589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14"/>
          <p:cNvSpPr/>
          <p:nvPr/>
        </p:nvSpPr>
        <p:spPr>
          <a:xfrm>
            <a:off x="3740646" y="3508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14"/>
          <p:cNvSpPr/>
          <p:nvPr/>
        </p:nvSpPr>
        <p:spPr>
          <a:xfrm>
            <a:off x="9961151" y="63505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/>
          <p:nvPr/>
        </p:nvSpPr>
        <p:spPr>
          <a:xfrm>
            <a:off x="11192606" y="37533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4"/>
          <p:cNvSpPr/>
          <p:nvPr/>
        </p:nvSpPr>
        <p:spPr>
          <a:xfrm>
            <a:off x="685773" y="26205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14"/>
          <p:cNvSpPr/>
          <p:nvPr/>
        </p:nvSpPr>
        <p:spPr>
          <a:xfrm>
            <a:off x="5857674" y="62667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14"/>
          <p:cNvSpPr/>
          <p:nvPr/>
        </p:nvSpPr>
        <p:spPr>
          <a:xfrm>
            <a:off x="2173606" y="63505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87833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/>
          <p:nvPr/>
        </p:nvSpPr>
        <p:spPr>
          <a:xfrm>
            <a:off x="701867" y="580467"/>
            <a:ext cx="10788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15"/>
          <p:cNvSpPr txBox="1">
            <a:spLocks noGrp="1"/>
          </p:cNvSpPr>
          <p:nvPr>
            <p:ph type="subTitle" idx="1"/>
          </p:nvPr>
        </p:nvSpPr>
        <p:spPr>
          <a:xfrm>
            <a:off x="960000" y="2031600"/>
            <a:ext cx="5350000" cy="3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▨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10976641" y="4547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5"/>
          <p:cNvSpPr/>
          <p:nvPr/>
        </p:nvSpPr>
        <p:spPr>
          <a:xfrm>
            <a:off x="554830" y="57083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15"/>
          <p:cNvSpPr/>
          <p:nvPr/>
        </p:nvSpPr>
        <p:spPr>
          <a:xfrm>
            <a:off x="11354506" y="28877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15"/>
          <p:cNvSpPr/>
          <p:nvPr/>
        </p:nvSpPr>
        <p:spPr>
          <a:xfrm>
            <a:off x="3860497" y="64032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15"/>
          <p:cNvSpPr/>
          <p:nvPr/>
        </p:nvSpPr>
        <p:spPr>
          <a:xfrm>
            <a:off x="1099174" y="1962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5"/>
          <p:cNvSpPr/>
          <p:nvPr/>
        </p:nvSpPr>
        <p:spPr>
          <a:xfrm>
            <a:off x="8594551" y="61446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29234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/>
          <p:nvPr/>
        </p:nvSpPr>
        <p:spPr>
          <a:xfrm>
            <a:off x="701867" y="580467"/>
            <a:ext cx="10788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960000" y="3637484"/>
            <a:ext cx="31152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1"/>
          </p:nvPr>
        </p:nvSpPr>
        <p:spPr>
          <a:xfrm>
            <a:off x="960000" y="4114741"/>
            <a:ext cx="3115200" cy="9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title" idx="2"/>
          </p:nvPr>
        </p:nvSpPr>
        <p:spPr>
          <a:xfrm>
            <a:off x="4538400" y="3637484"/>
            <a:ext cx="31152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ubTitle" idx="3"/>
          </p:nvPr>
        </p:nvSpPr>
        <p:spPr>
          <a:xfrm>
            <a:off x="4538400" y="4114741"/>
            <a:ext cx="3115200" cy="9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title" idx="4"/>
          </p:nvPr>
        </p:nvSpPr>
        <p:spPr>
          <a:xfrm>
            <a:off x="8116800" y="3637484"/>
            <a:ext cx="31152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subTitle" idx="5"/>
          </p:nvPr>
        </p:nvSpPr>
        <p:spPr>
          <a:xfrm>
            <a:off x="8116800" y="4114741"/>
            <a:ext cx="3115200" cy="9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6"/>
          <p:cNvSpPr/>
          <p:nvPr/>
        </p:nvSpPr>
        <p:spPr>
          <a:xfrm>
            <a:off x="9121574" y="1476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16"/>
          <p:cNvSpPr/>
          <p:nvPr/>
        </p:nvSpPr>
        <p:spPr>
          <a:xfrm>
            <a:off x="9635518" y="64098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16"/>
          <p:cNvSpPr/>
          <p:nvPr/>
        </p:nvSpPr>
        <p:spPr>
          <a:xfrm>
            <a:off x="11375457" y="18384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16"/>
          <p:cNvSpPr/>
          <p:nvPr/>
        </p:nvSpPr>
        <p:spPr>
          <a:xfrm>
            <a:off x="2647239" y="63513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16"/>
          <p:cNvSpPr/>
          <p:nvPr/>
        </p:nvSpPr>
        <p:spPr>
          <a:xfrm>
            <a:off x="560513" y="35762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891549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>
            <a:off x="701867" y="580467"/>
            <a:ext cx="10788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960000" y="4247084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1"/>
          </p:nvPr>
        </p:nvSpPr>
        <p:spPr>
          <a:xfrm>
            <a:off x="960000" y="46227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title" idx="2"/>
          </p:nvPr>
        </p:nvSpPr>
        <p:spPr>
          <a:xfrm>
            <a:off x="4538400" y="4247084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3"/>
          </p:nvPr>
        </p:nvSpPr>
        <p:spPr>
          <a:xfrm>
            <a:off x="4538400" y="46227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title" idx="4"/>
          </p:nvPr>
        </p:nvSpPr>
        <p:spPr>
          <a:xfrm>
            <a:off x="8116800" y="4247084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subTitle" idx="5"/>
          </p:nvPr>
        </p:nvSpPr>
        <p:spPr>
          <a:xfrm>
            <a:off x="8116800" y="46227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7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7"/>
          <p:cNvSpPr/>
          <p:nvPr/>
        </p:nvSpPr>
        <p:spPr>
          <a:xfrm>
            <a:off x="554830" y="57083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17"/>
          <p:cNvSpPr/>
          <p:nvPr/>
        </p:nvSpPr>
        <p:spPr>
          <a:xfrm>
            <a:off x="8594551" y="61446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7"/>
          <p:cNvSpPr/>
          <p:nvPr/>
        </p:nvSpPr>
        <p:spPr>
          <a:xfrm>
            <a:off x="11354506" y="28877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7"/>
          <p:cNvSpPr/>
          <p:nvPr/>
        </p:nvSpPr>
        <p:spPr>
          <a:xfrm>
            <a:off x="3860497" y="64032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7"/>
          <p:cNvSpPr/>
          <p:nvPr/>
        </p:nvSpPr>
        <p:spPr>
          <a:xfrm>
            <a:off x="1099174" y="1962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7"/>
          <p:cNvSpPr/>
          <p:nvPr/>
        </p:nvSpPr>
        <p:spPr>
          <a:xfrm>
            <a:off x="10976641" y="4547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02406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/>
          <p:nvPr/>
        </p:nvSpPr>
        <p:spPr>
          <a:xfrm>
            <a:off x="701867" y="580467"/>
            <a:ext cx="10788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/>
          </p:nvPr>
        </p:nvSpPr>
        <p:spPr>
          <a:xfrm>
            <a:off x="2171600" y="2496333"/>
            <a:ext cx="25104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subTitle" idx="1"/>
          </p:nvPr>
        </p:nvSpPr>
        <p:spPr>
          <a:xfrm>
            <a:off x="1747733" y="2837533"/>
            <a:ext cx="335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title" idx="2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title" idx="3"/>
          </p:nvPr>
        </p:nvSpPr>
        <p:spPr>
          <a:xfrm>
            <a:off x="2171600" y="4618700"/>
            <a:ext cx="25104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4"/>
          </p:nvPr>
        </p:nvSpPr>
        <p:spPr>
          <a:xfrm>
            <a:off x="1747733" y="4959900"/>
            <a:ext cx="335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title" idx="5"/>
          </p:nvPr>
        </p:nvSpPr>
        <p:spPr>
          <a:xfrm>
            <a:off x="7510000" y="2496333"/>
            <a:ext cx="25104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6"/>
          </p:nvPr>
        </p:nvSpPr>
        <p:spPr>
          <a:xfrm>
            <a:off x="7086200" y="2837533"/>
            <a:ext cx="335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title" idx="7"/>
          </p:nvPr>
        </p:nvSpPr>
        <p:spPr>
          <a:xfrm>
            <a:off x="7510000" y="4618700"/>
            <a:ext cx="25104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8"/>
          </p:nvPr>
        </p:nvSpPr>
        <p:spPr>
          <a:xfrm>
            <a:off x="7086200" y="4959900"/>
            <a:ext cx="335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8"/>
          <p:cNvSpPr/>
          <p:nvPr/>
        </p:nvSpPr>
        <p:spPr>
          <a:xfrm>
            <a:off x="329874" y="13034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8"/>
          <p:cNvSpPr/>
          <p:nvPr/>
        </p:nvSpPr>
        <p:spPr>
          <a:xfrm>
            <a:off x="6797007" y="1490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8"/>
          <p:cNvSpPr/>
          <p:nvPr/>
        </p:nvSpPr>
        <p:spPr>
          <a:xfrm>
            <a:off x="542446" y="35631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8"/>
          <p:cNvSpPr/>
          <p:nvPr/>
        </p:nvSpPr>
        <p:spPr>
          <a:xfrm>
            <a:off x="7593918" y="64615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8"/>
          <p:cNvSpPr/>
          <p:nvPr/>
        </p:nvSpPr>
        <p:spPr>
          <a:xfrm>
            <a:off x="11731006" y="43046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8"/>
          <p:cNvSpPr/>
          <p:nvPr/>
        </p:nvSpPr>
        <p:spPr>
          <a:xfrm>
            <a:off x="11375457" y="20943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18"/>
          <p:cNvSpPr/>
          <p:nvPr/>
        </p:nvSpPr>
        <p:spPr>
          <a:xfrm>
            <a:off x="10526857" y="61563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8"/>
          <p:cNvSpPr/>
          <p:nvPr/>
        </p:nvSpPr>
        <p:spPr>
          <a:xfrm>
            <a:off x="3064685" y="61563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9409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"/>
          <p:cNvSpPr/>
          <p:nvPr/>
        </p:nvSpPr>
        <p:spPr>
          <a:xfrm>
            <a:off x="701867" y="580467"/>
            <a:ext cx="10788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9"/>
          <p:cNvSpPr txBox="1">
            <a:spLocks noGrp="1"/>
          </p:cNvSpPr>
          <p:nvPr>
            <p:ph type="title"/>
          </p:nvPr>
        </p:nvSpPr>
        <p:spPr>
          <a:xfrm>
            <a:off x="1156367" y="2447000"/>
            <a:ext cx="2681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1"/>
          </p:nvPr>
        </p:nvSpPr>
        <p:spPr>
          <a:xfrm>
            <a:off x="1156367" y="2822633"/>
            <a:ext cx="268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title" idx="2"/>
          </p:nvPr>
        </p:nvSpPr>
        <p:spPr>
          <a:xfrm>
            <a:off x="4755400" y="2447000"/>
            <a:ext cx="2681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subTitle" idx="3"/>
          </p:nvPr>
        </p:nvSpPr>
        <p:spPr>
          <a:xfrm>
            <a:off x="4755400" y="2822633"/>
            <a:ext cx="268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title" idx="4"/>
          </p:nvPr>
        </p:nvSpPr>
        <p:spPr>
          <a:xfrm>
            <a:off x="1156367" y="4358200"/>
            <a:ext cx="2681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205" name="Google Shape;205;p19"/>
          <p:cNvSpPr txBox="1">
            <a:spLocks noGrp="1"/>
          </p:cNvSpPr>
          <p:nvPr>
            <p:ph type="subTitle" idx="5"/>
          </p:nvPr>
        </p:nvSpPr>
        <p:spPr>
          <a:xfrm>
            <a:off x="1156367" y="4733833"/>
            <a:ext cx="268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title" idx="6"/>
          </p:nvPr>
        </p:nvSpPr>
        <p:spPr>
          <a:xfrm>
            <a:off x="4755400" y="4358200"/>
            <a:ext cx="2681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subTitle" idx="7"/>
          </p:nvPr>
        </p:nvSpPr>
        <p:spPr>
          <a:xfrm>
            <a:off x="4755400" y="4733833"/>
            <a:ext cx="268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title" idx="8"/>
          </p:nvPr>
        </p:nvSpPr>
        <p:spPr>
          <a:xfrm>
            <a:off x="8354433" y="2447000"/>
            <a:ext cx="2681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subTitle" idx="9"/>
          </p:nvPr>
        </p:nvSpPr>
        <p:spPr>
          <a:xfrm>
            <a:off x="8354433" y="2822633"/>
            <a:ext cx="268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9"/>
          <p:cNvSpPr txBox="1">
            <a:spLocks noGrp="1"/>
          </p:cNvSpPr>
          <p:nvPr>
            <p:ph type="title" idx="13"/>
          </p:nvPr>
        </p:nvSpPr>
        <p:spPr>
          <a:xfrm>
            <a:off x="8354433" y="4358200"/>
            <a:ext cx="2681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211" name="Google Shape;211;p19"/>
          <p:cNvSpPr txBox="1">
            <a:spLocks noGrp="1"/>
          </p:cNvSpPr>
          <p:nvPr>
            <p:ph type="subTitle" idx="14"/>
          </p:nvPr>
        </p:nvSpPr>
        <p:spPr>
          <a:xfrm>
            <a:off x="8354433" y="4733833"/>
            <a:ext cx="268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9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9"/>
          <p:cNvSpPr/>
          <p:nvPr/>
        </p:nvSpPr>
        <p:spPr>
          <a:xfrm>
            <a:off x="1058074" y="4547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9"/>
          <p:cNvSpPr/>
          <p:nvPr/>
        </p:nvSpPr>
        <p:spPr>
          <a:xfrm>
            <a:off x="11375463" y="13569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9"/>
          <p:cNvSpPr/>
          <p:nvPr/>
        </p:nvSpPr>
        <p:spPr>
          <a:xfrm>
            <a:off x="11637341" y="2575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19"/>
          <p:cNvSpPr/>
          <p:nvPr/>
        </p:nvSpPr>
        <p:spPr>
          <a:xfrm>
            <a:off x="591779" y="41650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9"/>
          <p:cNvSpPr/>
          <p:nvPr/>
        </p:nvSpPr>
        <p:spPr>
          <a:xfrm>
            <a:off x="262251" y="62856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19"/>
          <p:cNvSpPr/>
          <p:nvPr/>
        </p:nvSpPr>
        <p:spPr>
          <a:xfrm>
            <a:off x="11375457" y="44235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19"/>
          <p:cNvSpPr/>
          <p:nvPr/>
        </p:nvSpPr>
        <p:spPr>
          <a:xfrm>
            <a:off x="8594551" y="61446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15862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"/>
          <p:cNvSpPr/>
          <p:nvPr/>
        </p:nvSpPr>
        <p:spPr>
          <a:xfrm>
            <a:off x="3592200" y="1274833"/>
            <a:ext cx="5007600" cy="4150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0"/>
          <p:cNvSpPr txBox="1">
            <a:spLocks noGrp="1"/>
          </p:cNvSpPr>
          <p:nvPr>
            <p:ph type="title"/>
          </p:nvPr>
        </p:nvSpPr>
        <p:spPr>
          <a:xfrm>
            <a:off x="4053400" y="2972033"/>
            <a:ext cx="4085200" cy="7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3" name="Google Shape;223;p20"/>
          <p:cNvSpPr txBox="1">
            <a:spLocks noGrp="1"/>
          </p:cNvSpPr>
          <p:nvPr>
            <p:ph type="title" idx="2" hasCustomPrompt="1"/>
          </p:nvPr>
        </p:nvSpPr>
        <p:spPr>
          <a:xfrm>
            <a:off x="4948200" y="1625867"/>
            <a:ext cx="2295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20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4" name="Google Shape;224;p20"/>
          <p:cNvSpPr txBox="1">
            <a:spLocks noGrp="1"/>
          </p:cNvSpPr>
          <p:nvPr>
            <p:ph type="subTitle" idx="1"/>
          </p:nvPr>
        </p:nvSpPr>
        <p:spPr>
          <a:xfrm>
            <a:off x="4145400" y="3951800"/>
            <a:ext cx="39012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0"/>
          <p:cNvSpPr/>
          <p:nvPr/>
        </p:nvSpPr>
        <p:spPr>
          <a:xfrm>
            <a:off x="685774" y="4548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0"/>
          <p:cNvSpPr/>
          <p:nvPr/>
        </p:nvSpPr>
        <p:spPr>
          <a:xfrm>
            <a:off x="3451113" y="47539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0"/>
          <p:cNvSpPr/>
          <p:nvPr/>
        </p:nvSpPr>
        <p:spPr>
          <a:xfrm>
            <a:off x="5965051" y="11435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0"/>
          <p:cNvSpPr/>
          <p:nvPr/>
        </p:nvSpPr>
        <p:spPr>
          <a:xfrm>
            <a:off x="8479006" y="30330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0"/>
          <p:cNvSpPr/>
          <p:nvPr/>
        </p:nvSpPr>
        <p:spPr>
          <a:xfrm>
            <a:off x="822523" y="55088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0"/>
          <p:cNvSpPr/>
          <p:nvPr/>
        </p:nvSpPr>
        <p:spPr>
          <a:xfrm>
            <a:off x="11107591" y="49641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0"/>
          <p:cNvSpPr/>
          <p:nvPr/>
        </p:nvSpPr>
        <p:spPr>
          <a:xfrm>
            <a:off x="8046607" y="61243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0"/>
          <p:cNvSpPr/>
          <p:nvPr/>
        </p:nvSpPr>
        <p:spPr>
          <a:xfrm>
            <a:off x="8138590" y="4548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20"/>
          <p:cNvSpPr/>
          <p:nvPr/>
        </p:nvSpPr>
        <p:spPr>
          <a:xfrm>
            <a:off x="2756474" y="12085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0"/>
          <p:cNvSpPr/>
          <p:nvPr/>
        </p:nvSpPr>
        <p:spPr>
          <a:xfrm>
            <a:off x="4405423" y="63829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0"/>
          <p:cNvSpPr/>
          <p:nvPr/>
        </p:nvSpPr>
        <p:spPr>
          <a:xfrm>
            <a:off x="11597306" y="34160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42635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"/>
          <p:cNvSpPr/>
          <p:nvPr/>
        </p:nvSpPr>
        <p:spPr>
          <a:xfrm>
            <a:off x="6498800" y="1274833"/>
            <a:ext cx="5007600" cy="4150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1"/>
          <p:cNvSpPr txBox="1">
            <a:spLocks noGrp="1"/>
          </p:cNvSpPr>
          <p:nvPr>
            <p:ph type="title"/>
          </p:nvPr>
        </p:nvSpPr>
        <p:spPr>
          <a:xfrm>
            <a:off x="6728933" y="2972033"/>
            <a:ext cx="4509600" cy="7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9" name="Google Shape;239;p21"/>
          <p:cNvSpPr txBox="1">
            <a:spLocks noGrp="1"/>
          </p:cNvSpPr>
          <p:nvPr>
            <p:ph type="title" idx="2" hasCustomPrompt="1"/>
          </p:nvPr>
        </p:nvSpPr>
        <p:spPr>
          <a:xfrm>
            <a:off x="8942933" y="1625867"/>
            <a:ext cx="2295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20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0" name="Google Shape;240;p21"/>
          <p:cNvSpPr txBox="1">
            <a:spLocks noGrp="1"/>
          </p:cNvSpPr>
          <p:nvPr>
            <p:ph type="subTitle" idx="1"/>
          </p:nvPr>
        </p:nvSpPr>
        <p:spPr>
          <a:xfrm>
            <a:off x="7337333" y="3951800"/>
            <a:ext cx="39012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1"/>
          <p:cNvSpPr/>
          <p:nvPr/>
        </p:nvSpPr>
        <p:spPr>
          <a:xfrm>
            <a:off x="6778007" y="11538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1"/>
          <p:cNvSpPr/>
          <p:nvPr/>
        </p:nvSpPr>
        <p:spPr>
          <a:xfrm>
            <a:off x="11375463" y="11538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1"/>
          <p:cNvSpPr/>
          <p:nvPr/>
        </p:nvSpPr>
        <p:spPr>
          <a:xfrm>
            <a:off x="11375457" y="52493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1"/>
          <p:cNvSpPr/>
          <p:nvPr/>
        </p:nvSpPr>
        <p:spPr>
          <a:xfrm>
            <a:off x="6356990" y="32207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1"/>
          <p:cNvSpPr/>
          <p:nvPr/>
        </p:nvSpPr>
        <p:spPr>
          <a:xfrm>
            <a:off x="8435767" y="53074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1"/>
          <p:cNvSpPr/>
          <p:nvPr/>
        </p:nvSpPr>
        <p:spPr>
          <a:xfrm>
            <a:off x="2878574" y="62455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1"/>
          <p:cNvSpPr/>
          <p:nvPr/>
        </p:nvSpPr>
        <p:spPr>
          <a:xfrm>
            <a:off x="10436274" y="62455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1"/>
          <p:cNvSpPr/>
          <p:nvPr/>
        </p:nvSpPr>
        <p:spPr>
          <a:xfrm>
            <a:off x="822518" y="5840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544936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2"/>
          <p:cNvSpPr/>
          <p:nvPr/>
        </p:nvSpPr>
        <p:spPr>
          <a:xfrm>
            <a:off x="6325200" y="580600"/>
            <a:ext cx="51812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2"/>
          <p:cNvSpPr txBox="1">
            <a:spLocks noGrp="1"/>
          </p:cNvSpPr>
          <p:nvPr>
            <p:ph type="title"/>
          </p:nvPr>
        </p:nvSpPr>
        <p:spPr>
          <a:xfrm>
            <a:off x="6412933" y="1555667"/>
            <a:ext cx="4825600" cy="18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2"/>
          <p:cNvSpPr/>
          <p:nvPr/>
        </p:nvSpPr>
        <p:spPr>
          <a:xfrm>
            <a:off x="11375451" y="24213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22"/>
          <p:cNvSpPr/>
          <p:nvPr/>
        </p:nvSpPr>
        <p:spPr>
          <a:xfrm>
            <a:off x="5857674" y="62667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22"/>
          <p:cNvSpPr/>
          <p:nvPr/>
        </p:nvSpPr>
        <p:spPr>
          <a:xfrm>
            <a:off x="11375458" y="52749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2"/>
          <p:cNvSpPr txBox="1">
            <a:spLocks noGrp="1"/>
          </p:cNvSpPr>
          <p:nvPr>
            <p:ph type="subTitle" idx="1"/>
          </p:nvPr>
        </p:nvSpPr>
        <p:spPr>
          <a:xfrm>
            <a:off x="6808933" y="3556800"/>
            <a:ext cx="4429600" cy="17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909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352911"/>
      </p:ext>
    </p:extLst>
  </p:cSld>
  <p:clrMapOvr>
    <a:masterClrMapping/>
  </p:clrMapOvr>
  <p:transition spd="slow" advTm="3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3"/>
          <p:cNvSpPr/>
          <p:nvPr/>
        </p:nvSpPr>
        <p:spPr>
          <a:xfrm>
            <a:off x="701867" y="580467"/>
            <a:ext cx="10788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23"/>
          <p:cNvSpPr txBox="1">
            <a:spLocks noGrp="1"/>
          </p:cNvSpPr>
          <p:nvPr>
            <p:ph type="title" hasCustomPrompt="1"/>
          </p:nvPr>
        </p:nvSpPr>
        <p:spPr>
          <a:xfrm>
            <a:off x="2680400" y="1246400"/>
            <a:ext cx="6831200" cy="7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9pPr>
          </a:lstStyle>
          <a:p>
            <a:r>
              <a:t>xx%</a:t>
            </a:r>
          </a:p>
        </p:txBody>
      </p:sp>
      <p:sp>
        <p:nvSpPr>
          <p:cNvPr id="259" name="Google Shape;259;p23"/>
          <p:cNvSpPr txBox="1">
            <a:spLocks noGrp="1"/>
          </p:cNvSpPr>
          <p:nvPr>
            <p:ph type="subTitle" idx="1"/>
          </p:nvPr>
        </p:nvSpPr>
        <p:spPr>
          <a:xfrm>
            <a:off x="2680400" y="1984564"/>
            <a:ext cx="6831200" cy="3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3"/>
          <p:cNvSpPr txBox="1">
            <a:spLocks noGrp="1"/>
          </p:cNvSpPr>
          <p:nvPr>
            <p:ph type="title" idx="2" hasCustomPrompt="1"/>
          </p:nvPr>
        </p:nvSpPr>
        <p:spPr>
          <a:xfrm>
            <a:off x="2680400" y="2883109"/>
            <a:ext cx="6831200" cy="7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9pPr>
          </a:lstStyle>
          <a:p>
            <a:r>
              <a:t>xx%</a:t>
            </a:r>
          </a:p>
        </p:txBody>
      </p:sp>
      <p:sp>
        <p:nvSpPr>
          <p:cNvPr id="261" name="Google Shape;261;p23"/>
          <p:cNvSpPr txBox="1">
            <a:spLocks noGrp="1"/>
          </p:cNvSpPr>
          <p:nvPr>
            <p:ph type="subTitle" idx="3"/>
          </p:nvPr>
        </p:nvSpPr>
        <p:spPr>
          <a:xfrm>
            <a:off x="2680400" y="3621273"/>
            <a:ext cx="6831200" cy="3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3"/>
          <p:cNvSpPr txBox="1">
            <a:spLocks noGrp="1"/>
          </p:cNvSpPr>
          <p:nvPr>
            <p:ph type="title" idx="4" hasCustomPrompt="1"/>
          </p:nvPr>
        </p:nvSpPr>
        <p:spPr>
          <a:xfrm>
            <a:off x="2680400" y="4519836"/>
            <a:ext cx="6831200" cy="7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9pPr>
          </a:lstStyle>
          <a:p>
            <a:r>
              <a:t>xx%</a:t>
            </a:r>
          </a:p>
        </p:txBody>
      </p:sp>
      <p:sp>
        <p:nvSpPr>
          <p:cNvPr id="263" name="Google Shape;263;p23"/>
          <p:cNvSpPr txBox="1">
            <a:spLocks noGrp="1"/>
          </p:cNvSpPr>
          <p:nvPr>
            <p:ph type="subTitle" idx="5"/>
          </p:nvPr>
        </p:nvSpPr>
        <p:spPr>
          <a:xfrm>
            <a:off x="2680400" y="5258000"/>
            <a:ext cx="6831200" cy="3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23"/>
          <p:cNvSpPr/>
          <p:nvPr/>
        </p:nvSpPr>
        <p:spPr>
          <a:xfrm>
            <a:off x="11375458" y="4548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23"/>
          <p:cNvSpPr/>
          <p:nvPr/>
        </p:nvSpPr>
        <p:spPr>
          <a:xfrm>
            <a:off x="2213073" y="4548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23"/>
          <p:cNvSpPr/>
          <p:nvPr/>
        </p:nvSpPr>
        <p:spPr>
          <a:xfrm>
            <a:off x="554823" y="58074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23"/>
          <p:cNvSpPr/>
          <p:nvPr/>
        </p:nvSpPr>
        <p:spPr>
          <a:xfrm>
            <a:off x="9436174" y="61563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523855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4"/>
          <p:cNvSpPr/>
          <p:nvPr/>
        </p:nvSpPr>
        <p:spPr>
          <a:xfrm>
            <a:off x="701867" y="580467"/>
            <a:ext cx="10788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24"/>
          <p:cNvSpPr txBox="1">
            <a:spLocks noGrp="1"/>
          </p:cNvSpPr>
          <p:nvPr>
            <p:ph type="subTitle" idx="1"/>
          </p:nvPr>
        </p:nvSpPr>
        <p:spPr>
          <a:xfrm>
            <a:off x="960000" y="2100800"/>
            <a:ext cx="4842000" cy="35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▨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1" name="Google Shape;27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4"/>
          <p:cNvSpPr txBox="1">
            <a:spLocks noGrp="1"/>
          </p:cNvSpPr>
          <p:nvPr>
            <p:ph type="subTitle" idx="2"/>
          </p:nvPr>
        </p:nvSpPr>
        <p:spPr>
          <a:xfrm>
            <a:off x="6215533" y="2100800"/>
            <a:ext cx="4842000" cy="35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▨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3" name="Google Shape;273;p24"/>
          <p:cNvSpPr/>
          <p:nvPr/>
        </p:nvSpPr>
        <p:spPr>
          <a:xfrm>
            <a:off x="10570441" y="4547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24"/>
          <p:cNvSpPr/>
          <p:nvPr/>
        </p:nvSpPr>
        <p:spPr>
          <a:xfrm>
            <a:off x="160163" y="57872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24"/>
          <p:cNvSpPr/>
          <p:nvPr/>
        </p:nvSpPr>
        <p:spPr>
          <a:xfrm>
            <a:off x="591779" y="41650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24"/>
          <p:cNvSpPr/>
          <p:nvPr/>
        </p:nvSpPr>
        <p:spPr>
          <a:xfrm>
            <a:off x="5383585" y="64148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24"/>
          <p:cNvSpPr/>
          <p:nvPr/>
        </p:nvSpPr>
        <p:spPr>
          <a:xfrm>
            <a:off x="11731006" y="38606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24"/>
          <p:cNvSpPr/>
          <p:nvPr/>
        </p:nvSpPr>
        <p:spPr>
          <a:xfrm>
            <a:off x="11375457" y="15022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24"/>
          <p:cNvSpPr/>
          <p:nvPr/>
        </p:nvSpPr>
        <p:spPr>
          <a:xfrm>
            <a:off x="1702951" y="61563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24"/>
          <p:cNvSpPr/>
          <p:nvPr/>
        </p:nvSpPr>
        <p:spPr>
          <a:xfrm>
            <a:off x="239090" y="17608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4"/>
          <p:cNvSpPr/>
          <p:nvPr/>
        </p:nvSpPr>
        <p:spPr>
          <a:xfrm>
            <a:off x="7270674" y="1391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24"/>
          <p:cNvSpPr txBox="1">
            <a:spLocks noGrp="1"/>
          </p:cNvSpPr>
          <p:nvPr>
            <p:ph type="title" idx="3"/>
          </p:nvPr>
        </p:nvSpPr>
        <p:spPr>
          <a:xfrm>
            <a:off x="960000" y="1694100"/>
            <a:ext cx="2681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283" name="Google Shape;283;p24"/>
          <p:cNvSpPr txBox="1">
            <a:spLocks noGrp="1"/>
          </p:cNvSpPr>
          <p:nvPr>
            <p:ph type="title" idx="4"/>
          </p:nvPr>
        </p:nvSpPr>
        <p:spPr>
          <a:xfrm>
            <a:off x="6215533" y="1694100"/>
            <a:ext cx="2681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4623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5"/>
          <p:cNvSpPr/>
          <p:nvPr/>
        </p:nvSpPr>
        <p:spPr>
          <a:xfrm>
            <a:off x="701867" y="580467"/>
            <a:ext cx="10788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25"/>
          <p:cNvSpPr/>
          <p:nvPr/>
        </p:nvSpPr>
        <p:spPr>
          <a:xfrm>
            <a:off x="1212337" y="6174408"/>
            <a:ext cx="225545" cy="222385"/>
          </a:xfrm>
          <a:custGeom>
            <a:avLst/>
            <a:gdLst/>
            <a:ahLst/>
            <a:cxnLst/>
            <a:rect l="l" t="t" r="r" b="b"/>
            <a:pathLst>
              <a:path w="3426" h="3378" extrusionOk="0">
                <a:moveTo>
                  <a:pt x="1713" y="1"/>
                </a:moveTo>
                <a:cubicBezTo>
                  <a:pt x="1670" y="1"/>
                  <a:pt x="1627" y="22"/>
                  <a:pt x="1604" y="65"/>
                </a:cubicBezTo>
                <a:lnTo>
                  <a:pt x="1087" y="1011"/>
                </a:lnTo>
                <a:cubicBezTo>
                  <a:pt x="1076" y="1033"/>
                  <a:pt x="1060" y="1050"/>
                  <a:pt x="1038" y="1060"/>
                </a:cubicBezTo>
                <a:lnTo>
                  <a:pt x="93" y="1582"/>
                </a:lnTo>
                <a:cubicBezTo>
                  <a:pt x="1" y="1631"/>
                  <a:pt x="1" y="1753"/>
                  <a:pt x="93" y="1802"/>
                </a:cubicBezTo>
                <a:lnTo>
                  <a:pt x="1038" y="2319"/>
                </a:lnTo>
                <a:cubicBezTo>
                  <a:pt x="1060" y="2329"/>
                  <a:pt x="1076" y="2346"/>
                  <a:pt x="1087" y="2366"/>
                </a:cubicBezTo>
                <a:lnTo>
                  <a:pt x="1604" y="3313"/>
                </a:lnTo>
                <a:cubicBezTo>
                  <a:pt x="1627" y="3356"/>
                  <a:pt x="1670" y="3377"/>
                  <a:pt x="1713" y="3377"/>
                </a:cubicBezTo>
                <a:cubicBezTo>
                  <a:pt x="1757" y="3377"/>
                  <a:pt x="1800" y="3356"/>
                  <a:pt x="1824" y="3313"/>
                </a:cubicBezTo>
                <a:lnTo>
                  <a:pt x="2346" y="2366"/>
                </a:lnTo>
                <a:cubicBezTo>
                  <a:pt x="2356" y="2346"/>
                  <a:pt x="2373" y="2329"/>
                  <a:pt x="2393" y="2319"/>
                </a:cubicBezTo>
                <a:lnTo>
                  <a:pt x="3341" y="1802"/>
                </a:lnTo>
                <a:cubicBezTo>
                  <a:pt x="3426" y="1753"/>
                  <a:pt x="3426" y="1631"/>
                  <a:pt x="3341" y="1582"/>
                </a:cubicBezTo>
                <a:lnTo>
                  <a:pt x="2393" y="1060"/>
                </a:lnTo>
                <a:cubicBezTo>
                  <a:pt x="2373" y="1050"/>
                  <a:pt x="2356" y="1033"/>
                  <a:pt x="2346" y="1011"/>
                </a:cubicBezTo>
                <a:lnTo>
                  <a:pt x="1824" y="65"/>
                </a:lnTo>
                <a:cubicBezTo>
                  <a:pt x="1800" y="22"/>
                  <a:pt x="1757" y="1"/>
                  <a:pt x="1713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25"/>
          <p:cNvSpPr/>
          <p:nvPr/>
        </p:nvSpPr>
        <p:spPr>
          <a:xfrm>
            <a:off x="559097" y="24875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25"/>
          <p:cNvSpPr/>
          <p:nvPr/>
        </p:nvSpPr>
        <p:spPr>
          <a:xfrm>
            <a:off x="9785618" y="63968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25"/>
          <p:cNvSpPr/>
          <p:nvPr/>
        </p:nvSpPr>
        <p:spPr>
          <a:xfrm>
            <a:off x="11375457" y="41974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25"/>
          <p:cNvSpPr/>
          <p:nvPr/>
        </p:nvSpPr>
        <p:spPr>
          <a:xfrm>
            <a:off x="5944757" y="61563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25"/>
          <p:cNvSpPr/>
          <p:nvPr/>
        </p:nvSpPr>
        <p:spPr>
          <a:xfrm>
            <a:off x="11637341" y="12835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25"/>
          <p:cNvSpPr/>
          <p:nvPr/>
        </p:nvSpPr>
        <p:spPr>
          <a:xfrm>
            <a:off x="10047490" y="4548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4" name="Google Shape;294;p25"/>
          <p:cNvGrpSpPr/>
          <p:nvPr/>
        </p:nvGrpSpPr>
        <p:grpSpPr>
          <a:xfrm rot="-1858379" flipH="1">
            <a:off x="10882730" y="5604903"/>
            <a:ext cx="933229" cy="916125"/>
            <a:chOff x="8305750" y="3231875"/>
            <a:chExt cx="730340" cy="716955"/>
          </a:xfrm>
        </p:grpSpPr>
        <p:sp>
          <p:nvSpPr>
            <p:cNvPr id="295" name="Google Shape;295;p25"/>
            <p:cNvSpPr/>
            <p:nvPr/>
          </p:nvSpPr>
          <p:spPr>
            <a:xfrm>
              <a:off x="8313758" y="3430793"/>
              <a:ext cx="621276" cy="510410"/>
            </a:xfrm>
            <a:custGeom>
              <a:avLst/>
              <a:gdLst/>
              <a:ahLst/>
              <a:cxnLst/>
              <a:rect l="l" t="t" r="r" b="b"/>
              <a:pathLst>
                <a:path w="17921" h="14723" extrusionOk="0">
                  <a:moveTo>
                    <a:pt x="17921" y="1"/>
                  </a:moveTo>
                  <a:lnTo>
                    <a:pt x="8964" y="157"/>
                  </a:lnTo>
                  <a:lnTo>
                    <a:pt x="1" y="313"/>
                  </a:lnTo>
                  <a:lnTo>
                    <a:pt x="5329" y="7518"/>
                  </a:lnTo>
                  <a:lnTo>
                    <a:pt x="10657" y="14722"/>
                  </a:lnTo>
                  <a:lnTo>
                    <a:pt x="14292" y="7361"/>
                  </a:lnTo>
                  <a:lnTo>
                    <a:pt x="179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8305750" y="3423132"/>
              <a:ext cx="637293" cy="525698"/>
            </a:xfrm>
            <a:custGeom>
              <a:avLst/>
              <a:gdLst/>
              <a:ahLst/>
              <a:cxnLst/>
              <a:rect l="l" t="t" r="r" b="b"/>
              <a:pathLst>
                <a:path w="18383" h="15164" extrusionOk="0">
                  <a:moveTo>
                    <a:pt x="17797" y="448"/>
                  </a:moveTo>
                  <a:lnTo>
                    <a:pt x="10851" y="14524"/>
                  </a:lnTo>
                  <a:lnTo>
                    <a:pt x="661" y="743"/>
                  </a:lnTo>
                  <a:lnTo>
                    <a:pt x="17797" y="448"/>
                  </a:lnTo>
                  <a:close/>
                  <a:moveTo>
                    <a:pt x="18164" y="1"/>
                  </a:moveTo>
                  <a:cubicBezTo>
                    <a:pt x="18160" y="1"/>
                    <a:pt x="18156" y="1"/>
                    <a:pt x="18152" y="1"/>
                  </a:cubicBezTo>
                  <a:lnTo>
                    <a:pt x="232" y="313"/>
                  </a:lnTo>
                  <a:cubicBezTo>
                    <a:pt x="145" y="313"/>
                    <a:pt x="76" y="361"/>
                    <a:pt x="38" y="437"/>
                  </a:cubicBezTo>
                  <a:cubicBezTo>
                    <a:pt x="1" y="507"/>
                    <a:pt x="11" y="599"/>
                    <a:pt x="59" y="663"/>
                  </a:cubicBezTo>
                  <a:lnTo>
                    <a:pt x="10711" y="15072"/>
                  </a:lnTo>
                  <a:cubicBezTo>
                    <a:pt x="10754" y="15131"/>
                    <a:pt x="10818" y="15164"/>
                    <a:pt x="10888" y="15164"/>
                  </a:cubicBezTo>
                  <a:lnTo>
                    <a:pt x="10910" y="15164"/>
                  </a:lnTo>
                  <a:cubicBezTo>
                    <a:pt x="10985" y="15159"/>
                    <a:pt x="11049" y="15111"/>
                    <a:pt x="11087" y="15040"/>
                  </a:cubicBezTo>
                  <a:lnTo>
                    <a:pt x="18351" y="319"/>
                  </a:lnTo>
                  <a:cubicBezTo>
                    <a:pt x="18383" y="249"/>
                    <a:pt x="18378" y="168"/>
                    <a:pt x="18340" y="103"/>
                  </a:cubicBezTo>
                  <a:cubicBezTo>
                    <a:pt x="18300" y="42"/>
                    <a:pt x="18236" y="1"/>
                    <a:pt x="18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8313758" y="3242171"/>
              <a:ext cx="714532" cy="199511"/>
            </a:xfrm>
            <a:custGeom>
              <a:avLst/>
              <a:gdLst/>
              <a:ahLst/>
              <a:cxnLst/>
              <a:rect l="l" t="t" r="r" b="b"/>
              <a:pathLst>
                <a:path w="20611" h="5755" extrusionOk="0">
                  <a:moveTo>
                    <a:pt x="20610" y="0"/>
                  </a:moveTo>
                  <a:lnTo>
                    <a:pt x="2656" y="372"/>
                  </a:lnTo>
                  <a:lnTo>
                    <a:pt x="1" y="5754"/>
                  </a:lnTo>
                  <a:lnTo>
                    <a:pt x="1" y="5754"/>
                  </a:lnTo>
                  <a:lnTo>
                    <a:pt x="17921" y="5442"/>
                  </a:lnTo>
                  <a:lnTo>
                    <a:pt x="206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8305923" y="3234544"/>
              <a:ext cx="730167" cy="214557"/>
            </a:xfrm>
            <a:custGeom>
              <a:avLst/>
              <a:gdLst/>
              <a:ahLst/>
              <a:cxnLst/>
              <a:rect l="l" t="t" r="r" b="b"/>
              <a:pathLst>
                <a:path w="21062" h="6189" extrusionOk="0">
                  <a:moveTo>
                    <a:pt x="20481" y="446"/>
                  </a:moveTo>
                  <a:lnTo>
                    <a:pt x="18013" y="5446"/>
                  </a:lnTo>
                  <a:lnTo>
                    <a:pt x="582" y="5748"/>
                  </a:lnTo>
                  <a:lnTo>
                    <a:pt x="582" y="5748"/>
                  </a:lnTo>
                  <a:lnTo>
                    <a:pt x="3022" y="807"/>
                  </a:lnTo>
                  <a:lnTo>
                    <a:pt x="20481" y="446"/>
                  </a:lnTo>
                  <a:close/>
                  <a:moveTo>
                    <a:pt x="20830" y="1"/>
                  </a:moveTo>
                  <a:lnTo>
                    <a:pt x="2877" y="371"/>
                  </a:lnTo>
                  <a:cubicBezTo>
                    <a:pt x="2796" y="371"/>
                    <a:pt x="2726" y="420"/>
                    <a:pt x="2689" y="495"/>
                  </a:cubicBezTo>
                  <a:lnTo>
                    <a:pt x="33" y="5877"/>
                  </a:lnTo>
                  <a:cubicBezTo>
                    <a:pt x="1" y="5942"/>
                    <a:pt x="1" y="6027"/>
                    <a:pt x="43" y="6092"/>
                  </a:cubicBezTo>
                  <a:cubicBezTo>
                    <a:pt x="81" y="6151"/>
                    <a:pt x="151" y="6188"/>
                    <a:pt x="227" y="6188"/>
                  </a:cubicBezTo>
                  <a:lnTo>
                    <a:pt x="232" y="6188"/>
                  </a:lnTo>
                  <a:lnTo>
                    <a:pt x="18152" y="5877"/>
                  </a:lnTo>
                  <a:cubicBezTo>
                    <a:pt x="18233" y="5877"/>
                    <a:pt x="18308" y="5828"/>
                    <a:pt x="18346" y="5759"/>
                  </a:cubicBezTo>
                  <a:lnTo>
                    <a:pt x="21030" y="317"/>
                  </a:lnTo>
                  <a:cubicBezTo>
                    <a:pt x="21062" y="247"/>
                    <a:pt x="21062" y="167"/>
                    <a:pt x="21018" y="103"/>
                  </a:cubicBezTo>
                  <a:cubicBezTo>
                    <a:pt x="20976" y="38"/>
                    <a:pt x="20901" y="6"/>
                    <a:pt x="20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8378238" y="3253576"/>
              <a:ext cx="93429" cy="186962"/>
            </a:xfrm>
            <a:custGeom>
              <a:avLst/>
              <a:gdLst/>
              <a:ahLst/>
              <a:cxnLst/>
              <a:rect l="l" t="t" r="r" b="b"/>
              <a:pathLst>
                <a:path w="2695" h="5393" extrusionOk="0">
                  <a:moveTo>
                    <a:pt x="0" y="5393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5"/>
            <p:cNvSpPr/>
            <p:nvPr/>
          </p:nvSpPr>
          <p:spPr>
            <a:xfrm>
              <a:off x="8369676" y="3246054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3" y="0"/>
                  </a:moveTo>
                  <a:cubicBezTo>
                    <a:pt x="2862" y="0"/>
                    <a:pt x="2786" y="44"/>
                    <a:pt x="2748" y="120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3"/>
                  </a:cubicBezTo>
                  <a:cubicBezTo>
                    <a:pt x="183" y="5819"/>
                    <a:pt x="215" y="5824"/>
                    <a:pt x="247" y="5824"/>
                  </a:cubicBezTo>
                  <a:cubicBezTo>
                    <a:pt x="329" y="5824"/>
                    <a:pt x="403" y="5781"/>
                    <a:pt x="441" y="5707"/>
                  </a:cubicBezTo>
                  <a:lnTo>
                    <a:pt x="3140" y="319"/>
                  </a:lnTo>
                  <a:cubicBezTo>
                    <a:pt x="3195" y="211"/>
                    <a:pt x="3151" y="77"/>
                    <a:pt x="3044" y="24"/>
                  </a:cubicBezTo>
                  <a:cubicBezTo>
                    <a:pt x="3011" y="8"/>
                    <a:pt x="2976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5"/>
            <p:cNvSpPr/>
            <p:nvPr/>
          </p:nvSpPr>
          <p:spPr>
            <a:xfrm>
              <a:off x="8446844" y="3252051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1" y="5388"/>
                  </a:moveTo>
                  <a:lnTo>
                    <a:pt x="2699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8438246" y="3244563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6" y="0"/>
                  </a:moveTo>
                  <a:cubicBezTo>
                    <a:pt x="2865" y="0"/>
                    <a:pt x="2787" y="44"/>
                    <a:pt x="2748" y="120"/>
                  </a:cubicBezTo>
                  <a:lnTo>
                    <a:pt x="55" y="5507"/>
                  </a:lnTo>
                  <a:cubicBezTo>
                    <a:pt x="1" y="5615"/>
                    <a:pt x="44" y="5750"/>
                    <a:pt x="152" y="5803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05" y="5782"/>
                    <a:pt x="447" y="5706"/>
                  </a:cubicBezTo>
                  <a:lnTo>
                    <a:pt x="3141" y="313"/>
                  </a:lnTo>
                  <a:cubicBezTo>
                    <a:pt x="3195" y="206"/>
                    <a:pt x="3152" y="77"/>
                    <a:pt x="3044" y="23"/>
                  </a:cubicBezTo>
                  <a:cubicBezTo>
                    <a:pt x="3013" y="7"/>
                    <a:pt x="2979" y="0"/>
                    <a:pt x="2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5"/>
            <p:cNvSpPr/>
            <p:nvPr/>
          </p:nvSpPr>
          <p:spPr>
            <a:xfrm>
              <a:off x="8510596" y="3250560"/>
              <a:ext cx="93568" cy="186823"/>
            </a:xfrm>
            <a:custGeom>
              <a:avLst/>
              <a:gdLst/>
              <a:ahLst/>
              <a:cxnLst/>
              <a:rect l="l" t="t" r="r" b="b"/>
              <a:pathLst>
                <a:path w="2699" h="5389" extrusionOk="0">
                  <a:moveTo>
                    <a:pt x="1" y="5388"/>
                  </a:moveTo>
                  <a:lnTo>
                    <a:pt x="2699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5"/>
            <p:cNvSpPr/>
            <p:nvPr/>
          </p:nvSpPr>
          <p:spPr>
            <a:xfrm>
              <a:off x="8501999" y="3242864"/>
              <a:ext cx="110763" cy="202146"/>
            </a:xfrm>
            <a:custGeom>
              <a:avLst/>
              <a:gdLst/>
              <a:ahLst/>
              <a:cxnLst/>
              <a:rect l="l" t="t" r="r" b="b"/>
              <a:pathLst>
                <a:path w="3195" h="5831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13"/>
                  </a:lnTo>
                  <a:cubicBezTo>
                    <a:pt x="1" y="5621"/>
                    <a:pt x="43" y="5750"/>
                    <a:pt x="152" y="5804"/>
                  </a:cubicBezTo>
                  <a:cubicBezTo>
                    <a:pt x="184" y="5819"/>
                    <a:pt x="216" y="5831"/>
                    <a:pt x="249" y="5831"/>
                  </a:cubicBezTo>
                  <a:cubicBezTo>
                    <a:pt x="329" y="5831"/>
                    <a:pt x="410" y="5782"/>
                    <a:pt x="447" y="5707"/>
                  </a:cubicBezTo>
                  <a:lnTo>
                    <a:pt x="3140" y="319"/>
                  </a:lnTo>
                  <a:cubicBezTo>
                    <a:pt x="3195" y="212"/>
                    <a:pt x="3152" y="77"/>
                    <a:pt x="3044" y="24"/>
                  </a:cubicBezTo>
                  <a:cubicBezTo>
                    <a:pt x="3012" y="8"/>
                    <a:pt x="2978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25"/>
            <p:cNvSpPr/>
            <p:nvPr/>
          </p:nvSpPr>
          <p:spPr>
            <a:xfrm>
              <a:off x="8574522" y="3250214"/>
              <a:ext cx="93637" cy="186788"/>
            </a:xfrm>
            <a:custGeom>
              <a:avLst/>
              <a:gdLst/>
              <a:ahLst/>
              <a:cxnLst/>
              <a:rect l="l" t="t" r="r" b="b"/>
              <a:pathLst>
                <a:path w="2701" h="5388" extrusionOk="0">
                  <a:moveTo>
                    <a:pt x="1" y="5388"/>
                  </a:moveTo>
                  <a:lnTo>
                    <a:pt x="2700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25"/>
            <p:cNvSpPr/>
            <p:nvPr/>
          </p:nvSpPr>
          <p:spPr>
            <a:xfrm>
              <a:off x="8565924" y="3242691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08"/>
                  </a:lnTo>
                  <a:cubicBezTo>
                    <a:pt x="1" y="5615"/>
                    <a:pt x="45" y="5749"/>
                    <a:pt x="152" y="5804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10" y="5782"/>
                    <a:pt x="447" y="5707"/>
                  </a:cubicBezTo>
                  <a:lnTo>
                    <a:pt x="3142" y="314"/>
                  </a:lnTo>
                  <a:cubicBezTo>
                    <a:pt x="3195" y="206"/>
                    <a:pt x="3152" y="77"/>
                    <a:pt x="3045" y="24"/>
                  </a:cubicBezTo>
                  <a:cubicBezTo>
                    <a:pt x="3013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5"/>
            <p:cNvSpPr/>
            <p:nvPr/>
          </p:nvSpPr>
          <p:spPr>
            <a:xfrm>
              <a:off x="8644410" y="3253576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8635674" y="3245880"/>
              <a:ext cx="110763" cy="202112"/>
            </a:xfrm>
            <a:custGeom>
              <a:avLst/>
              <a:gdLst/>
              <a:ahLst/>
              <a:cxnLst/>
              <a:rect l="l" t="t" r="r" b="b"/>
              <a:pathLst>
                <a:path w="3195" h="5830" extrusionOk="0">
                  <a:moveTo>
                    <a:pt x="2951" y="0"/>
                  </a:moveTo>
                  <a:cubicBezTo>
                    <a:pt x="2870" y="0"/>
                    <a:pt x="2792" y="47"/>
                    <a:pt x="2753" y="125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8"/>
                  </a:cubicBezTo>
                  <a:cubicBezTo>
                    <a:pt x="183" y="5819"/>
                    <a:pt x="220" y="5829"/>
                    <a:pt x="252" y="5829"/>
                  </a:cubicBezTo>
                  <a:cubicBezTo>
                    <a:pt x="334" y="5829"/>
                    <a:pt x="408" y="5786"/>
                    <a:pt x="446" y="5706"/>
                  </a:cubicBezTo>
                  <a:lnTo>
                    <a:pt x="3140" y="319"/>
                  </a:lnTo>
                  <a:cubicBezTo>
                    <a:pt x="3194" y="211"/>
                    <a:pt x="3151" y="82"/>
                    <a:pt x="3043" y="22"/>
                  </a:cubicBezTo>
                  <a:cubicBezTo>
                    <a:pt x="3014" y="7"/>
                    <a:pt x="2982" y="0"/>
                    <a:pt x="2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8719567" y="3242934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0" y="5388"/>
                  </a:moveTo>
                  <a:lnTo>
                    <a:pt x="2698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8710970" y="3235411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0"/>
                  </a:cubicBezTo>
                  <a:lnTo>
                    <a:pt x="55" y="5508"/>
                  </a:lnTo>
                  <a:cubicBezTo>
                    <a:pt x="0" y="5615"/>
                    <a:pt x="43" y="5750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8" y="5825"/>
                    <a:pt x="403" y="5783"/>
                    <a:pt x="447" y="5707"/>
                  </a:cubicBezTo>
                  <a:lnTo>
                    <a:pt x="3140" y="314"/>
                  </a:lnTo>
                  <a:cubicBezTo>
                    <a:pt x="3194" y="207"/>
                    <a:pt x="3152" y="78"/>
                    <a:pt x="3043" y="23"/>
                  </a:cubicBezTo>
                  <a:cubicBezTo>
                    <a:pt x="3012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8786093" y="3247198"/>
              <a:ext cx="93429" cy="186823"/>
            </a:xfrm>
            <a:custGeom>
              <a:avLst/>
              <a:gdLst/>
              <a:ahLst/>
              <a:cxnLst/>
              <a:rect l="l" t="t" r="r" b="b"/>
              <a:pathLst>
                <a:path w="2695" h="5389" extrusionOk="0">
                  <a:moveTo>
                    <a:pt x="0" y="5388"/>
                  </a:moveTo>
                  <a:lnTo>
                    <a:pt x="2694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8777496" y="3239502"/>
              <a:ext cx="110763" cy="202181"/>
            </a:xfrm>
            <a:custGeom>
              <a:avLst/>
              <a:gdLst/>
              <a:ahLst/>
              <a:cxnLst/>
              <a:rect l="l" t="t" r="r" b="b"/>
              <a:pathLst>
                <a:path w="3195" h="5832" extrusionOk="0">
                  <a:moveTo>
                    <a:pt x="2943" y="1"/>
                  </a:moveTo>
                  <a:cubicBezTo>
                    <a:pt x="2862" y="1"/>
                    <a:pt x="2786" y="44"/>
                    <a:pt x="2749" y="121"/>
                  </a:cubicBezTo>
                  <a:lnTo>
                    <a:pt x="54" y="5514"/>
                  </a:lnTo>
                  <a:cubicBezTo>
                    <a:pt x="0" y="5621"/>
                    <a:pt x="44" y="5750"/>
                    <a:pt x="151" y="5804"/>
                  </a:cubicBezTo>
                  <a:cubicBezTo>
                    <a:pt x="184" y="5820"/>
                    <a:pt x="216" y="5831"/>
                    <a:pt x="248" y="5831"/>
                  </a:cubicBezTo>
                  <a:cubicBezTo>
                    <a:pt x="329" y="5831"/>
                    <a:pt x="404" y="5782"/>
                    <a:pt x="442" y="5707"/>
                  </a:cubicBezTo>
                  <a:lnTo>
                    <a:pt x="3141" y="320"/>
                  </a:lnTo>
                  <a:cubicBezTo>
                    <a:pt x="3194" y="213"/>
                    <a:pt x="3152" y="77"/>
                    <a:pt x="3044" y="24"/>
                  </a:cubicBezTo>
                  <a:cubicBezTo>
                    <a:pt x="3011" y="8"/>
                    <a:pt x="2976" y="1"/>
                    <a:pt x="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5"/>
            <p:cNvSpPr/>
            <p:nvPr/>
          </p:nvSpPr>
          <p:spPr>
            <a:xfrm>
              <a:off x="8863261" y="3239398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5"/>
            <p:cNvSpPr/>
            <p:nvPr/>
          </p:nvSpPr>
          <p:spPr>
            <a:xfrm>
              <a:off x="8854664" y="3231875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3" y="0"/>
                  </a:moveTo>
                  <a:cubicBezTo>
                    <a:pt x="2862" y="0"/>
                    <a:pt x="2786" y="44"/>
                    <a:pt x="2749" y="120"/>
                  </a:cubicBezTo>
                  <a:lnTo>
                    <a:pt x="54" y="5508"/>
                  </a:lnTo>
                  <a:cubicBezTo>
                    <a:pt x="0" y="5615"/>
                    <a:pt x="44" y="5749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9" y="5825"/>
                    <a:pt x="404" y="5781"/>
                    <a:pt x="447" y="5707"/>
                  </a:cubicBezTo>
                  <a:lnTo>
                    <a:pt x="3141" y="314"/>
                  </a:lnTo>
                  <a:cubicBezTo>
                    <a:pt x="3194" y="207"/>
                    <a:pt x="3152" y="78"/>
                    <a:pt x="3044" y="24"/>
                  </a:cubicBezTo>
                  <a:cubicBezTo>
                    <a:pt x="3011" y="8"/>
                    <a:pt x="2977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32036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6"/>
          <p:cNvSpPr/>
          <p:nvPr/>
        </p:nvSpPr>
        <p:spPr>
          <a:xfrm>
            <a:off x="2161400" y="1216000"/>
            <a:ext cx="7869200" cy="4426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26"/>
          <p:cNvSpPr txBox="1">
            <a:spLocks noGrp="1"/>
          </p:cNvSpPr>
          <p:nvPr>
            <p:ph type="title"/>
          </p:nvPr>
        </p:nvSpPr>
        <p:spPr>
          <a:xfrm>
            <a:off x="2847400" y="2072200"/>
            <a:ext cx="6497200" cy="18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150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26"/>
          <p:cNvSpPr txBox="1">
            <a:spLocks noGrp="1"/>
          </p:cNvSpPr>
          <p:nvPr>
            <p:ph type="subTitle" idx="1"/>
          </p:nvPr>
        </p:nvSpPr>
        <p:spPr>
          <a:xfrm>
            <a:off x="2847400" y="3961800"/>
            <a:ext cx="64972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26"/>
          <p:cNvSpPr/>
          <p:nvPr/>
        </p:nvSpPr>
        <p:spPr>
          <a:xfrm>
            <a:off x="3179607" y="5477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26"/>
          <p:cNvSpPr/>
          <p:nvPr/>
        </p:nvSpPr>
        <p:spPr>
          <a:xfrm>
            <a:off x="388579" y="39618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26"/>
          <p:cNvSpPr/>
          <p:nvPr/>
        </p:nvSpPr>
        <p:spPr>
          <a:xfrm>
            <a:off x="11354506" y="28877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26"/>
          <p:cNvSpPr/>
          <p:nvPr/>
        </p:nvSpPr>
        <p:spPr>
          <a:xfrm>
            <a:off x="8594551" y="61446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599200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7"/>
          <p:cNvSpPr/>
          <p:nvPr/>
        </p:nvSpPr>
        <p:spPr>
          <a:xfrm>
            <a:off x="701867" y="580467"/>
            <a:ext cx="10788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27"/>
          <p:cNvSpPr txBox="1">
            <a:spLocks noGrp="1"/>
          </p:cNvSpPr>
          <p:nvPr>
            <p:ph type="title" hasCustomPrompt="1"/>
          </p:nvPr>
        </p:nvSpPr>
        <p:spPr>
          <a:xfrm>
            <a:off x="1540975" y="2276767"/>
            <a:ext cx="2008400" cy="74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9pPr>
          </a:lstStyle>
          <a:p>
            <a:r>
              <a:t>xx%</a:t>
            </a:r>
          </a:p>
        </p:txBody>
      </p:sp>
      <p:sp>
        <p:nvSpPr>
          <p:cNvPr id="326" name="Google Shape;326;p27"/>
          <p:cNvSpPr txBox="1">
            <a:spLocks noGrp="1"/>
          </p:cNvSpPr>
          <p:nvPr>
            <p:ph type="subTitle" idx="1"/>
          </p:nvPr>
        </p:nvSpPr>
        <p:spPr>
          <a:xfrm>
            <a:off x="8160825" y="4427233"/>
            <a:ext cx="297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7"/>
          <p:cNvSpPr txBox="1">
            <a:spLocks noGrp="1"/>
          </p:cNvSpPr>
          <p:nvPr>
            <p:ph type="title" idx="2" hasCustomPrompt="1"/>
          </p:nvPr>
        </p:nvSpPr>
        <p:spPr>
          <a:xfrm>
            <a:off x="5090100" y="2276767"/>
            <a:ext cx="2011600" cy="74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9pPr>
          </a:lstStyle>
          <a:p>
            <a:r>
              <a:t>xx%</a:t>
            </a:r>
          </a:p>
        </p:txBody>
      </p:sp>
      <p:sp>
        <p:nvSpPr>
          <p:cNvPr id="328" name="Google Shape;328;p27"/>
          <p:cNvSpPr txBox="1">
            <a:spLocks noGrp="1"/>
          </p:cNvSpPr>
          <p:nvPr>
            <p:ph type="subTitle" idx="3"/>
          </p:nvPr>
        </p:nvSpPr>
        <p:spPr>
          <a:xfrm>
            <a:off x="4610000" y="4427233"/>
            <a:ext cx="297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7"/>
          <p:cNvSpPr txBox="1">
            <a:spLocks noGrp="1"/>
          </p:cNvSpPr>
          <p:nvPr>
            <p:ph type="title" idx="4" hasCustomPrompt="1"/>
          </p:nvPr>
        </p:nvSpPr>
        <p:spPr>
          <a:xfrm>
            <a:off x="8642425" y="2276767"/>
            <a:ext cx="2011600" cy="74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9pPr>
          </a:lstStyle>
          <a:p>
            <a:r>
              <a:t>xx%</a:t>
            </a:r>
          </a:p>
        </p:txBody>
      </p:sp>
      <p:sp>
        <p:nvSpPr>
          <p:cNvPr id="330" name="Google Shape;330;p27"/>
          <p:cNvSpPr txBox="1">
            <a:spLocks noGrp="1"/>
          </p:cNvSpPr>
          <p:nvPr>
            <p:ph type="subTitle" idx="5"/>
          </p:nvPr>
        </p:nvSpPr>
        <p:spPr>
          <a:xfrm>
            <a:off x="1056375" y="4427233"/>
            <a:ext cx="2977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27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27"/>
          <p:cNvSpPr/>
          <p:nvPr/>
        </p:nvSpPr>
        <p:spPr>
          <a:xfrm>
            <a:off x="11736041" y="37014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27"/>
          <p:cNvSpPr/>
          <p:nvPr/>
        </p:nvSpPr>
        <p:spPr>
          <a:xfrm>
            <a:off x="554830" y="20182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27"/>
          <p:cNvSpPr/>
          <p:nvPr/>
        </p:nvSpPr>
        <p:spPr>
          <a:xfrm>
            <a:off x="11375457" y="61563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27"/>
          <p:cNvSpPr/>
          <p:nvPr/>
        </p:nvSpPr>
        <p:spPr>
          <a:xfrm>
            <a:off x="11375457" y="7555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27"/>
          <p:cNvSpPr/>
          <p:nvPr/>
        </p:nvSpPr>
        <p:spPr>
          <a:xfrm>
            <a:off x="554823" y="56795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27"/>
          <p:cNvSpPr/>
          <p:nvPr/>
        </p:nvSpPr>
        <p:spPr>
          <a:xfrm>
            <a:off x="8641723" y="1588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27"/>
          <p:cNvSpPr/>
          <p:nvPr/>
        </p:nvSpPr>
        <p:spPr>
          <a:xfrm>
            <a:off x="8775741" y="63558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7"/>
          <p:cNvSpPr/>
          <p:nvPr/>
        </p:nvSpPr>
        <p:spPr>
          <a:xfrm>
            <a:off x="3207841" y="64148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84441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8"/>
          <p:cNvSpPr/>
          <p:nvPr/>
        </p:nvSpPr>
        <p:spPr>
          <a:xfrm>
            <a:off x="701867" y="580467"/>
            <a:ext cx="5414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28"/>
          <p:cNvSpPr txBox="1">
            <a:spLocks noGrp="1"/>
          </p:cNvSpPr>
          <p:nvPr>
            <p:ph type="subTitle" idx="1"/>
          </p:nvPr>
        </p:nvSpPr>
        <p:spPr>
          <a:xfrm>
            <a:off x="1207467" y="3042767"/>
            <a:ext cx="4403200" cy="19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343" name="Google Shape;343;p28"/>
          <p:cNvSpPr txBox="1">
            <a:spLocks noGrp="1"/>
          </p:cNvSpPr>
          <p:nvPr>
            <p:ph type="title"/>
          </p:nvPr>
        </p:nvSpPr>
        <p:spPr>
          <a:xfrm>
            <a:off x="1207467" y="2006433"/>
            <a:ext cx="4403200" cy="9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28"/>
          <p:cNvSpPr/>
          <p:nvPr/>
        </p:nvSpPr>
        <p:spPr>
          <a:xfrm rot="-502211">
            <a:off x="4758900" y="-757109"/>
            <a:ext cx="386192" cy="543623"/>
          </a:xfrm>
          <a:custGeom>
            <a:avLst/>
            <a:gdLst/>
            <a:ahLst/>
            <a:cxnLst/>
            <a:rect l="l" t="t" r="r" b="b"/>
            <a:pathLst>
              <a:path w="5858" h="8246" extrusionOk="0">
                <a:moveTo>
                  <a:pt x="5857" y="1"/>
                </a:moveTo>
                <a:lnTo>
                  <a:pt x="0" y="2165"/>
                </a:lnTo>
                <a:lnTo>
                  <a:pt x="5559" y="8246"/>
                </a:lnTo>
                <a:lnTo>
                  <a:pt x="585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8"/>
          <p:cNvSpPr/>
          <p:nvPr/>
        </p:nvSpPr>
        <p:spPr>
          <a:xfrm>
            <a:off x="5983237" y="5758108"/>
            <a:ext cx="225545" cy="222385"/>
          </a:xfrm>
          <a:custGeom>
            <a:avLst/>
            <a:gdLst/>
            <a:ahLst/>
            <a:cxnLst/>
            <a:rect l="l" t="t" r="r" b="b"/>
            <a:pathLst>
              <a:path w="3426" h="3378" extrusionOk="0">
                <a:moveTo>
                  <a:pt x="1713" y="1"/>
                </a:moveTo>
                <a:cubicBezTo>
                  <a:pt x="1670" y="1"/>
                  <a:pt x="1627" y="22"/>
                  <a:pt x="1604" y="65"/>
                </a:cubicBezTo>
                <a:lnTo>
                  <a:pt x="1087" y="1011"/>
                </a:lnTo>
                <a:cubicBezTo>
                  <a:pt x="1076" y="1033"/>
                  <a:pt x="1060" y="1050"/>
                  <a:pt x="1038" y="1060"/>
                </a:cubicBezTo>
                <a:lnTo>
                  <a:pt x="93" y="1582"/>
                </a:lnTo>
                <a:cubicBezTo>
                  <a:pt x="1" y="1631"/>
                  <a:pt x="1" y="1753"/>
                  <a:pt x="93" y="1802"/>
                </a:cubicBezTo>
                <a:lnTo>
                  <a:pt x="1038" y="2319"/>
                </a:lnTo>
                <a:cubicBezTo>
                  <a:pt x="1060" y="2329"/>
                  <a:pt x="1076" y="2346"/>
                  <a:pt x="1087" y="2366"/>
                </a:cubicBezTo>
                <a:lnTo>
                  <a:pt x="1604" y="3313"/>
                </a:lnTo>
                <a:cubicBezTo>
                  <a:pt x="1627" y="3356"/>
                  <a:pt x="1670" y="3377"/>
                  <a:pt x="1713" y="3377"/>
                </a:cubicBezTo>
                <a:cubicBezTo>
                  <a:pt x="1757" y="3377"/>
                  <a:pt x="1800" y="3356"/>
                  <a:pt x="1824" y="3313"/>
                </a:cubicBezTo>
                <a:lnTo>
                  <a:pt x="2346" y="2366"/>
                </a:lnTo>
                <a:cubicBezTo>
                  <a:pt x="2356" y="2346"/>
                  <a:pt x="2373" y="2329"/>
                  <a:pt x="2393" y="2319"/>
                </a:cubicBezTo>
                <a:lnTo>
                  <a:pt x="3341" y="1802"/>
                </a:lnTo>
                <a:cubicBezTo>
                  <a:pt x="3426" y="1753"/>
                  <a:pt x="3426" y="1631"/>
                  <a:pt x="3341" y="1582"/>
                </a:cubicBezTo>
                <a:lnTo>
                  <a:pt x="2393" y="1060"/>
                </a:lnTo>
                <a:cubicBezTo>
                  <a:pt x="2373" y="1050"/>
                  <a:pt x="2356" y="1033"/>
                  <a:pt x="2346" y="1011"/>
                </a:cubicBezTo>
                <a:lnTo>
                  <a:pt x="1824" y="65"/>
                </a:lnTo>
                <a:cubicBezTo>
                  <a:pt x="1800" y="22"/>
                  <a:pt x="1757" y="1"/>
                  <a:pt x="1713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8"/>
          <p:cNvSpPr/>
          <p:nvPr/>
        </p:nvSpPr>
        <p:spPr>
          <a:xfrm>
            <a:off x="5965058" y="14870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8"/>
          <p:cNvSpPr/>
          <p:nvPr/>
        </p:nvSpPr>
        <p:spPr>
          <a:xfrm>
            <a:off x="11107597" y="6665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8"/>
          <p:cNvSpPr/>
          <p:nvPr/>
        </p:nvSpPr>
        <p:spPr>
          <a:xfrm>
            <a:off x="6999573" y="1323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8"/>
          <p:cNvSpPr/>
          <p:nvPr/>
        </p:nvSpPr>
        <p:spPr>
          <a:xfrm>
            <a:off x="2173606" y="63505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8"/>
          <p:cNvSpPr/>
          <p:nvPr/>
        </p:nvSpPr>
        <p:spPr>
          <a:xfrm>
            <a:off x="554823" y="44953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28"/>
          <p:cNvSpPr/>
          <p:nvPr/>
        </p:nvSpPr>
        <p:spPr>
          <a:xfrm>
            <a:off x="1027107" y="4548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28"/>
          <p:cNvSpPr/>
          <p:nvPr/>
        </p:nvSpPr>
        <p:spPr>
          <a:xfrm>
            <a:off x="11025318" y="55873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506120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9"/>
          <p:cNvSpPr/>
          <p:nvPr/>
        </p:nvSpPr>
        <p:spPr>
          <a:xfrm>
            <a:off x="6076395" y="580467"/>
            <a:ext cx="5414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9"/>
          <p:cNvSpPr txBox="1">
            <a:spLocks noGrp="1"/>
          </p:cNvSpPr>
          <p:nvPr>
            <p:ph type="subTitle" idx="1"/>
          </p:nvPr>
        </p:nvSpPr>
        <p:spPr>
          <a:xfrm>
            <a:off x="6582995" y="2877200"/>
            <a:ext cx="4401200" cy="19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356" name="Google Shape;356;p29"/>
          <p:cNvSpPr txBox="1">
            <a:spLocks noGrp="1"/>
          </p:cNvSpPr>
          <p:nvPr>
            <p:ph type="title"/>
          </p:nvPr>
        </p:nvSpPr>
        <p:spPr>
          <a:xfrm>
            <a:off x="6582995" y="2049900"/>
            <a:ext cx="4401200" cy="4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29"/>
          <p:cNvSpPr/>
          <p:nvPr/>
        </p:nvSpPr>
        <p:spPr>
          <a:xfrm>
            <a:off x="5965058" y="51055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9"/>
          <p:cNvSpPr/>
          <p:nvPr/>
        </p:nvSpPr>
        <p:spPr>
          <a:xfrm>
            <a:off x="11683306" y="56841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9"/>
          <p:cNvSpPr/>
          <p:nvPr/>
        </p:nvSpPr>
        <p:spPr>
          <a:xfrm>
            <a:off x="1033523" y="44447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9"/>
          <p:cNvSpPr/>
          <p:nvPr/>
        </p:nvSpPr>
        <p:spPr>
          <a:xfrm>
            <a:off x="11375458" y="14939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9"/>
          <p:cNvSpPr/>
          <p:nvPr/>
        </p:nvSpPr>
        <p:spPr>
          <a:xfrm>
            <a:off x="8046607" y="61243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9"/>
          <p:cNvSpPr/>
          <p:nvPr/>
        </p:nvSpPr>
        <p:spPr>
          <a:xfrm>
            <a:off x="4809574" y="8952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29"/>
          <p:cNvSpPr/>
          <p:nvPr/>
        </p:nvSpPr>
        <p:spPr>
          <a:xfrm>
            <a:off x="1998123" y="62856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29"/>
          <p:cNvSpPr/>
          <p:nvPr/>
        </p:nvSpPr>
        <p:spPr>
          <a:xfrm>
            <a:off x="8138590" y="4548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005885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">
  <p:cSld name="Thanks 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0"/>
          <p:cNvSpPr/>
          <p:nvPr/>
        </p:nvSpPr>
        <p:spPr>
          <a:xfrm>
            <a:off x="3323200" y="580467"/>
            <a:ext cx="55456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30"/>
          <p:cNvSpPr txBox="1">
            <a:spLocks noGrp="1"/>
          </p:cNvSpPr>
          <p:nvPr>
            <p:ph type="ctrTitle"/>
          </p:nvPr>
        </p:nvSpPr>
        <p:spPr>
          <a:xfrm>
            <a:off x="3240000" y="893100"/>
            <a:ext cx="57120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4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9pPr>
          </a:lstStyle>
          <a:p>
            <a:endParaRPr/>
          </a:p>
        </p:txBody>
      </p:sp>
      <p:sp>
        <p:nvSpPr>
          <p:cNvPr id="368" name="Google Shape;368;p30"/>
          <p:cNvSpPr txBox="1">
            <a:spLocks noGrp="1"/>
          </p:cNvSpPr>
          <p:nvPr>
            <p:ph type="subTitle" idx="1"/>
          </p:nvPr>
        </p:nvSpPr>
        <p:spPr>
          <a:xfrm>
            <a:off x="3580800" y="2808167"/>
            <a:ext cx="5030400" cy="1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69" name="Google Shape;369;p30"/>
          <p:cNvSpPr txBox="1"/>
          <p:nvPr/>
        </p:nvSpPr>
        <p:spPr>
          <a:xfrm>
            <a:off x="3580800" y="4632567"/>
            <a:ext cx="5030400" cy="9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rPr>
              <a:t>CREDITS: This presentation template was created by </a:t>
            </a:r>
            <a:r>
              <a:rPr lang="en" sz="2400" b="1">
                <a:solidFill>
                  <a:schemeClr val="dk1"/>
                </a:solidFill>
                <a:uFill>
                  <a:noFill/>
                </a:uFill>
                <a:latin typeface="Josefin Slab"/>
                <a:ea typeface="Josefin Slab"/>
                <a:cs typeface="Josefin Slab"/>
                <a:sym typeface="Josefin Slab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2400" b="1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rPr>
              <a:t>,</a:t>
            </a:r>
            <a:r>
              <a:rPr lang="en" sz="2400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rPr>
              <a:t> including icons by </a:t>
            </a:r>
            <a:r>
              <a:rPr lang="en" sz="2400" b="1">
                <a:solidFill>
                  <a:schemeClr val="dk1"/>
                </a:solidFill>
                <a:uFill>
                  <a:noFill/>
                </a:uFill>
                <a:latin typeface="Josefin Slab"/>
                <a:ea typeface="Josefin Slab"/>
                <a:cs typeface="Josefin Slab"/>
                <a:sym typeface="Josefin Sla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2400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rPr>
              <a:t> and infographics &amp; images by </a:t>
            </a:r>
            <a:r>
              <a:rPr lang="en" sz="2400" b="1">
                <a:solidFill>
                  <a:schemeClr val="dk1"/>
                </a:solidFill>
                <a:uFill>
                  <a:noFill/>
                </a:uFill>
                <a:latin typeface="Josefin Slab"/>
                <a:ea typeface="Josefin Slab"/>
                <a:cs typeface="Josefin Slab"/>
                <a:sym typeface="Josefin Slab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2400" b="1">
              <a:solidFill>
                <a:schemeClr val="dk1"/>
              </a:solidFill>
              <a:latin typeface="Josefin Slab"/>
              <a:ea typeface="Josefin Slab"/>
              <a:cs typeface="Josefin Slab"/>
              <a:sym typeface="Josefin Slab"/>
            </a:endParaRPr>
          </a:p>
        </p:txBody>
      </p:sp>
      <p:sp>
        <p:nvSpPr>
          <p:cNvPr id="370" name="Google Shape;370;p30"/>
          <p:cNvSpPr/>
          <p:nvPr/>
        </p:nvSpPr>
        <p:spPr>
          <a:xfrm>
            <a:off x="11107597" y="60154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1" name="Google Shape;371;p30"/>
          <p:cNvSpPr/>
          <p:nvPr/>
        </p:nvSpPr>
        <p:spPr>
          <a:xfrm>
            <a:off x="3185418" y="13599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30"/>
          <p:cNvSpPr/>
          <p:nvPr/>
        </p:nvSpPr>
        <p:spPr>
          <a:xfrm>
            <a:off x="746223" y="8931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30"/>
          <p:cNvSpPr/>
          <p:nvPr/>
        </p:nvSpPr>
        <p:spPr>
          <a:xfrm>
            <a:off x="8735574" y="56531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30"/>
          <p:cNvSpPr/>
          <p:nvPr/>
        </p:nvSpPr>
        <p:spPr>
          <a:xfrm>
            <a:off x="11375458" y="4548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808518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2807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"/>
          <p:cNvSpPr/>
          <p:nvPr/>
        </p:nvSpPr>
        <p:spPr>
          <a:xfrm>
            <a:off x="4189058" y="32997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32"/>
          <p:cNvSpPr/>
          <p:nvPr/>
        </p:nvSpPr>
        <p:spPr>
          <a:xfrm>
            <a:off x="11683306" y="56841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32"/>
          <p:cNvSpPr/>
          <p:nvPr/>
        </p:nvSpPr>
        <p:spPr>
          <a:xfrm>
            <a:off x="425523" y="20287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32"/>
          <p:cNvSpPr/>
          <p:nvPr/>
        </p:nvSpPr>
        <p:spPr>
          <a:xfrm>
            <a:off x="10095458" y="28699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32"/>
          <p:cNvSpPr/>
          <p:nvPr/>
        </p:nvSpPr>
        <p:spPr>
          <a:xfrm>
            <a:off x="6574607" y="56841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32"/>
          <p:cNvSpPr/>
          <p:nvPr/>
        </p:nvSpPr>
        <p:spPr>
          <a:xfrm>
            <a:off x="2457574" y="12353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32"/>
          <p:cNvSpPr/>
          <p:nvPr/>
        </p:nvSpPr>
        <p:spPr>
          <a:xfrm>
            <a:off x="1022123" y="53641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32"/>
          <p:cNvSpPr/>
          <p:nvPr/>
        </p:nvSpPr>
        <p:spPr>
          <a:xfrm>
            <a:off x="8138590" y="4548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1797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987703"/>
      </p:ext>
    </p:extLst>
  </p:cSld>
  <p:clrMapOvr>
    <a:masterClrMapping/>
  </p:clrMapOvr>
  <p:transition spd="slow" advTm="3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25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586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425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504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435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00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694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472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04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9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313347"/>
      </p:ext>
    </p:extLst>
  </p:cSld>
  <p:clrMapOvr>
    <a:masterClrMapping/>
  </p:clrMapOvr>
  <p:transition spd="slow" advTm="3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2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22698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932129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597232"/>
      </p:ext>
    </p:extLst>
  </p:cSld>
  <p:clrMapOvr>
    <a:masterClrMapping/>
  </p:clrMapOvr>
  <p:transition spd="slow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01867" y="580467"/>
            <a:ext cx="10788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446600" y="1504400"/>
            <a:ext cx="7298800" cy="33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1334" b="1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917800" y="4807600"/>
            <a:ext cx="63564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439707" y="1399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0851506" y="63979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8891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37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39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38.xml"/><Relationship Id="rId8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73EEEAF-F941-F8B5-B3CF-4AAED98F9E6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5638" y="0"/>
            <a:ext cx="1471615" cy="147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7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8985B19-D0C8-7E47-F788-2E53119F0FC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9674" y="0"/>
            <a:ext cx="1577940" cy="157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0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lack Han Sans"/>
              <a:buNone/>
              <a:defRPr sz="26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sz="2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sz="2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sz="2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sz="2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sz="2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sz="2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sz="2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sz="2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Char char="●"/>
              <a:defRPr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Char char="○"/>
              <a:defRPr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Char char="■"/>
              <a:defRPr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Char char="●"/>
              <a:defRPr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Char char="○"/>
              <a:defRPr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Char char="■"/>
              <a:defRPr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Char char="●"/>
              <a:defRPr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Char char="○"/>
              <a:defRPr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Josefin Slab Thin"/>
              <a:buChar char="■"/>
              <a:defRPr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9pPr>
          </a:lstStyle>
          <a:p>
            <a:endParaRPr/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4FDE2BF-575D-A590-9A89-333D8F451931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7734" y="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647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  <p:sldLayoutId id="2147483700" r:id="rId30"/>
    <p:sldLayoutId id="2147483701" r:id="rId3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9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8.gif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18" Type="http://schemas.openxmlformats.org/officeDocument/2006/relationships/image" Target="../media/image45.png"/><Relationship Id="rId3" Type="http://schemas.openxmlformats.org/officeDocument/2006/relationships/image" Target="../media/image30.svg"/><Relationship Id="rId21" Type="http://schemas.openxmlformats.org/officeDocument/2006/relationships/image" Target="../media/image48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image" Target="../media/image44.sv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5" Type="http://schemas.openxmlformats.org/officeDocument/2006/relationships/image" Target="../media/image42.svg"/><Relationship Id="rId23" Type="http://schemas.openxmlformats.org/officeDocument/2006/relationships/image" Target="../media/image50.svg"/><Relationship Id="rId10" Type="http://schemas.openxmlformats.org/officeDocument/2006/relationships/image" Target="../media/image37.png"/><Relationship Id="rId19" Type="http://schemas.openxmlformats.org/officeDocument/2006/relationships/image" Target="../media/image46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Relationship Id="rId22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" Target="slide3.xml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" Target="slide3.xml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33" y="-497804"/>
            <a:ext cx="7674534" cy="78536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70D088-5A65-4C21-9AE5-56D737696E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1136" y="464518"/>
            <a:ext cx="5974598" cy="5432007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FCAF4D4-ECDD-FE22-88BF-A04231DCDB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4478" y="414670"/>
            <a:ext cx="1626781" cy="162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92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8BC2814-DC77-211B-D0D5-3A010E664CB7}"/>
              </a:ext>
            </a:extLst>
          </p:cNvPr>
          <p:cNvGrpSpPr/>
          <p:nvPr/>
        </p:nvGrpSpPr>
        <p:grpSpPr>
          <a:xfrm>
            <a:off x="1152872" y="285750"/>
            <a:ext cx="10115203" cy="1457325"/>
            <a:chOff x="1229072" y="762000"/>
            <a:chExt cx="10115203" cy="14573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73273D-EE00-9228-B1B2-694449A0291B}"/>
                </a:ext>
              </a:extLst>
            </p:cNvPr>
            <p:cNvGrpSpPr/>
            <p:nvPr/>
          </p:nvGrpSpPr>
          <p:grpSpPr>
            <a:xfrm>
              <a:off x="1229072" y="966348"/>
              <a:ext cx="841938" cy="923330"/>
              <a:chOff x="1183809" y="702655"/>
              <a:chExt cx="841938" cy="92333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5DA7E16F-4BDF-6D89-79B8-9E0A2CF266F0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:a16="http://schemas.microsoft.com/office/drawing/2014/main" id="{E738B65F-C9FE-F243-952D-33AF558C44B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83809" y="702655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2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F31F68-0D30-65A5-EB14-398DFAE5823D}"/>
                </a:ext>
              </a:extLst>
            </p:cNvPr>
            <p:cNvSpPr txBox="1"/>
            <p:nvPr/>
          </p:nvSpPr>
          <p:spPr>
            <a:xfrm>
              <a:off x="3535037" y="1112873"/>
              <a:ext cx="569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6EB441F-3AE3-8E3E-3F8F-FDF57D8A2987}"/>
                </a:ext>
              </a:extLst>
            </p:cNvPr>
            <p:cNvGrpSpPr/>
            <p:nvPr/>
          </p:nvGrpSpPr>
          <p:grpSpPr>
            <a:xfrm>
              <a:off x="2019300" y="762000"/>
              <a:ext cx="9324975" cy="1457325"/>
              <a:chOff x="2019300" y="762000"/>
              <a:chExt cx="9324975" cy="145732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E5DC375-DBDA-31AA-4C8F-1C1D9276E925}"/>
                  </a:ext>
                </a:extLst>
              </p:cNvPr>
              <p:cNvSpPr/>
              <p:nvPr/>
            </p:nvSpPr>
            <p:spPr>
              <a:xfrm>
                <a:off x="2019300" y="762000"/>
                <a:ext cx="9324975" cy="1457325"/>
              </a:xfrm>
              <a:prstGeom prst="round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D9364C-10D4-2EFE-F747-99FC81705013}"/>
                  </a:ext>
                </a:extLst>
              </p:cNvPr>
              <p:cNvSpPr txBox="1"/>
              <p:nvPr/>
            </p:nvSpPr>
            <p:spPr>
              <a:xfrm>
                <a:off x="2226991" y="979623"/>
                <a:ext cx="891725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Một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chữ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nhật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rộng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6cm,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dài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gấp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đôi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rộng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diện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tích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chữ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nhật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DCBF2A7-5DF8-4DCB-8306-11B191C0FFBD}"/>
              </a:ext>
            </a:extLst>
          </p:cNvPr>
          <p:cNvGrpSpPr/>
          <p:nvPr/>
        </p:nvGrpSpPr>
        <p:grpSpPr>
          <a:xfrm>
            <a:off x="2919730" y="2756535"/>
            <a:ext cx="1547495" cy="462916"/>
            <a:chOff x="0" y="0"/>
            <a:chExt cx="320040" cy="129540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D98DBA4-902C-4FE3-937B-014A127D5148}"/>
                </a:ext>
              </a:extLst>
            </p:cNvPr>
            <p:cNvCxnSpPr/>
            <p:nvPr/>
          </p:nvCxnSpPr>
          <p:spPr>
            <a:xfrm>
              <a:off x="0" y="70945"/>
              <a:ext cx="32004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3948850-CB37-4AC6-B546-4E1B0D8EAB09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74DF1D2-F3AA-4013-BAEA-DB1CFED85B1C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0B87B13-7750-4878-995D-7F5A8D001EE4}"/>
              </a:ext>
            </a:extLst>
          </p:cNvPr>
          <p:cNvGrpSpPr/>
          <p:nvPr/>
        </p:nvGrpSpPr>
        <p:grpSpPr>
          <a:xfrm>
            <a:off x="2919729" y="3459479"/>
            <a:ext cx="3119121" cy="512445"/>
            <a:chOff x="0" y="0"/>
            <a:chExt cx="640080" cy="129540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D1CD656-01F4-42F8-9D36-92E286378A74}"/>
                </a:ext>
              </a:extLst>
            </p:cNvPr>
            <p:cNvCxnSpPr/>
            <p:nvPr/>
          </p:nvCxnSpPr>
          <p:spPr>
            <a:xfrm>
              <a:off x="0" y="70945"/>
              <a:ext cx="64008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4BA6AE3-6734-4514-9659-D1B35CA35577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6934F43-CF6C-427F-A285-91465334D6E9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1A05ACF-A693-4EEA-997F-5B6F2C625D22}"/>
                </a:ext>
              </a:extLst>
            </p:cNvPr>
            <p:cNvCxnSpPr/>
            <p:nvPr/>
          </p:nvCxnSpPr>
          <p:spPr>
            <a:xfrm flipV="1">
              <a:off x="633248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0">
            <a:extLst>
              <a:ext uri="{FF2B5EF4-FFF2-40B4-BE49-F238E27FC236}">
                <a16:creationId xmlns:a16="http://schemas.microsoft.com/office/drawing/2014/main" id="{23839FF6-582B-494C-92A6-63A054AC1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" y="2688937"/>
            <a:ext cx="21526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rộng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" name="Rectangle 10">
            <a:extLst>
              <a:ext uri="{FF2B5EF4-FFF2-40B4-BE49-F238E27FC236}">
                <a16:creationId xmlns:a16="http://schemas.microsoft.com/office/drawing/2014/main" id="{414D7292-9785-4FFF-9A79-A441291F8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3431888"/>
            <a:ext cx="2038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8563760F-CA25-41D5-9E36-268E6BA3EF31}"/>
              </a:ext>
            </a:extLst>
          </p:cNvPr>
          <p:cNvSpPr/>
          <p:nvPr/>
        </p:nvSpPr>
        <p:spPr>
          <a:xfrm rot="16200000">
            <a:off x="3495675" y="1885950"/>
            <a:ext cx="385762" cy="15382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693AA0-597D-4A9F-BCDB-31696E0E5AAC}"/>
              </a:ext>
            </a:extLst>
          </p:cNvPr>
          <p:cNvSpPr txBox="1"/>
          <p:nvPr/>
        </p:nvSpPr>
        <p:spPr>
          <a:xfrm>
            <a:off x="3133725" y="1924050"/>
            <a:ext cx="139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cm</a:t>
            </a:r>
          </a:p>
        </p:txBody>
      </p:sp>
      <p:sp>
        <p:nvSpPr>
          <p:cNvPr id="133" name="Right Brace 132">
            <a:extLst>
              <a:ext uri="{FF2B5EF4-FFF2-40B4-BE49-F238E27FC236}">
                <a16:creationId xmlns:a16="http://schemas.microsoft.com/office/drawing/2014/main" id="{3C606867-13D9-4D03-8602-209DD0725A5B}"/>
              </a:ext>
            </a:extLst>
          </p:cNvPr>
          <p:cNvSpPr/>
          <p:nvPr/>
        </p:nvSpPr>
        <p:spPr>
          <a:xfrm rot="5400000">
            <a:off x="4286250" y="2590800"/>
            <a:ext cx="404811" cy="31003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8010C83-CA3A-4935-8F30-DE951ED1745A}"/>
              </a:ext>
            </a:extLst>
          </p:cNvPr>
          <p:cNvSpPr txBox="1"/>
          <p:nvPr/>
        </p:nvSpPr>
        <p:spPr>
          <a:xfrm>
            <a:off x="3695699" y="4333875"/>
            <a:ext cx="2066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..?..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D90613-5114-4AF5-989C-28D6D67E74A8}"/>
              </a:ext>
            </a:extLst>
          </p:cNvPr>
          <p:cNvSpPr txBox="1"/>
          <p:nvPr/>
        </p:nvSpPr>
        <p:spPr>
          <a:xfrm>
            <a:off x="6362700" y="2124075"/>
            <a:ext cx="4953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2 = 12 (cm)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12 = 72 (cm</a:t>
            </a:r>
            <a:r>
              <a:rPr lang="en-US" sz="32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72 cm</a:t>
            </a:r>
            <a:r>
              <a:rPr lang="en-US" sz="32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2" grpId="0"/>
      <p:bldP spid="25" grpId="0" animBg="1"/>
      <p:bldP spid="26" grpId="0"/>
      <p:bldP spid="133" grpId="0" animBg="1"/>
      <p:bldP spid="1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p38"/>
          <p:cNvGrpSpPr/>
          <p:nvPr/>
        </p:nvGrpSpPr>
        <p:grpSpPr>
          <a:xfrm>
            <a:off x="10661425" y="375767"/>
            <a:ext cx="1326036" cy="2874296"/>
            <a:chOff x="7996068" y="281825"/>
            <a:chExt cx="994527" cy="2155722"/>
          </a:xfrm>
        </p:grpSpPr>
        <p:sp>
          <p:nvSpPr>
            <p:cNvPr id="601" name="Google Shape;601;p38"/>
            <p:cNvSpPr/>
            <p:nvPr/>
          </p:nvSpPr>
          <p:spPr>
            <a:xfrm>
              <a:off x="8426140" y="281825"/>
              <a:ext cx="564455" cy="2155722"/>
            </a:xfrm>
            <a:custGeom>
              <a:avLst/>
              <a:gdLst/>
              <a:ahLst/>
              <a:cxnLst/>
              <a:rect l="l" t="t" r="r" b="b"/>
              <a:pathLst>
                <a:path w="6662" h="25443" extrusionOk="0">
                  <a:moveTo>
                    <a:pt x="1" y="1"/>
                  </a:moveTo>
                  <a:lnTo>
                    <a:pt x="4366" y="4366"/>
                  </a:lnTo>
                  <a:lnTo>
                    <a:pt x="70" y="8662"/>
                  </a:lnTo>
                  <a:lnTo>
                    <a:pt x="4317" y="12915"/>
                  </a:lnTo>
                  <a:lnTo>
                    <a:pt x="150" y="17082"/>
                  </a:lnTo>
                  <a:lnTo>
                    <a:pt x="4317" y="21244"/>
                  </a:lnTo>
                  <a:lnTo>
                    <a:pt x="118" y="25443"/>
                  </a:lnTo>
                  <a:lnTo>
                    <a:pt x="2414" y="25443"/>
                  </a:lnTo>
                  <a:lnTo>
                    <a:pt x="6614" y="21244"/>
                  </a:lnTo>
                  <a:lnTo>
                    <a:pt x="2446" y="17082"/>
                  </a:lnTo>
                  <a:lnTo>
                    <a:pt x="6614" y="12915"/>
                  </a:lnTo>
                  <a:lnTo>
                    <a:pt x="2361" y="8662"/>
                  </a:lnTo>
                  <a:lnTo>
                    <a:pt x="6662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rgbClr val="00E2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7996068" y="281825"/>
              <a:ext cx="564539" cy="2155722"/>
            </a:xfrm>
            <a:custGeom>
              <a:avLst/>
              <a:gdLst/>
              <a:ahLst/>
              <a:cxnLst/>
              <a:rect l="l" t="t" r="r" b="b"/>
              <a:pathLst>
                <a:path w="6663" h="25443" extrusionOk="0">
                  <a:moveTo>
                    <a:pt x="0" y="1"/>
                  </a:moveTo>
                  <a:lnTo>
                    <a:pt x="4367" y="4366"/>
                  </a:lnTo>
                  <a:lnTo>
                    <a:pt x="65" y="8662"/>
                  </a:lnTo>
                  <a:lnTo>
                    <a:pt x="4318" y="12915"/>
                  </a:lnTo>
                  <a:lnTo>
                    <a:pt x="151" y="17082"/>
                  </a:lnTo>
                  <a:lnTo>
                    <a:pt x="4318" y="21244"/>
                  </a:lnTo>
                  <a:lnTo>
                    <a:pt x="119" y="25443"/>
                  </a:lnTo>
                  <a:lnTo>
                    <a:pt x="2414" y="25443"/>
                  </a:lnTo>
                  <a:lnTo>
                    <a:pt x="6613" y="21244"/>
                  </a:lnTo>
                  <a:lnTo>
                    <a:pt x="2447" y="17082"/>
                  </a:lnTo>
                  <a:lnTo>
                    <a:pt x="6613" y="12915"/>
                  </a:lnTo>
                  <a:lnTo>
                    <a:pt x="2360" y="8662"/>
                  </a:lnTo>
                  <a:lnTo>
                    <a:pt x="6663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rgbClr val="99CC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3" name="Google Shape;603;p38"/>
          <p:cNvGrpSpPr/>
          <p:nvPr/>
        </p:nvGrpSpPr>
        <p:grpSpPr>
          <a:xfrm>
            <a:off x="289551" y="3367449"/>
            <a:ext cx="1326036" cy="2874296"/>
            <a:chOff x="217163" y="2525587"/>
            <a:chExt cx="994527" cy="2155722"/>
          </a:xfrm>
        </p:grpSpPr>
        <p:sp>
          <p:nvSpPr>
            <p:cNvPr id="604" name="Google Shape;604;p38"/>
            <p:cNvSpPr/>
            <p:nvPr/>
          </p:nvSpPr>
          <p:spPr>
            <a:xfrm flipH="1">
              <a:off x="217163" y="2525587"/>
              <a:ext cx="564455" cy="2155722"/>
            </a:xfrm>
            <a:custGeom>
              <a:avLst/>
              <a:gdLst/>
              <a:ahLst/>
              <a:cxnLst/>
              <a:rect l="l" t="t" r="r" b="b"/>
              <a:pathLst>
                <a:path w="6662" h="25443" extrusionOk="0">
                  <a:moveTo>
                    <a:pt x="1" y="1"/>
                  </a:moveTo>
                  <a:lnTo>
                    <a:pt x="4366" y="4366"/>
                  </a:lnTo>
                  <a:lnTo>
                    <a:pt x="70" y="8662"/>
                  </a:lnTo>
                  <a:lnTo>
                    <a:pt x="4317" y="12915"/>
                  </a:lnTo>
                  <a:lnTo>
                    <a:pt x="150" y="17082"/>
                  </a:lnTo>
                  <a:lnTo>
                    <a:pt x="4317" y="21244"/>
                  </a:lnTo>
                  <a:lnTo>
                    <a:pt x="118" y="25443"/>
                  </a:lnTo>
                  <a:lnTo>
                    <a:pt x="2414" y="25443"/>
                  </a:lnTo>
                  <a:lnTo>
                    <a:pt x="6614" y="21244"/>
                  </a:lnTo>
                  <a:lnTo>
                    <a:pt x="2446" y="17082"/>
                  </a:lnTo>
                  <a:lnTo>
                    <a:pt x="6614" y="12915"/>
                  </a:lnTo>
                  <a:lnTo>
                    <a:pt x="2361" y="8662"/>
                  </a:lnTo>
                  <a:lnTo>
                    <a:pt x="6662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rgbClr val="99CC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8"/>
            <p:cNvSpPr/>
            <p:nvPr/>
          </p:nvSpPr>
          <p:spPr>
            <a:xfrm flipH="1">
              <a:off x="647150" y="2525587"/>
              <a:ext cx="564539" cy="2155722"/>
            </a:xfrm>
            <a:custGeom>
              <a:avLst/>
              <a:gdLst/>
              <a:ahLst/>
              <a:cxnLst/>
              <a:rect l="l" t="t" r="r" b="b"/>
              <a:pathLst>
                <a:path w="6663" h="25443" extrusionOk="0">
                  <a:moveTo>
                    <a:pt x="0" y="1"/>
                  </a:moveTo>
                  <a:lnTo>
                    <a:pt x="4367" y="4366"/>
                  </a:lnTo>
                  <a:lnTo>
                    <a:pt x="65" y="8662"/>
                  </a:lnTo>
                  <a:lnTo>
                    <a:pt x="4318" y="12915"/>
                  </a:lnTo>
                  <a:lnTo>
                    <a:pt x="151" y="17082"/>
                  </a:lnTo>
                  <a:lnTo>
                    <a:pt x="4318" y="21244"/>
                  </a:lnTo>
                  <a:lnTo>
                    <a:pt x="119" y="25443"/>
                  </a:lnTo>
                  <a:lnTo>
                    <a:pt x="2414" y="25443"/>
                  </a:lnTo>
                  <a:lnTo>
                    <a:pt x="6613" y="21244"/>
                  </a:lnTo>
                  <a:lnTo>
                    <a:pt x="2447" y="17082"/>
                  </a:lnTo>
                  <a:lnTo>
                    <a:pt x="6613" y="12915"/>
                  </a:lnTo>
                  <a:lnTo>
                    <a:pt x="2360" y="8662"/>
                  </a:lnTo>
                  <a:lnTo>
                    <a:pt x="6663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rgbClr val="00E2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6" name="Google Shape;606;p38"/>
          <p:cNvGrpSpPr/>
          <p:nvPr/>
        </p:nvGrpSpPr>
        <p:grpSpPr>
          <a:xfrm>
            <a:off x="11129405" y="4824212"/>
            <a:ext cx="866319" cy="1302736"/>
            <a:chOff x="8347053" y="3618159"/>
            <a:chExt cx="649739" cy="977052"/>
          </a:xfrm>
        </p:grpSpPr>
        <p:sp>
          <p:nvSpPr>
            <p:cNvPr id="607" name="Google Shape;607;p38"/>
            <p:cNvSpPr/>
            <p:nvPr/>
          </p:nvSpPr>
          <p:spPr>
            <a:xfrm rot="4856925">
              <a:off x="8218132" y="3850007"/>
              <a:ext cx="907581" cy="513355"/>
            </a:xfrm>
            <a:custGeom>
              <a:avLst/>
              <a:gdLst/>
              <a:ahLst/>
              <a:cxnLst/>
              <a:rect l="l" t="t" r="r" b="b"/>
              <a:pathLst>
                <a:path w="18288" h="10345" extrusionOk="0">
                  <a:moveTo>
                    <a:pt x="8723" y="1"/>
                  </a:moveTo>
                  <a:cubicBezTo>
                    <a:pt x="4484" y="1"/>
                    <a:pt x="737" y="3052"/>
                    <a:pt x="1" y="7372"/>
                  </a:cubicBezTo>
                  <a:lnTo>
                    <a:pt x="17464" y="10345"/>
                  </a:lnTo>
                  <a:cubicBezTo>
                    <a:pt x="18288" y="5521"/>
                    <a:pt x="15045" y="947"/>
                    <a:pt x="10222" y="128"/>
                  </a:cubicBezTo>
                  <a:cubicBezTo>
                    <a:pt x="9719" y="43"/>
                    <a:pt x="9217" y="1"/>
                    <a:pt x="872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8"/>
            <p:cNvSpPr/>
            <p:nvPr/>
          </p:nvSpPr>
          <p:spPr>
            <a:xfrm rot="4856925">
              <a:off x="8357725" y="3994278"/>
              <a:ext cx="254339" cy="235811"/>
            </a:xfrm>
            <a:custGeom>
              <a:avLst/>
              <a:gdLst/>
              <a:ahLst/>
              <a:cxnLst/>
              <a:rect l="l" t="t" r="r" b="b"/>
              <a:pathLst>
                <a:path w="5125" h="4752" extrusionOk="0">
                  <a:moveTo>
                    <a:pt x="2561" y="0"/>
                  </a:moveTo>
                  <a:cubicBezTo>
                    <a:pt x="1422" y="0"/>
                    <a:pt x="419" y="819"/>
                    <a:pt x="221" y="1975"/>
                  </a:cubicBezTo>
                  <a:cubicBezTo>
                    <a:pt x="0" y="3271"/>
                    <a:pt x="871" y="4497"/>
                    <a:pt x="2167" y="4717"/>
                  </a:cubicBezTo>
                  <a:cubicBezTo>
                    <a:pt x="2302" y="4740"/>
                    <a:pt x="2436" y="4751"/>
                    <a:pt x="2568" y="4751"/>
                  </a:cubicBezTo>
                  <a:cubicBezTo>
                    <a:pt x="3702" y="4751"/>
                    <a:pt x="4706" y="3932"/>
                    <a:pt x="4904" y="2776"/>
                  </a:cubicBezTo>
                  <a:cubicBezTo>
                    <a:pt x="5125" y="1481"/>
                    <a:pt x="4254" y="255"/>
                    <a:pt x="2963" y="34"/>
                  </a:cubicBezTo>
                  <a:cubicBezTo>
                    <a:pt x="2828" y="11"/>
                    <a:pt x="2693" y="0"/>
                    <a:pt x="256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9" name="Google Shape;609;p38"/>
          <p:cNvGrpSpPr/>
          <p:nvPr/>
        </p:nvGrpSpPr>
        <p:grpSpPr>
          <a:xfrm>
            <a:off x="281289" y="730312"/>
            <a:ext cx="866319" cy="1302736"/>
            <a:chOff x="210966" y="547734"/>
            <a:chExt cx="649739" cy="977052"/>
          </a:xfrm>
        </p:grpSpPr>
        <p:sp>
          <p:nvSpPr>
            <p:cNvPr id="610" name="Google Shape;610;p38"/>
            <p:cNvSpPr/>
            <p:nvPr/>
          </p:nvSpPr>
          <p:spPr>
            <a:xfrm rot="-4856925" flipH="1">
              <a:off x="82046" y="779582"/>
              <a:ext cx="907581" cy="513355"/>
            </a:xfrm>
            <a:custGeom>
              <a:avLst/>
              <a:gdLst/>
              <a:ahLst/>
              <a:cxnLst/>
              <a:rect l="l" t="t" r="r" b="b"/>
              <a:pathLst>
                <a:path w="18288" h="10345" extrusionOk="0">
                  <a:moveTo>
                    <a:pt x="8723" y="1"/>
                  </a:moveTo>
                  <a:cubicBezTo>
                    <a:pt x="4484" y="1"/>
                    <a:pt x="737" y="3052"/>
                    <a:pt x="1" y="7372"/>
                  </a:cubicBezTo>
                  <a:lnTo>
                    <a:pt x="17464" y="10345"/>
                  </a:lnTo>
                  <a:cubicBezTo>
                    <a:pt x="18288" y="5521"/>
                    <a:pt x="15045" y="947"/>
                    <a:pt x="10222" y="128"/>
                  </a:cubicBezTo>
                  <a:cubicBezTo>
                    <a:pt x="9719" y="43"/>
                    <a:pt x="9217" y="1"/>
                    <a:pt x="872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8"/>
            <p:cNvSpPr/>
            <p:nvPr/>
          </p:nvSpPr>
          <p:spPr>
            <a:xfrm rot="-4856925" flipH="1">
              <a:off x="595694" y="923853"/>
              <a:ext cx="254339" cy="235811"/>
            </a:xfrm>
            <a:custGeom>
              <a:avLst/>
              <a:gdLst/>
              <a:ahLst/>
              <a:cxnLst/>
              <a:rect l="l" t="t" r="r" b="b"/>
              <a:pathLst>
                <a:path w="5125" h="4752" extrusionOk="0">
                  <a:moveTo>
                    <a:pt x="2561" y="0"/>
                  </a:moveTo>
                  <a:cubicBezTo>
                    <a:pt x="1422" y="0"/>
                    <a:pt x="419" y="819"/>
                    <a:pt x="221" y="1975"/>
                  </a:cubicBezTo>
                  <a:cubicBezTo>
                    <a:pt x="0" y="3271"/>
                    <a:pt x="871" y="4497"/>
                    <a:pt x="2167" y="4717"/>
                  </a:cubicBezTo>
                  <a:cubicBezTo>
                    <a:pt x="2302" y="4740"/>
                    <a:pt x="2436" y="4751"/>
                    <a:pt x="2568" y="4751"/>
                  </a:cubicBezTo>
                  <a:cubicBezTo>
                    <a:pt x="3702" y="4751"/>
                    <a:pt x="4706" y="3932"/>
                    <a:pt x="4904" y="2776"/>
                  </a:cubicBezTo>
                  <a:cubicBezTo>
                    <a:pt x="5125" y="1481"/>
                    <a:pt x="4254" y="255"/>
                    <a:pt x="2963" y="34"/>
                  </a:cubicBezTo>
                  <a:cubicBezTo>
                    <a:pt x="2828" y="11"/>
                    <a:pt x="2693" y="0"/>
                    <a:pt x="256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191ADF5-8CBA-4996-BD37-AA531CE430F0}"/>
              </a:ext>
            </a:extLst>
          </p:cNvPr>
          <p:cNvSpPr txBox="1"/>
          <p:nvPr/>
        </p:nvSpPr>
        <p:spPr>
          <a:xfrm>
            <a:off x="1719172" y="1033041"/>
            <a:ext cx="376663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61">
              <a:buClr>
                <a:srgbClr val="000000"/>
              </a:buClr>
            </a:pPr>
            <a:r>
              <a:rPr lang="vi-VN" sz="26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 3 (SGK – tr36)</a:t>
            </a:r>
            <a:endParaRPr lang="en-US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BE8C19-8688-4554-B7CC-59190D3AD6F1}"/>
              </a:ext>
            </a:extLst>
          </p:cNvPr>
          <p:cNvSpPr txBox="1"/>
          <p:nvPr/>
        </p:nvSpPr>
        <p:spPr>
          <a:xfrm>
            <a:off x="2082800" y="1651000"/>
            <a:ext cx="7772400" cy="1247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sz="2667" dirty="0">
                <a:solidFill>
                  <a:srgbClr val="000000"/>
                </a:solidFill>
                <a:latin typeface="Arial"/>
                <a:ea typeface="Arial" panose="020B0604020202020204" pitchFamily="34" charset="0"/>
              </a:rPr>
              <a:t>Việt cắt được các miếng bìa như hình dưới đây. Hai miếng bìa nào có diện tích bằng nhau?</a:t>
            </a:r>
            <a:endParaRPr lang="en-US" sz="2667" dirty="0">
              <a:solidFill>
                <a:srgbClr val="272525"/>
              </a:solidFill>
              <a:latin typeface="Arial"/>
              <a:ea typeface="Calibri" panose="020F0502020204030204" pitchFamily="34" charset="0"/>
            </a:endParaRPr>
          </a:p>
        </p:txBody>
      </p:sp>
      <p:pic>
        <p:nvPicPr>
          <p:cNvPr id="4" name="Picture 3" descr="A picture containing text, shoji, building&#10;&#10;Description automatically generated">
            <a:extLst>
              <a:ext uri="{FF2B5EF4-FFF2-40B4-BE49-F238E27FC236}">
                <a16:creationId xmlns:a16="http://schemas.microsoft.com/office/drawing/2014/main" id="{D7F1E16E-F915-4B5B-B58E-2E43C2D13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13" y="3250063"/>
            <a:ext cx="8433926" cy="2811309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FE4641C-EDF4-4143-96A1-D0D987D6C836}"/>
              </a:ext>
            </a:extLst>
          </p:cNvPr>
          <p:cNvSpPr/>
          <p:nvPr/>
        </p:nvSpPr>
        <p:spPr>
          <a:xfrm>
            <a:off x="7591513" y="3412180"/>
            <a:ext cx="3089140" cy="1524001"/>
          </a:xfrm>
          <a:prstGeom prst="rect">
            <a:avLst/>
          </a:prstGeom>
          <a:solidFill>
            <a:srgbClr val="E2B0A1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D4BEC981-2084-4369-91D6-B19232A72020}"/>
              </a:ext>
            </a:extLst>
          </p:cNvPr>
          <p:cNvSpPr/>
          <p:nvPr/>
        </p:nvSpPr>
        <p:spPr>
          <a:xfrm>
            <a:off x="7611756" y="1872381"/>
            <a:ext cx="3048655" cy="1539799"/>
          </a:xfrm>
          <a:prstGeom prst="triangle">
            <a:avLst/>
          </a:prstGeom>
          <a:solidFill>
            <a:srgbClr val="E2B0A1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67D21C-B5F0-45F9-B761-49086BD53455}"/>
              </a:ext>
            </a:extLst>
          </p:cNvPr>
          <p:cNvSpPr txBox="1"/>
          <p:nvPr/>
        </p:nvSpPr>
        <p:spPr>
          <a:xfrm>
            <a:off x="812800" y="2667000"/>
            <a:ext cx="5283200" cy="20615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spcAft>
                <a:spcPts val="667"/>
              </a:spcAft>
            </a:pPr>
            <a:r>
              <a:rPr lang="nl-NL" sz="2667" dirty="0">
                <a:solidFill>
                  <a:srgbClr val="000000"/>
                </a:solidFill>
                <a:latin typeface="Arial"/>
                <a:ea typeface="Arial" panose="020B0604020202020204" pitchFamily="34" charset="0"/>
              </a:rPr>
              <a:t>Từ miếng bìa trên làm thế nào để thu được miếng bìa A, B và C?</a:t>
            </a:r>
            <a:endParaRPr lang="en-US" sz="2667" dirty="0">
              <a:solidFill>
                <a:srgbClr val="272525"/>
              </a:solidFill>
              <a:latin typeface="Arial"/>
              <a:ea typeface="Calibri" panose="020F0502020204030204" pitchFamily="34" charset="0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7787E73F-8B8F-4B9A-9153-398155EA5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584200"/>
            <a:ext cx="2661725" cy="2082800"/>
          </a:xfrm>
          <a:prstGeom prst="rect">
            <a:avLst/>
          </a:prstGeom>
        </p:spPr>
      </p:pic>
      <p:pic>
        <p:nvPicPr>
          <p:cNvPr id="12" name="Picture 18">
            <a:extLst>
              <a:ext uri="{FF2B5EF4-FFF2-40B4-BE49-F238E27FC236}">
                <a16:creationId xmlns:a16="http://schemas.microsoft.com/office/drawing/2014/main" id="{4D5D7414-9D67-464A-BA84-62FDC9BBB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0" y="4468440"/>
            <a:ext cx="2448755" cy="2364161"/>
          </a:xfrm>
          <a:prstGeom prst="rect">
            <a:avLst/>
          </a:prstGeom>
        </p:spPr>
      </p:pic>
      <p:grpSp>
        <p:nvGrpSpPr>
          <p:cNvPr id="13" name="Google Shape;609;p38">
            <a:extLst>
              <a:ext uri="{FF2B5EF4-FFF2-40B4-BE49-F238E27FC236}">
                <a16:creationId xmlns:a16="http://schemas.microsoft.com/office/drawing/2014/main" id="{EBFCA9F1-B6DA-4A3A-9BBD-DD7C7FA9094C}"/>
              </a:ext>
            </a:extLst>
          </p:cNvPr>
          <p:cNvGrpSpPr/>
          <p:nvPr/>
        </p:nvGrpSpPr>
        <p:grpSpPr>
          <a:xfrm>
            <a:off x="3908882" y="4699000"/>
            <a:ext cx="866319" cy="1302736"/>
            <a:chOff x="210966" y="547734"/>
            <a:chExt cx="649739" cy="977052"/>
          </a:xfrm>
        </p:grpSpPr>
        <p:sp>
          <p:nvSpPr>
            <p:cNvPr id="14" name="Google Shape;610;p38">
              <a:extLst>
                <a:ext uri="{FF2B5EF4-FFF2-40B4-BE49-F238E27FC236}">
                  <a16:creationId xmlns:a16="http://schemas.microsoft.com/office/drawing/2014/main" id="{2E77C22F-7051-459D-87AF-A7CEE5708B3C}"/>
                </a:ext>
              </a:extLst>
            </p:cNvPr>
            <p:cNvSpPr/>
            <p:nvPr/>
          </p:nvSpPr>
          <p:spPr>
            <a:xfrm rot="-4856925" flipH="1">
              <a:off x="82046" y="779582"/>
              <a:ext cx="907581" cy="513355"/>
            </a:xfrm>
            <a:custGeom>
              <a:avLst/>
              <a:gdLst/>
              <a:ahLst/>
              <a:cxnLst/>
              <a:rect l="l" t="t" r="r" b="b"/>
              <a:pathLst>
                <a:path w="18288" h="10345" extrusionOk="0">
                  <a:moveTo>
                    <a:pt x="8723" y="1"/>
                  </a:moveTo>
                  <a:cubicBezTo>
                    <a:pt x="4484" y="1"/>
                    <a:pt x="737" y="3052"/>
                    <a:pt x="1" y="7372"/>
                  </a:cubicBezTo>
                  <a:lnTo>
                    <a:pt x="17464" y="10345"/>
                  </a:lnTo>
                  <a:cubicBezTo>
                    <a:pt x="18288" y="5521"/>
                    <a:pt x="15045" y="947"/>
                    <a:pt x="10222" y="128"/>
                  </a:cubicBezTo>
                  <a:cubicBezTo>
                    <a:pt x="9719" y="43"/>
                    <a:pt x="9217" y="1"/>
                    <a:pt x="872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611;p38">
              <a:extLst>
                <a:ext uri="{FF2B5EF4-FFF2-40B4-BE49-F238E27FC236}">
                  <a16:creationId xmlns:a16="http://schemas.microsoft.com/office/drawing/2014/main" id="{AC059D25-240C-43F1-BC08-0F631426F8E3}"/>
                </a:ext>
              </a:extLst>
            </p:cNvPr>
            <p:cNvSpPr/>
            <p:nvPr/>
          </p:nvSpPr>
          <p:spPr>
            <a:xfrm rot="-4856925" flipH="1">
              <a:off x="595694" y="923853"/>
              <a:ext cx="254339" cy="235811"/>
            </a:xfrm>
            <a:custGeom>
              <a:avLst/>
              <a:gdLst/>
              <a:ahLst/>
              <a:cxnLst/>
              <a:rect l="l" t="t" r="r" b="b"/>
              <a:pathLst>
                <a:path w="5125" h="4752" extrusionOk="0">
                  <a:moveTo>
                    <a:pt x="2561" y="0"/>
                  </a:moveTo>
                  <a:cubicBezTo>
                    <a:pt x="1422" y="0"/>
                    <a:pt x="419" y="819"/>
                    <a:pt x="221" y="1975"/>
                  </a:cubicBezTo>
                  <a:cubicBezTo>
                    <a:pt x="0" y="3271"/>
                    <a:pt x="871" y="4497"/>
                    <a:pt x="2167" y="4717"/>
                  </a:cubicBezTo>
                  <a:cubicBezTo>
                    <a:pt x="2302" y="4740"/>
                    <a:pt x="2436" y="4751"/>
                    <a:pt x="2568" y="4751"/>
                  </a:cubicBezTo>
                  <a:cubicBezTo>
                    <a:pt x="3702" y="4751"/>
                    <a:pt x="4706" y="3932"/>
                    <a:pt x="4904" y="2776"/>
                  </a:cubicBezTo>
                  <a:cubicBezTo>
                    <a:pt x="5125" y="1481"/>
                    <a:pt x="4254" y="255"/>
                    <a:pt x="2963" y="34"/>
                  </a:cubicBezTo>
                  <a:cubicBezTo>
                    <a:pt x="2828" y="11"/>
                    <a:pt x="2693" y="0"/>
                    <a:pt x="256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6" name="Picture 9">
            <a:extLst>
              <a:ext uri="{FF2B5EF4-FFF2-40B4-BE49-F238E27FC236}">
                <a16:creationId xmlns:a16="http://schemas.microsoft.com/office/drawing/2014/main" id="{9F10B556-FE0D-45EC-9F9A-D21FC41F3B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324234">
            <a:off x="9793166" y="19672"/>
            <a:ext cx="2705208" cy="1549347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04253799-7897-4339-A059-388C4FB490E3}"/>
              </a:ext>
            </a:extLst>
          </p:cNvPr>
          <p:cNvGrpSpPr/>
          <p:nvPr/>
        </p:nvGrpSpPr>
        <p:grpSpPr>
          <a:xfrm>
            <a:off x="7611756" y="1904999"/>
            <a:ext cx="3089141" cy="3048001"/>
            <a:chOff x="7360544" y="3002771"/>
            <a:chExt cx="4633712" cy="457200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D4B4C41-2C23-4B1E-8B58-AFDD79162894}"/>
                </a:ext>
              </a:extLst>
            </p:cNvPr>
            <p:cNvSpPr/>
            <p:nvPr/>
          </p:nvSpPr>
          <p:spPr>
            <a:xfrm>
              <a:off x="7360545" y="3002771"/>
              <a:ext cx="4633710" cy="4572000"/>
            </a:xfrm>
            <a:prstGeom prst="rect">
              <a:avLst/>
            </a:prstGeom>
            <a:noFill/>
            <a:ln w="57150">
              <a:solidFill>
                <a:srgbClr val="A7D5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70D4EF3-6032-4784-820F-FB73DD8706E2}"/>
                </a:ext>
              </a:extLst>
            </p:cNvPr>
            <p:cNvCxnSpPr/>
            <p:nvPr/>
          </p:nvCxnSpPr>
          <p:spPr>
            <a:xfrm>
              <a:off x="8154520" y="3002772"/>
              <a:ext cx="0" cy="4572000"/>
            </a:xfrm>
            <a:prstGeom prst="line">
              <a:avLst/>
            </a:prstGeom>
            <a:ln w="57150">
              <a:solidFill>
                <a:srgbClr val="A7D5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CFB4C9F-CCF3-452E-A72E-97496354F948}"/>
                </a:ext>
              </a:extLst>
            </p:cNvPr>
            <p:cNvCxnSpPr/>
            <p:nvPr/>
          </p:nvCxnSpPr>
          <p:spPr>
            <a:xfrm>
              <a:off x="8896910" y="3002771"/>
              <a:ext cx="0" cy="4572000"/>
            </a:xfrm>
            <a:prstGeom prst="line">
              <a:avLst/>
            </a:prstGeom>
            <a:ln w="57150">
              <a:solidFill>
                <a:srgbClr val="A7D5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DE76B09-1CA8-405E-96F9-A2387697FF46}"/>
                </a:ext>
              </a:extLst>
            </p:cNvPr>
            <p:cNvCxnSpPr/>
            <p:nvPr/>
          </p:nvCxnSpPr>
          <p:spPr>
            <a:xfrm>
              <a:off x="9677400" y="3002771"/>
              <a:ext cx="0" cy="4572000"/>
            </a:xfrm>
            <a:prstGeom prst="line">
              <a:avLst/>
            </a:prstGeom>
            <a:ln w="57150">
              <a:solidFill>
                <a:srgbClr val="A7D5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C76838-F74E-4EE9-8CDA-0805DD02609F}"/>
                </a:ext>
              </a:extLst>
            </p:cNvPr>
            <p:cNvCxnSpPr/>
            <p:nvPr/>
          </p:nvCxnSpPr>
          <p:spPr>
            <a:xfrm>
              <a:off x="10497110" y="3002771"/>
              <a:ext cx="0" cy="4572000"/>
            </a:xfrm>
            <a:prstGeom prst="line">
              <a:avLst/>
            </a:prstGeom>
            <a:ln w="57150">
              <a:solidFill>
                <a:srgbClr val="A7D5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A50A09E-57B1-4DE8-B8B0-9995290E9CCE}"/>
                </a:ext>
              </a:extLst>
            </p:cNvPr>
            <p:cNvCxnSpPr/>
            <p:nvPr/>
          </p:nvCxnSpPr>
          <p:spPr>
            <a:xfrm>
              <a:off x="11259110" y="3002771"/>
              <a:ext cx="0" cy="4572000"/>
            </a:xfrm>
            <a:prstGeom prst="line">
              <a:avLst/>
            </a:prstGeom>
            <a:ln w="57150">
              <a:solidFill>
                <a:srgbClr val="A7D5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37C601C-8615-4F5D-8638-D6816A8619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0545" y="3764772"/>
              <a:ext cx="4633711" cy="0"/>
            </a:xfrm>
            <a:prstGeom prst="line">
              <a:avLst/>
            </a:prstGeom>
            <a:ln w="57150">
              <a:solidFill>
                <a:srgbClr val="A7D5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F4E333C-8A8B-431C-B07E-B64D5A670D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0544" y="4526772"/>
              <a:ext cx="4633711" cy="0"/>
            </a:xfrm>
            <a:prstGeom prst="line">
              <a:avLst/>
            </a:prstGeom>
            <a:ln w="57150">
              <a:solidFill>
                <a:srgbClr val="A7D5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B493F46-1807-4F78-B384-E8346A1BF5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0544" y="5296391"/>
              <a:ext cx="4633711" cy="0"/>
            </a:xfrm>
            <a:prstGeom prst="line">
              <a:avLst/>
            </a:prstGeom>
            <a:ln w="57150">
              <a:solidFill>
                <a:srgbClr val="A7D5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67790AA-61E0-4D49-9E2C-419152838A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0544" y="6157216"/>
              <a:ext cx="4633711" cy="0"/>
            </a:xfrm>
            <a:prstGeom prst="line">
              <a:avLst/>
            </a:prstGeom>
            <a:ln w="57150">
              <a:solidFill>
                <a:srgbClr val="A7D5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9038FB2-592D-4494-ADAC-9332762104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0544" y="6794591"/>
              <a:ext cx="4633711" cy="0"/>
            </a:xfrm>
            <a:prstGeom prst="line">
              <a:avLst/>
            </a:prstGeom>
            <a:ln w="57150">
              <a:solidFill>
                <a:srgbClr val="A7D5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8697444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FE4641C-EDF4-4143-96A1-D0D987D6C836}"/>
              </a:ext>
            </a:extLst>
          </p:cNvPr>
          <p:cNvSpPr/>
          <p:nvPr/>
        </p:nvSpPr>
        <p:spPr>
          <a:xfrm>
            <a:off x="7591513" y="3412180"/>
            <a:ext cx="3089140" cy="1524001"/>
          </a:xfrm>
          <a:prstGeom prst="rect">
            <a:avLst/>
          </a:prstGeom>
          <a:solidFill>
            <a:srgbClr val="E2B0A1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D4BEC981-2084-4369-91D6-B19232A72020}"/>
              </a:ext>
            </a:extLst>
          </p:cNvPr>
          <p:cNvSpPr/>
          <p:nvPr/>
        </p:nvSpPr>
        <p:spPr>
          <a:xfrm>
            <a:off x="7611756" y="1872381"/>
            <a:ext cx="3048655" cy="1539799"/>
          </a:xfrm>
          <a:prstGeom prst="triangle">
            <a:avLst/>
          </a:prstGeom>
          <a:solidFill>
            <a:srgbClr val="E2B0A1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67D21C-B5F0-45F9-B761-49086BD53455}"/>
              </a:ext>
            </a:extLst>
          </p:cNvPr>
          <p:cNvSpPr txBox="1"/>
          <p:nvPr/>
        </p:nvSpPr>
        <p:spPr>
          <a:xfrm>
            <a:off x="645621" y="1529237"/>
            <a:ext cx="5283200" cy="27427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spcAft>
                <a:spcPts val="667"/>
              </a:spcAft>
              <a:defRPr/>
            </a:pPr>
            <a:r>
              <a:rPr lang="vi-VN" sz="2667" dirty="0">
                <a:solidFill>
                  <a:srgbClr val="000000"/>
                </a:solidFill>
                <a:latin typeface="Arial"/>
                <a:ea typeface="Arial" panose="020B0604020202020204" pitchFamily="34" charset="0"/>
              </a:rPr>
              <a:t>Từ miếng bìa trên cắt đi 6 ô vuông nhỏ sẽ thu được miếng bìa A, cắt đi 4 ô vuông nhỏ sẽ thu được miếng bìa B và C. </a:t>
            </a:r>
            <a:endParaRPr lang="en-US" sz="2667" dirty="0">
              <a:solidFill>
                <a:srgbClr val="272525"/>
              </a:solidFill>
              <a:latin typeface="Arial"/>
              <a:ea typeface="Calibri" panose="020F0502020204030204" pitchFamily="34" charset="0"/>
            </a:endParaRPr>
          </a:p>
        </p:txBody>
      </p:sp>
      <p:pic>
        <p:nvPicPr>
          <p:cNvPr id="12" name="Picture 18">
            <a:extLst>
              <a:ext uri="{FF2B5EF4-FFF2-40B4-BE49-F238E27FC236}">
                <a16:creationId xmlns:a16="http://schemas.microsoft.com/office/drawing/2014/main" id="{4D5D7414-9D67-464A-BA84-62FDC9BBB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0" y="4468440"/>
            <a:ext cx="2448755" cy="2364161"/>
          </a:xfrm>
          <a:prstGeom prst="rect">
            <a:avLst/>
          </a:prstGeom>
        </p:spPr>
      </p:pic>
      <p:grpSp>
        <p:nvGrpSpPr>
          <p:cNvPr id="13" name="Google Shape;609;p38">
            <a:extLst>
              <a:ext uri="{FF2B5EF4-FFF2-40B4-BE49-F238E27FC236}">
                <a16:creationId xmlns:a16="http://schemas.microsoft.com/office/drawing/2014/main" id="{EBFCA9F1-B6DA-4A3A-9BBD-DD7C7FA9094C}"/>
              </a:ext>
            </a:extLst>
          </p:cNvPr>
          <p:cNvGrpSpPr/>
          <p:nvPr/>
        </p:nvGrpSpPr>
        <p:grpSpPr>
          <a:xfrm>
            <a:off x="3908882" y="4699000"/>
            <a:ext cx="866319" cy="1302736"/>
            <a:chOff x="210966" y="547734"/>
            <a:chExt cx="649739" cy="977052"/>
          </a:xfrm>
        </p:grpSpPr>
        <p:sp>
          <p:nvSpPr>
            <p:cNvPr id="14" name="Google Shape;610;p38">
              <a:extLst>
                <a:ext uri="{FF2B5EF4-FFF2-40B4-BE49-F238E27FC236}">
                  <a16:creationId xmlns:a16="http://schemas.microsoft.com/office/drawing/2014/main" id="{2E77C22F-7051-459D-87AF-A7CEE5708B3C}"/>
                </a:ext>
              </a:extLst>
            </p:cNvPr>
            <p:cNvSpPr/>
            <p:nvPr/>
          </p:nvSpPr>
          <p:spPr>
            <a:xfrm rot="-4856925" flipH="1">
              <a:off x="82046" y="779582"/>
              <a:ext cx="907581" cy="513355"/>
            </a:xfrm>
            <a:custGeom>
              <a:avLst/>
              <a:gdLst/>
              <a:ahLst/>
              <a:cxnLst/>
              <a:rect l="l" t="t" r="r" b="b"/>
              <a:pathLst>
                <a:path w="18288" h="10345" extrusionOk="0">
                  <a:moveTo>
                    <a:pt x="8723" y="1"/>
                  </a:moveTo>
                  <a:cubicBezTo>
                    <a:pt x="4484" y="1"/>
                    <a:pt x="737" y="3052"/>
                    <a:pt x="1" y="7372"/>
                  </a:cubicBezTo>
                  <a:lnTo>
                    <a:pt x="17464" y="10345"/>
                  </a:lnTo>
                  <a:cubicBezTo>
                    <a:pt x="18288" y="5521"/>
                    <a:pt x="15045" y="947"/>
                    <a:pt x="10222" y="128"/>
                  </a:cubicBezTo>
                  <a:cubicBezTo>
                    <a:pt x="9719" y="43"/>
                    <a:pt x="9217" y="1"/>
                    <a:pt x="872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611;p38">
              <a:extLst>
                <a:ext uri="{FF2B5EF4-FFF2-40B4-BE49-F238E27FC236}">
                  <a16:creationId xmlns:a16="http://schemas.microsoft.com/office/drawing/2014/main" id="{AC059D25-240C-43F1-BC08-0F631426F8E3}"/>
                </a:ext>
              </a:extLst>
            </p:cNvPr>
            <p:cNvSpPr/>
            <p:nvPr/>
          </p:nvSpPr>
          <p:spPr>
            <a:xfrm rot="-4856925" flipH="1">
              <a:off x="595694" y="923853"/>
              <a:ext cx="254339" cy="235811"/>
            </a:xfrm>
            <a:custGeom>
              <a:avLst/>
              <a:gdLst/>
              <a:ahLst/>
              <a:cxnLst/>
              <a:rect l="l" t="t" r="r" b="b"/>
              <a:pathLst>
                <a:path w="5125" h="4752" extrusionOk="0">
                  <a:moveTo>
                    <a:pt x="2561" y="0"/>
                  </a:moveTo>
                  <a:cubicBezTo>
                    <a:pt x="1422" y="0"/>
                    <a:pt x="419" y="819"/>
                    <a:pt x="221" y="1975"/>
                  </a:cubicBezTo>
                  <a:cubicBezTo>
                    <a:pt x="0" y="3271"/>
                    <a:pt x="871" y="4497"/>
                    <a:pt x="2167" y="4717"/>
                  </a:cubicBezTo>
                  <a:cubicBezTo>
                    <a:pt x="2302" y="4740"/>
                    <a:pt x="2436" y="4751"/>
                    <a:pt x="2568" y="4751"/>
                  </a:cubicBezTo>
                  <a:cubicBezTo>
                    <a:pt x="3702" y="4751"/>
                    <a:pt x="4706" y="3932"/>
                    <a:pt x="4904" y="2776"/>
                  </a:cubicBezTo>
                  <a:cubicBezTo>
                    <a:pt x="5125" y="1481"/>
                    <a:pt x="4254" y="255"/>
                    <a:pt x="2963" y="34"/>
                  </a:cubicBezTo>
                  <a:cubicBezTo>
                    <a:pt x="2828" y="11"/>
                    <a:pt x="2693" y="0"/>
                    <a:pt x="256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6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6" name="Picture 9">
            <a:extLst>
              <a:ext uri="{FF2B5EF4-FFF2-40B4-BE49-F238E27FC236}">
                <a16:creationId xmlns:a16="http://schemas.microsoft.com/office/drawing/2014/main" id="{9F10B556-FE0D-45EC-9F9A-D21FC41F3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24234">
            <a:off x="9793166" y="19672"/>
            <a:ext cx="2705208" cy="1549347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04253799-7897-4339-A059-388C4FB490E3}"/>
              </a:ext>
            </a:extLst>
          </p:cNvPr>
          <p:cNvGrpSpPr/>
          <p:nvPr/>
        </p:nvGrpSpPr>
        <p:grpSpPr>
          <a:xfrm>
            <a:off x="7611756" y="1904999"/>
            <a:ext cx="3089141" cy="3048001"/>
            <a:chOff x="7360544" y="3002771"/>
            <a:chExt cx="4633712" cy="457200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D4B4C41-2C23-4B1E-8B58-AFDD79162894}"/>
                </a:ext>
              </a:extLst>
            </p:cNvPr>
            <p:cNvSpPr/>
            <p:nvPr/>
          </p:nvSpPr>
          <p:spPr>
            <a:xfrm>
              <a:off x="7360545" y="3002771"/>
              <a:ext cx="4633710" cy="4572000"/>
            </a:xfrm>
            <a:prstGeom prst="rect">
              <a:avLst/>
            </a:prstGeom>
            <a:noFill/>
            <a:ln w="57150">
              <a:solidFill>
                <a:srgbClr val="A7D5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70D4EF3-6032-4784-820F-FB73DD8706E2}"/>
                </a:ext>
              </a:extLst>
            </p:cNvPr>
            <p:cNvCxnSpPr/>
            <p:nvPr/>
          </p:nvCxnSpPr>
          <p:spPr>
            <a:xfrm>
              <a:off x="8154520" y="3002772"/>
              <a:ext cx="0" cy="4572000"/>
            </a:xfrm>
            <a:prstGeom prst="line">
              <a:avLst/>
            </a:prstGeom>
            <a:ln w="57150">
              <a:solidFill>
                <a:srgbClr val="A7D5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CFB4C9F-CCF3-452E-A72E-97496354F948}"/>
                </a:ext>
              </a:extLst>
            </p:cNvPr>
            <p:cNvCxnSpPr/>
            <p:nvPr/>
          </p:nvCxnSpPr>
          <p:spPr>
            <a:xfrm>
              <a:off x="8896910" y="3002771"/>
              <a:ext cx="0" cy="4572000"/>
            </a:xfrm>
            <a:prstGeom prst="line">
              <a:avLst/>
            </a:prstGeom>
            <a:ln w="57150">
              <a:solidFill>
                <a:srgbClr val="A7D5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DE76B09-1CA8-405E-96F9-A2387697FF46}"/>
                </a:ext>
              </a:extLst>
            </p:cNvPr>
            <p:cNvCxnSpPr/>
            <p:nvPr/>
          </p:nvCxnSpPr>
          <p:spPr>
            <a:xfrm>
              <a:off x="9677400" y="3002771"/>
              <a:ext cx="0" cy="4572000"/>
            </a:xfrm>
            <a:prstGeom prst="line">
              <a:avLst/>
            </a:prstGeom>
            <a:ln w="57150">
              <a:solidFill>
                <a:srgbClr val="A7D5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C76838-F74E-4EE9-8CDA-0805DD02609F}"/>
                </a:ext>
              </a:extLst>
            </p:cNvPr>
            <p:cNvCxnSpPr/>
            <p:nvPr/>
          </p:nvCxnSpPr>
          <p:spPr>
            <a:xfrm>
              <a:off x="10497110" y="3002771"/>
              <a:ext cx="0" cy="4572000"/>
            </a:xfrm>
            <a:prstGeom prst="line">
              <a:avLst/>
            </a:prstGeom>
            <a:ln w="57150">
              <a:solidFill>
                <a:srgbClr val="A7D5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A50A09E-57B1-4DE8-B8B0-9995290E9CCE}"/>
                </a:ext>
              </a:extLst>
            </p:cNvPr>
            <p:cNvCxnSpPr/>
            <p:nvPr/>
          </p:nvCxnSpPr>
          <p:spPr>
            <a:xfrm>
              <a:off x="11259110" y="3002771"/>
              <a:ext cx="0" cy="4572000"/>
            </a:xfrm>
            <a:prstGeom prst="line">
              <a:avLst/>
            </a:prstGeom>
            <a:ln w="57150">
              <a:solidFill>
                <a:srgbClr val="A7D5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37C601C-8615-4F5D-8638-D6816A8619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0545" y="3764772"/>
              <a:ext cx="4633711" cy="0"/>
            </a:xfrm>
            <a:prstGeom prst="line">
              <a:avLst/>
            </a:prstGeom>
            <a:ln w="57150">
              <a:solidFill>
                <a:srgbClr val="A7D5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F4E333C-8A8B-431C-B07E-B64D5A670D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0544" y="4526772"/>
              <a:ext cx="4633711" cy="0"/>
            </a:xfrm>
            <a:prstGeom prst="line">
              <a:avLst/>
            </a:prstGeom>
            <a:ln w="57150">
              <a:solidFill>
                <a:srgbClr val="A7D5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B493F46-1807-4F78-B384-E8346A1BF5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0544" y="5296391"/>
              <a:ext cx="4633711" cy="0"/>
            </a:xfrm>
            <a:prstGeom prst="line">
              <a:avLst/>
            </a:prstGeom>
            <a:ln w="57150">
              <a:solidFill>
                <a:srgbClr val="A7D5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67790AA-61E0-4D49-9E2C-419152838A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0544" y="6157216"/>
              <a:ext cx="4633711" cy="0"/>
            </a:xfrm>
            <a:prstGeom prst="line">
              <a:avLst/>
            </a:prstGeom>
            <a:ln w="57150">
              <a:solidFill>
                <a:srgbClr val="A7D5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9038FB2-592D-4494-ADAC-9332762104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0544" y="6794591"/>
              <a:ext cx="4633711" cy="0"/>
            </a:xfrm>
            <a:prstGeom prst="line">
              <a:avLst/>
            </a:prstGeom>
            <a:ln w="57150">
              <a:solidFill>
                <a:srgbClr val="A7D5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6">
            <a:extLst>
              <a:ext uri="{FF2B5EF4-FFF2-40B4-BE49-F238E27FC236}">
                <a16:creationId xmlns:a16="http://schemas.microsoft.com/office/drawing/2014/main" id="{AD88FE6A-76D7-4537-AA52-21567EDD3EA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55600" y="533400"/>
            <a:ext cx="1028385" cy="126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6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814393" y="604281"/>
            <a:ext cx="4572000" cy="35179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265673">
            <a:off x="10689621" y="487821"/>
            <a:ext cx="1490776" cy="1521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6EBC73-A4A8-4B24-9752-B08E5F3CB99C}"/>
              </a:ext>
            </a:extLst>
          </p:cNvPr>
          <p:cNvSpPr txBox="1"/>
          <p:nvPr/>
        </p:nvSpPr>
        <p:spPr>
          <a:xfrm>
            <a:off x="5350620" y="1207513"/>
            <a:ext cx="3413760" cy="2014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  <a:spcAft>
                <a:spcPts val="667"/>
              </a:spcAft>
            </a:pPr>
            <a:r>
              <a:rPr lang="nl-NL" sz="2933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 </a:t>
            </a:r>
            <a:r>
              <a:rPr lang="vi-VN" sz="2933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nl-NL" sz="2933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defTabSz="609630">
              <a:lnSpc>
                <a:spcPct val="150000"/>
              </a:lnSpc>
              <a:spcAft>
                <a:spcPts val="667"/>
              </a:spcAft>
            </a:pP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Miếng bìa B và C có diện tích bằng nhau.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1">
            <a:extLst>
              <a:ext uri="{FF2B5EF4-FFF2-40B4-BE49-F238E27FC236}">
                <a16:creationId xmlns:a16="http://schemas.microsoft.com/office/drawing/2014/main" id="{D2FFF84D-8664-422D-A5A1-9805B80622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800700">
            <a:off x="4267861" y="539575"/>
            <a:ext cx="1962835" cy="660227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9FD44B1D-5D80-4FEF-AE5B-A6461D3FEB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44060" y="2340069"/>
            <a:ext cx="3049667" cy="4892020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11C359D5-795F-4050-9E4F-2641058E5A4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250090" y="3186731"/>
            <a:ext cx="1331961" cy="1379620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9F97343D-FF27-467D-BD09-6C4017A7D2E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49995" y="435120"/>
            <a:ext cx="1143277" cy="852261"/>
          </a:xfrm>
          <a:prstGeom prst="rect">
            <a:avLst/>
          </a:prstGeom>
        </p:spPr>
      </p:pic>
      <p:pic>
        <p:nvPicPr>
          <p:cNvPr id="15" name="Picture 17">
            <a:extLst>
              <a:ext uri="{FF2B5EF4-FFF2-40B4-BE49-F238E27FC236}">
                <a16:creationId xmlns:a16="http://schemas.microsoft.com/office/drawing/2014/main" id="{1D02D0A5-982F-4173-AE67-962C3AB809E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1487997" y="1429728"/>
            <a:ext cx="3440487" cy="5460007"/>
          </a:xfrm>
          <a:prstGeom prst="rect">
            <a:avLst/>
          </a:prstGeom>
        </p:spPr>
      </p:pic>
      <p:pic>
        <p:nvPicPr>
          <p:cNvPr id="18" name="Picture 41">
            <a:extLst>
              <a:ext uri="{FF2B5EF4-FFF2-40B4-BE49-F238E27FC236}">
                <a16:creationId xmlns:a16="http://schemas.microsoft.com/office/drawing/2014/main" id="{2908DF68-3B2B-4BFE-A3FD-76ECB3F576A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222706" y="290575"/>
            <a:ext cx="608969" cy="686338"/>
          </a:xfrm>
          <a:prstGeom prst="rect">
            <a:avLst/>
          </a:prstGeom>
        </p:spPr>
      </p:pic>
      <p:pic>
        <p:nvPicPr>
          <p:cNvPr id="19" name="Picture 15">
            <a:extLst>
              <a:ext uri="{FF2B5EF4-FFF2-40B4-BE49-F238E27FC236}">
                <a16:creationId xmlns:a16="http://schemas.microsoft.com/office/drawing/2014/main" id="{5056E66A-0C5F-4A72-BDA5-EB0EB9AF11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0229771" y="4933931"/>
            <a:ext cx="1811563" cy="1955804"/>
          </a:xfrm>
          <a:prstGeom prst="rect">
            <a:avLst/>
          </a:prstGeom>
        </p:spPr>
      </p:pic>
      <p:pic>
        <p:nvPicPr>
          <p:cNvPr id="20" name="Picture 16">
            <a:extLst>
              <a:ext uri="{FF2B5EF4-FFF2-40B4-BE49-F238E27FC236}">
                <a16:creationId xmlns:a16="http://schemas.microsoft.com/office/drawing/2014/main" id="{767F4F8C-2538-45CF-A07A-7BCBB80E659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981571" y="5077137"/>
            <a:ext cx="1811564" cy="1702871"/>
          </a:xfrm>
          <a:prstGeom prst="rect">
            <a:avLst/>
          </a:prstGeom>
        </p:spPr>
      </p:pic>
      <p:pic>
        <p:nvPicPr>
          <p:cNvPr id="21" name="Picture 17">
            <a:extLst>
              <a:ext uri="{FF2B5EF4-FFF2-40B4-BE49-F238E27FC236}">
                <a16:creationId xmlns:a16="http://schemas.microsoft.com/office/drawing/2014/main" id="{3F1E6A5B-FF49-483E-BB30-0FB3C858C56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8793135" y="5132660"/>
            <a:ext cx="1456955" cy="1701553"/>
          </a:xfrm>
          <a:prstGeom prst="rect">
            <a:avLst/>
          </a:prstGeom>
        </p:spPr>
      </p:pic>
      <p:sp>
        <p:nvSpPr>
          <p:cNvPr id="22" name="Google Shape;412;p35">
            <a:extLst>
              <a:ext uri="{FF2B5EF4-FFF2-40B4-BE49-F238E27FC236}">
                <a16:creationId xmlns:a16="http://schemas.microsoft.com/office/drawing/2014/main" id="{49C82876-5157-464B-91E8-8A478540298F}"/>
              </a:ext>
            </a:extLst>
          </p:cNvPr>
          <p:cNvSpPr/>
          <p:nvPr/>
        </p:nvSpPr>
        <p:spPr>
          <a:xfrm>
            <a:off x="5311453" y="5928572"/>
            <a:ext cx="353118" cy="348601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rgbClr val="E2B0A1"/>
          </a:solidFill>
          <a:ln w="19050" cap="flat" cmpd="sng">
            <a:solidFill>
              <a:srgbClr val="2725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defTabSz="609630">
              <a:buClr>
                <a:srgbClr val="000000"/>
              </a:buClr>
              <a:defRPr/>
            </a:pPr>
            <a:endParaRPr sz="933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413;p35">
            <a:extLst>
              <a:ext uri="{FF2B5EF4-FFF2-40B4-BE49-F238E27FC236}">
                <a16:creationId xmlns:a16="http://schemas.microsoft.com/office/drawing/2014/main" id="{B3BF4717-B954-4A43-B8C9-3825CF6FA51E}"/>
              </a:ext>
            </a:extLst>
          </p:cNvPr>
          <p:cNvSpPr/>
          <p:nvPr/>
        </p:nvSpPr>
        <p:spPr>
          <a:xfrm>
            <a:off x="3238594" y="4159731"/>
            <a:ext cx="254000" cy="450503"/>
          </a:xfrm>
          <a:custGeom>
            <a:avLst/>
            <a:gdLst/>
            <a:ahLst/>
            <a:cxnLst/>
            <a:rect l="l" t="t" r="r" b="b"/>
            <a:pathLst>
              <a:path w="3427" h="3383" extrusionOk="0">
                <a:moveTo>
                  <a:pt x="1714" y="0"/>
                </a:moveTo>
                <a:cubicBezTo>
                  <a:pt x="1671" y="0"/>
                  <a:pt x="1628" y="22"/>
                  <a:pt x="1603" y="64"/>
                </a:cubicBezTo>
                <a:lnTo>
                  <a:pt x="1087" y="1011"/>
                </a:lnTo>
                <a:cubicBezTo>
                  <a:pt x="1077" y="1032"/>
                  <a:pt x="1060" y="1054"/>
                  <a:pt x="1040" y="1064"/>
                </a:cubicBezTo>
                <a:lnTo>
                  <a:pt x="92" y="1580"/>
                </a:lnTo>
                <a:cubicBezTo>
                  <a:pt x="1" y="1629"/>
                  <a:pt x="1" y="1753"/>
                  <a:pt x="92" y="1801"/>
                </a:cubicBezTo>
                <a:lnTo>
                  <a:pt x="1040" y="2317"/>
                </a:lnTo>
                <a:cubicBezTo>
                  <a:pt x="1060" y="2328"/>
                  <a:pt x="1077" y="2350"/>
                  <a:pt x="1087" y="2371"/>
                </a:cubicBezTo>
                <a:lnTo>
                  <a:pt x="1603" y="3317"/>
                </a:lnTo>
                <a:cubicBezTo>
                  <a:pt x="1628" y="3361"/>
                  <a:pt x="1671" y="3382"/>
                  <a:pt x="1714" y="3382"/>
                </a:cubicBezTo>
                <a:cubicBezTo>
                  <a:pt x="1757" y="3382"/>
                  <a:pt x="1800" y="3361"/>
                  <a:pt x="1824" y="3317"/>
                </a:cubicBezTo>
                <a:lnTo>
                  <a:pt x="2345" y="2371"/>
                </a:lnTo>
                <a:cubicBezTo>
                  <a:pt x="2356" y="2350"/>
                  <a:pt x="2373" y="2328"/>
                  <a:pt x="2395" y="2317"/>
                </a:cubicBezTo>
                <a:lnTo>
                  <a:pt x="3340" y="1801"/>
                </a:lnTo>
                <a:cubicBezTo>
                  <a:pt x="3427" y="1753"/>
                  <a:pt x="3427" y="1629"/>
                  <a:pt x="3340" y="1580"/>
                </a:cubicBezTo>
                <a:lnTo>
                  <a:pt x="2395" y="1064"/>
                </a:lnTo>
                <a:cubicBezTo>
                  <a:pt x="2373" y="1054"/>
                  <a:pt x="2356" y="1032"/>
                  <a:pt x="2345" y="1011"/>
                </a:cubicBezTo>
                <a:lnTo>
                  <a:pt x="1824" y="64"/>
                </a:lnTo>
                <a:cubicBezTo>
                  <a:pt x="1800" y="22"/>
                  <a:pt x="1757" y="0"/>
                  <a:pt x="1714" y="0"/>
                </a:cubicBezTo>
                <a:close/>
              </a:path>
            </a:pathLst>
          </a:custGeom>
          <a:solidFill>
            <a:srgbClr val="F5F1BD"/>
          </a:solidFill>
          <a:ln w="19050" cap="flat" cmpd="sng">
            <a:solidFill>
              <a:srgbClr val="2725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defTabSz="609630">
              <a:buClr>
                <a:srgbClr val="000000"/>
              </a:buClr>
              <a:defRPr/>
            </a:pPr>
            <a:endParaRPr sz="9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475;p35">
            <a:extLst>
              <a:ext uri="{FF2B5EF4-FFF2-40B4-BE49-F238E27FC236}">
                <a16:creationId xmlns:a16="http://schemas.microsoft.com/office/drawing/2014/main" id="{F2C2F17D-8B6F-4951-9CEF-0B2A1D3B1F4C}"/>
              </a:ext>
            </a:extLst>
          </p:cNvPr>
          <p:cNvSpPr/>
          <p:nvPr/>
        </p:nvSpPr>
        <p:spPr>
          <a:xfrm>
            <a:off x="9839538" y="2329570"/>
            <a:ext cx="254000" cy="355693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rgbClr val="E2B0A1"/>
          </a:solidFill>
          <a:ln w="19050" cap="flat" cmpd="sng">
            <a:solidFill>
              <a:srgbClr val="2725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defTabSz="609630">
              <a:buClr>
                <a:srgbClr val="000000"/>
              </a:buClr>
              <a:defRPr/>
            </a:pPr>
            <a:endParaRPr sz="9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476;p35">
            <a:extLst>
              <a:ext uri="{FF2B5EF4-FFF2-40B4-BE49-F238E27FC236}">
                <a16:creationId xmlns:a16="http://schemas.microsoft.com/office/drawing/2014/main" id="{15DB4891-8CFC-4529-98D9-9DF6223F1B77}"/>
              </a:ext>
            </a:extLst>
          </p:cNvPr>
          <p:cNvSpPr/>
          <p:nvPr/>
        </p:nvSpPr>
        <p:spPr>
          <a:xfrm>
            <a:off x="3734960" y="1972064"/>
            <a:ext cx="307629" cy="416589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rgbClr val="F8F9DA"/>
          </a:solidFill>
          <a:ln w="19050" cap="flat" cmpd="sng">
            <a:solidFill>
              <a:srgbClr val="2725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defTabSz="609630">
              <a:buClr>
                <a:srgbClr val="000000"/>
              </a:buClr>
              <a:defRPr/>
            </a:pPr>
            <a:endParaRPr sz="9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701264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6313BA8-AA7A-4BF4-B8A7-05CF0973D9FC}"/>
              </a:ext>
            </a:extLst>
          </p:cNvPr>
          <p:cNvGrpSpPr/>
          <p:nvPr/>
        </p:nvGrpSpPr>
        <p:grpSpPr>
          <a:xfrm>
            <a:off x="532173" y="401212"/>
            <a:ext cx="841938" cy="923330"/>
            <a:chOff x="1164145" y="741983"/>
            <a:chExt cx="841938" cy="923330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E7BDD75B-4C87-CF07-47B4-4A2BF2F341E4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8" name="PA-文本框 54">
              <a:extLst>
                <a:ext uri="{FF2B5EF4-FFF2-40B4-BE49-F238E27FC236}">
                  <a16:creationId xmlns:a16="http://schemas.microsoft.com/office/drawing/2014/main" id="{47FAC6D8-8104-0D45-A344-7D0A5B939A3C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387D14-0717-0796-E9C6-5A420F08D999}"/>
              </a:ext>
            </a:extLst>
          </p:cNvPr>
          <p:cNvGrpSpPr/>
          <p:nvPr/>
        </p:nvGrpSpPr>
        <p:grpSpPr>
          <a:xfrm>
            <a:off x="1374738" y="382162"/>
            <a:ext cx="9455187" cy="1227563"/>
            <a:chOff x="2128173" y="1005676"/>
            <a:chExt cx="1356489" cy="108926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FED17E9-E228-819C-45E9-16DC13155D20}"/>
                </a:ext>
              </a:extLst>
            </p:cNvPr>
            <p:cNvSpPr/>
            <p:nvPr/>
          </p:nvSpPr>
          <p:spPr>
            <a:xfrm>
              <a:off x="2128173" y="1005676"/>
              <a:ext cx="1330037" cy="98383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205D60-678A-4375-B19C-B67472EA6ABF}"/>
                </a:ext>
              </a:extLst>
            </p:cNvPr>
            <p:cNvSpPr txBox="1"/>
            <p:nvPr/>
          </p:nvSpPr>
          <p:spPr>
            <a:xfrm>
              <a:off x="2160519" y="1017723"/>
              <a:ext cx="13241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võ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vuông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chu vi 36 cm.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diện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võ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AF4E290-FC7C-4BE3-B06A-0A7BD5D43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466" y="1857374"/>
            <a:ext cx="4966721" cy="3052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72D7A3-A4D2-4FC0-BF24-EDB0856BA553}"/>
              </a:ext>
            </a:extLst>
          </p:cNvPr>
          <p:cNvSpPr txBox="1"/>
          <p:nvPr/>
        </p:nvSpPr>
        <p:spPr>
          <a:xfrm>
            <a:off x="647700" y="1866900"/>
            <a:ext cx="58769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võ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: 4 = 9 (cm)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võ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9 = 81 (cm</a:t>
            </a:r>
            <a:r>
              <a:rPr lang="en-US" sz="32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81 cm</a:t>
            </a:r>
            <a:r>
              <a:rPr lang="en-US" sz="32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77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79229" y="77515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55422" y="308927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FBEB1A-B0A3-4249-912E-A627EB1EF0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3900" y="666002"/>
            <a:ext cx="9065538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54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7DB5AB-AD27-2504-DB31-04F81931B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147870" y="4540794"/>
            <a:ext cx="3462855" cy="2323071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1.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Muốn tính diện tích hình vuông ta làm thế nào? </a:t>
            </a:r>
            <a:endParaRPr kumimoji="0" lang="zh-CN" altLang="en-US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2F2B2A-DCE7-1F33-5791-309289792D43}"/>
              </a:ext>
            </a:extLst>
          </p:cNvPr>
          <p:cNvGrpSpPr/>
          <p:nvPr/>
        </p:nvGrpSpPr>
        <p:grpSpPr>
          <a:xfrm>
            <a:off x="2157706" y="2413911"/>
            <a:ext cx="8453144" cy="3005814"/>
            <a:chOff x="1108416" y="4554145"/>
            <a:chExt cx="5124211" cy="158037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873BB41-BA51-EB0E-A99F-DC508CF6A43A}"/>
                </a:ext>
              </a:extLst>
            </p:cNvPr>
            <p:cNvGrpSpPr/>
            <p:nvPr/>
          </p:nvGrpSpPr>
          <p:grpSpPr>
            <a:xfrm>
              <a:off x="1108416" y="4554145"/>
              <a:ext cx="5124211" cy="1371634"/>
              <a:chOff x="1153352" y="404137"/>
              <a:chExt cx="10870885" cy="4944813"/>
            </a:xfrm>
          </p:grpSpPr>
          <p:sp>
            <p:nvSpPr>
              <p:cNvPr id="21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76E917C7-0C5B-BF62-2C40-96EB2DBDC0A8}"/>
                  </a:ext>
                </a:extLst>
              </p:cNvPr>
              <p:cNvSpPr/>
              <p:nvPr/>
            </p:nvSpPr>
            <p:spPr>
              <a:xfrm>
                <a:off x="1153352" y="404137"/>
                <a:ext cx="10870885" cy="4944813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47C6F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F09D5DD-4BAD-2362-9D10-84A5C6C4407C}"/>
                  </a:ext>
                </a:extLst>
              </p:cNvPr>
              <p:cNvSpPr/>
              <p:nvPr/>
            </p:nvSpPr>
            <p:spPr>
              <a:xfrm>
                <a:off x="1153352" y="684742"/>
                <a:ext cx="10800569" cy="457905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E0A30A46-BE6B-089F-769C-9223698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284" y="4672159"/>
              <a:ext cx="4450474" cy="1462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vuông ta lấy cạnh nhân cạnh</a:t>
              </a:r>
              <a:r>
                <a:rPr kumimoji="0" lang="en-US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(</a:t>
              </a: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cùng một đơn vị đo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)</a:t>
              </a:r>
              <a:endParaRPr kumimoji="0" lang="en-US" altLang="en-US" sz="4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15A3FD-52F4-35D5-3757-E32287D7A8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907" y="5725744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72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4C609F4C-11DC-2885-EA6F-536C7A9DC490}"/>
              </a:ext>
            </a:extLst>
          </p:cNvPr>
          <p:cNvGrpSpPr/>
          <p:nvPr/>
        </p:nvGrpSpPr>
        <p:grpSpPr>
          <a:xfrm>
            <a:off x="2250161" y="2650644"/>
            <a:ext cx="7798714" cy="2619943"/>
            <a:chOff x="1122603" y="2520411"/>
            <a:chExt cx="5016485" cy="140249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76F74C2-BC45-2C7C-9BA4-85CFA23EE3D6}"/>
                </a:ext>
              </a:extLst>
            </p:cNvPr>
            <p:cNvGrpSpPr/>
            <p:nvPr/>
          </p:nvGrpSpPr>
          <p:grpSpPr>
            <a:xfrm>
              <a:off x="1122603" y="2520411"/>
              <a:ext cx="5016485" cy="1402498"/>
              <a:chOff x="1183450" y="577127"/>
              <a:chExt cx="10642347" cy="5056080"/>
            </a:xfrm>
          </p:grpSpPr>
          <p:sp>
            <p:nvSpPr>
              <p:cNvPr id="4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DF237B8-5D1D-F23B-6507-AE20398A0508}"/>
                  </a:ext>
                </a:extLst>
              </p:cNvPr>
              <p:cNvSpPr/>
              <p:nvPr/>
            </p:nvSpPr>
            <p:spPr>
              <a:xfrm>
                <a:off x="1309418" y="577127"/>
                <a:ext cx="10516379" cy="505608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FF34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43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3C778A5-5107-981D-1734-542BEAF87D8A}"/>
                  </a:ext>
                </a:extLst>
              </p:cNvPr>
              <p:cNvSpPr/>
              <p:nvPr/>
            </p:nvSpPr>
            <p:spPr>
              <a:xfrm>
                <a:off x="1183450" y="630896"/>
                <a:ext cx="10448355" cy="486407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7F7D599F-6531-E282-2743-A05978DA8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199" y="2709247"/>
              <a:ext cx="4288084" cy="939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i="0" u="none" strike="noStrike" kern="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chữ nhật ta lấy chiều dài nhân với chiều rộng (cùng một đơn vị đo)</a:t>
              </a:r>
              <a:endParaRPr kumimoji="0" lang="en-US" altLang="en-US" sz="36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F006EF8-DE78-837B-500C-470A375DC3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289116" y="4121913"/>
            <a:ext cx="2730843" cy="2776153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2.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Muốn tính diện tích hình chữ nhật ta làm thế nào?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5E6CBA-6554-7865-9895-96BE8999B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816" y="5892766"/>
            <a:ext cx="1072989" cy="1286367"/>
          </a:xfrm>
          <a:prstGeom prst="rect">
            <a:avLst/>
          </a:prstGeom>
        </p:spPr>
      </p:pic>
      <p:pic>
        <p:nvPicPr>
          <p:cNvPr id="51" name="Picture 50">
            <a:hlinkClick r:id="rId6" action="ppaction://hlinksldjump"/>
            <a:extLst>
              <a:ext uri="{FF2B5EF4-FFF2-40B4-BE49-F238E27FC236}">
                <a16:creationId xmlns:a16="http://schemas.microsoft.com/office/drawing/2014/main" id="{96793489-3C48-E530-FE45-70DEF9DA9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55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ABC6977-3535-1284-53AE-2ACD9A182371}"/>
              </a:ext>
            </a:extLst>
          </p:cNvPr>
          <p:cNvGrpSpPr/>
          <p:nvPr/>
        </p:nvGrpSpPr>
        <p:grpSpPr>
          <a:xfrm>
            <a:off x="2714625" y="2841172"/>
            <a:ext cx="6648450" cy="1245054"/>
            <a:chOff x="1181980" y="2520411"/>
            <a:chExt cx="4957108" cy="152623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5735857-B9B7-E04D-4381-084C850237A7}"/>
                </a:ext>
              </a:extLst>
            </p:cNvPr>
            <p:cNvGrpSpPr/>
            <p:nvPr/>
          </p:nvGrpSpPr>
          <p:grpSpPr>
            <a:xfrm>
              <a:off x="1181980" y="2520411"/>
              <a:ext cx="4957108" cy="1526236"/>
              <a:chOff x="1309417" y="577127"/>
              <a:chExt cx="10516380" cy="5502166"/>
            </a:xfrm>
          </p:grpSpPr>
          <p:sp>
            <p:nvSpPr>
              <p:cNvPr id="35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5C52F7-0FE1-D6BD-926A-080F49AA5CF0}"/>
                  </a:ext>
                </a:extLst>
              </p:cNvPr>
              <p:cNvSpPr/>
              <p:nvPr/>
            </p:nvSpPr>
            <p:spPr>
              <a:xfrm>
                <a:off x="1309417" y="577127"/>
                <a:ext cx="10516380" cy="550216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99C3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36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D7CFF67-412F-2A9F-FDFA-BB25938E7C5A}"/>
                  </a:ext>
                </a:extLst>
              </p:cNvPr>
              <p:cNvSpPr/>
              <p:nvPr/>
            </p:nvSpPr>
            <p:spPr>
              <a:xfrm>
                <a:off x="1370244" y="749729"/>
                <a:ext cx="10310145" cy="5208358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7EEAF94-6044-D690-0747-EFF575E8D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609" y="2676696"/>
              <a:ext cx="4353477" cy="943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i="0" u="none" strike="noStrike" kern="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</a:t>
              </a:r>
              <a:r>
                <a:rPr kumimoji="0" lang="en-US" altLang="en-US" sz="4400" i="0" u="none" strike="noStrike" kern="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16 </a:t>
              </a:r>
              <a:r>
                <a:rPr kumimoji="0" lang="pl-PL" sz="44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4400" i="0" u="none" strike="noStrike" kern="1200" normalizeH="0" baseline="3000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44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45882" y="768229"/>
            <a:ext cx="8981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3.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vuông có cạnh 4cm thì diện tích bằng bao nhiêu?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788AAB2-B89E-1A28-C24D-BC6F99F200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172600" y="4437400"/>
            <a:ext cx="3249827" cy="23189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518005C-98A4-18A8-0614-4E14E8EB00A6}"/>
              </a:ext>
            </a:extLst>
          </p:cNvPr>
          <p:cNvGrpSpPr/>
          <p:nvPr/>
        </p:nvGrpSpPr>
        <p:grpSpPr>
          <a:xfrm>
            <a:off x="722535" y="5822543"/>
            <a:ext cx="775186" cy="830997"/>
            <a:chOff x="1125534" y="667455"/>
            <a:chExt cx="775186" cy="830997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D533EEF2-D9BE-2FD4-B9ED-8B4F6D704001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54" name="PA-文本框 54">
              <a:extLst>
                <a:ext uri="{FF2B5EF4-FFF2-40B4-BE49-F238E27FC236}">
                  <a16:creationId xmlns:a16="http://schemas.microsoft.com/office/drawing/2014/main" id="{354D1126-795D-C4DA-4C50-45BB20ABE15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37" name="Picture 36">
            <a:hlinkClick r:id="rId6" action="ppaction://hlinksldjump"/>
            <a:extLst>
              <a:ext uri="{FF2B5EF4-FFF2-40B4-BE49-F238E27FC236}">
                <a16:creationId xmlns:a16="http://schemas.microsoft.com/office/drawing/2014/main" id="{865CAF61-59F9-5FB1-C53E-A42FDE18B7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27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4. </a:t>
            </a:r>
            <a:r>
              <a:rPr kumimoji="0" lang="vi-VN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chữ nhật có chiều dài 6cm và chiều rộng 4cm thì diện tích bằng bao nhiêu?</a:t>
            </a:r>
            <a:endParaRPr kumimoji="0" lang="zh-CN" altLang="en-US" sz="40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77966B-FD46-8401-7959-2D1B996F0EDF}"/>
              </a:ext>
            </a:extLst>
          </p:cNvPr>
          <p:cNvGrpSpPr/>
          <p:nvPr/>
        </p:nvGrpSpPr>
        <p:grpSpPr>
          <a:xfrm>
            <a:off x="2647188" y="2477011"/>
            <a:ext cx="7335012" cy="1390140"/>
            <a:chOff x="1122602" y="2520412"/>
            <a:chExt cx="5016486" cy="86397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EB99293-2358-8C62-77A3-86BB0C35F4CB}"/>
                </a:ext>
              </a:extLst>
            </p:cNvPr>
            <p:cNvGrpSpPr/>
            <p:nvPr/>
          </p:nvGrpSpPr>
          <p:grpSpPr>
            <a:xfrm>
              <a:off x="1122602" y="2520412"/>
              <a:ext cx="5016486" cy="863971"/>
              <a:chOff x="1183448" y="577129"/>
              <a:chExt cx="10642349" cy="3114661"/>
            </a:xfrm>
          </p:grpSpPr>
          <p:sp>
            <p:nvSpPr>
              <p:cNvPr id="28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8A1E6E-0E99-7545-2BA1-9B0913AD3902}"/>
                  </a:ext>
                </a:extLst>
              </p:cNvPr>
              <p:cNvSpPr/>
              <p:nvPr/>
            </p:nvSpPr>
            <p:spPr>
              <a:xfrm>
                <a:off x="1309417" y="577129"/>
                <a:ext cx="10516380" cy="3114661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32397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9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D99C2D33-B556-EC73-B33C-37AE65A971E4}"/>
                  </a:ext>
                </a:extLst>
              </p:cNvPr>
              <p:cNvSpPr/>
              <p:nvPr/>
            </p:nvSpPr>
            <p:spPr>
              <a:xfrm>
                <a:off x="1183448" y="738688"/>
                <a:ext cx="10448355" cy="2846395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953DFFDC-45F7-BE8A-DD59-A7CFDE36C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433" y="2664205"/>
              <a:ext cx="4662284" cy="573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5400" i="0" u="none" strike="noStrike" kern="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24</a:t>
              </a:r>
              <a:r>
                <a:rPr kumimoji="0" lang="en-US" altLang="en-US" sz="5400" i="0" u="none" strike="noStrike" kern="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</a:t>
              </a:r>
              <a:r>
                <a:rPr kumimoji="0" lang="pl-PL" sz="54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5400" i="0" u="none" strike="noStrike" kern="1200" normalizeH="0" baseline="3000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54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E7D38093-E4F0-E628-718A-2343271687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93439" y="4496737"/>
            <a:ext cx="3118021" cy="208417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64FE1B0-7794-F9BC-5FE0-7D7EDE6E5079}"/>
              </a:ext>
            </a:extLst>
          </p:cNvPr>
          <p:cNvGrpSpPr/>
          <p:nvPr/>
        </p:nvGrpSpPr>
        <p:grpSpPr>
          <a:xfrm>
            <a:off x="406182" y="6067069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4958E5B5-86E7-6F43-1B55-49EBC85B4882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id="{B94A9C07-8612-8B71-E1EE-D9988F65C84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8" name="Picture 47">
            <a:hlinkClick r:id="rId6" action="ppaction://hlinksldjump"/>
            <a:extLst>
              <a:ext uri="{FF2B5EF4-FFF2-40B4-BE49-F238E27FC236}">
                <a16:creationId xmlns:a16="http://schemas.microsoft.com/office/drawing/2014/main" id="{E095621F-1D77-0895-CD86-6C815C8DF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92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63441" y="620509"/>
            <a:ext cx="9353487" cy="386012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70949" y="3181350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/>
          <a:srcRect r="52072"/>
          <a:stretch/>
        </p:blipFill>
        <p:spPr>
          <a:xfrm>
            <a:off x="1" y="-41809"/>
            <a:ext cx="5843848" cy="2066723"/>
          </a:xfrm>
          <a:prstGeom prst="rect">
            <a:avLst/>
          </a:prstGeom>
        </p:spPr>
      </p:pic>
      <p:grpSp>
        <p:nvGrpSpPr>
          <p:cNvPr id="28" name="组合 32">
            <a:extLst>
              <a:ext uri="{FF2B5EF4-FFF2-40B4-BE49-F238E27FC236}">
                <a16:creationId xmlns:a16="http://schemas.microsoft.com/office/drawing/2014/main" id="{AEB858F8-3FBE-E1A9-5EB3-E3E30AE6A838}"/>
              </a:ext>
            </a:extLst>
          </p:cNvPr>
          <p:cNvGrpSpPr/>
          <p:nvPr/>
        </p:nvGrpSpPr>
        <p:grpSpPr>
          <a:xfrm>
            <a:off x="4980871" y="759937"/>
            <a:ext cx="1913235" cy="646331"/>
            <a:chOff x="2651978" y="1316116"/>
            <a:chExt cx="1524110" cy="603271"/>
          </a:xfrm>
          <a:solidFill>
            <a:srgbClr val="5B1328"/>
          </a:solidFill>
        </p:grpSpPr>
        <p:sp>
          <p:nvSpPr>
            <p:cNvPr id="29" name="矩形: 圆角 33">
              <a:extLst>
                <a:ext uri="{FF2B5EF4-FFF2-40B4-BE49-F238E27FC236}">
                  <a16:creationId xmlns:a16="http://schemas.microsoft.com/office/drawing/2014/main" id="{C4723ADF-4963-1FA4-09CC-FEFA35F99FDE}"/>
                </a:ext>
              </a:extLst>
            </p:cNvPr>
            <p:cNvSpPr/>
            <p:nvPr/>
          </p:nvSpPr>
          <p:spPr>
            <a:xfrm>
              <a:off x="2651978" y="1350735"/>
              <a:ext cx="1524110" cy="562315"/>
            </a:xfrm>
            <a:prstGeom prst="roundRect">
              <a:avLst>
                <a:gd name="adj" fmla="val 50000"/>
              </a:avLst>
            </a:prstGeom>
            <a:solidFill>
              <a:srgbClr val="529A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字魂130号-快乐俏黑体" panose="00000500000000000000" pitchFamily="2" charset="-122"/>
                <a:ea typeface="字魂130号-快乐俏黑体" panose="00000500000000000000" pitchFamily="2" charset="-122"/>
                <a:cs typeface="+mn-cs"/>
                <a:sym typeface="字魂130号-快乐俏黑体" panose="00000500000000000000" pitchFamily="2" charset="-122"/>
              </a:endParaRPr>
            </a:p>
          </p:txBody>
        </p:sp>
        <p:sp>
          <p:nvSpPr>
            <p:cNvPr id="30" name="文本框 34">
              <a:extLst>
                <a:ext uri="{FF2B5EF4-FFF2-40B4-BE49-F238E27FC236}">
                  <a16:creationId xmlns:a16="http://schemas.microsoft.com/office/drawing/2014/main" id="{457FF304-3676-9C0D-DBBA-14B386478DB4}"/>
                </a:ext>
              </a:extLst>
            </p:cNvPr>
            <p:cNvSpPr txBox="1"/>
            <p:nvPr/>
          </p:nvSpPr>
          <p:spPr>
            <a:xfrm>
              <a:off x="2690068" y="1316116"/>
              <a:ext cx="1462770" cy="60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130号-快乐俏黑体" panose="00000500000000000000" pitchFamily="2" charset="-122"/>
                  <a:cs typeface="Calibri" panose="020F0502020204030204" pitchFamily="34" charset="0"/>
                  <a:sym typeface="字魂130号-快乐俏黑体" panose="00000500000000000000" pitchFamily="2" charset="-122"/>
                </a:rPr>
                <a:t>TOÁN  3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130号-快乐俏黑体" panose="00000500000000000000" pitchFamily="2" charset="-122"/>
                <a:cs typeface="Calibri" panose="020F0502020204030204" pitchFamily="34" charset="0"/>
                <a:sym typeface="字魂130号-快乐俏黑体" panose="00000500000000000000" pitchFamily="2" charset="-122"/>
              </a:endParaRPr>
            </a:p>
          </p:txBody>
        </p:sp>
      </p:grpSp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DAB97DCF-F264-03AD-AF46-AC34828DEE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25" y="-110868"/>
            <a:ext cx="1517136" cy="1517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030C67-D31F-4AAE-B052-6FF54DB99E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608" y="1489033"/>
            <a:ext cx="7931583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781050" y="749301"/>
            <a:ext cx="10420350" cy="548004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" y="0"/>
            <a:ext cx="12193057" cy="206672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25" y="3776827"/>
            <a:ext cx="12205250" cy="30811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CB5066-4DB9-442B-8A68-CEA5523F7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322" y="348713"/>
            <a:ext cx="6998815" cy="19265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A4D2B4-E804-409B-8FE9-CBF98607A888}"/>
              </a:ext>
            </a:extLst>
          </p:cNvPr>
          <p:cNvSpPr txBox="1"/>
          <p:nvPr/>
        </p:nvSpPr>
        <p:spPr>
          <a:xfrm>
            <a:off x="1351722" y="2355574"/>
            <a:ext cx="937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Củng cố kiến thức tính diện tích hình chữ nhật, hình vuông.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Giải quyết được một số tình huống thực tế liên quan đến chu vi, diện tích các hình đã học.</a:t>
            </a:r>
          </a:p>
        </p:txBody>
      </p:sp>
    </p:spTree>
    <p:extLst>
      <p:ext uri="{BB962C8B-B14F-4D97-AF65-F5344CB8AC3E}">
        <p14:creationId xmlns:p14="http://schemas.microsoft.com/office/powerpoint/2010/main" val="245985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525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95" y="-792906"/>
            <a:ext cx="8634365" cy="841788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783443" y="2856132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sp>
        <p:nvSpPr>
          <p:cNvPr id="32" name="PA-文本框 54">
            <a:extLst>
              <a:ext uri="{FF2B5EF4-FFF2-40B4-BE49-F238E27FC236}">
                <a16:creationId xmlns:a16="http://schemas.microsoft.com/office/drawing/2014/main" id="{FA44A356-3218-2E0D-B7C9-829F2A91AF7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88573" y="1260985"/>
            <a:ext cx="52536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rPr>
              <a:t>LUYỆN TẬP</a:t>
            </a:r>
            <a:endParaRPr kumimoji="0" lang="zh-CN" altLang="en-US" sz="11500" b="0" i="0" u="none" strike="noStrike" kern="1200" cap="none" spc="-300" normalizeH="0" baseline="0" noProof="0" dirty="0">
              <a:ln w="190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SVN-Cookies" panose="02040603050506020204" pitchFamily="18" charset="0"/>
              <a:ea typeface="字魂156号-萌趣苏打饼" panose="00000500000000000000" pitchFamily="2" charset="-122"/>
              <a:cs typeface="+mn-cs"/>
              <a:sym typeface="思源黑体 CN" panose="020B0500000000000000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D695E-C091-4327-9842-944051373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2704" y="930108"/>
            <a:ext cx="621845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86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B593A7-6A1B-7456-9EC7-63290E534AB4}"/>
              </a:ext>
            </a:extLst>
          </p:cNvPr>
          <p:cNvGrpSpPr/>
          <p:nvPr/>
        </p:nvGrpSpPr>
        <p:grpSpPr>
          <a:xfrm>
            <a:off x="999858" y="115212"/>
            <a:ext cx="9467059" cy="1464283"/>
            <a:chOff x="1209408" y="858162"/>
            <a:chExt cx="9467059" cy="146428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6E0068-60F6-BB04-FC3D-2215A68F2D9C}"/>
                </a:ext>
              </a:extLst>
            </p:cNvPr>
            <p:cNvGrpSpPr/>
            <p:nvPr/>
          </p:nvGrpSpPr>
          <p:grpSpPr>
            <a:xfrm>
              <a:off x="1209408" y="1005676"/>
              <a:ext cx="841938" cy="923330"/>
              <a:chOff x="1164145" y="741983"/>
              <a:chExt cx="841938" cy="923330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5BC4C217-5CD8-64CF-AAD7-B91A71324B01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1" name="PA-文本框 54">
                <a:extLst>
                  <a:ext uri="{FF2B5EF4-FFF2-40B4-BE49-F238E27FC236}">
                    <a16:creationId xmlns:a16="http://schemas.microsoft.com/office/drawing/2014/main" id="{35CE0AEA-C41C-7B48-D5D2-E826BBF8C98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64145" y="741983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1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4491AA-FE30-9787-D57F-18A9140E8076}"/>
                </a:ext>
              </a:extLst>
            </p:cNvPr>
            <p:cNvGrpSpPr/>
            <p:nvPr/>
          </p:nvGrpSpPr>
          <p:grpSpPr>
            <a:xfrm>
              <a:off x="2145107" y="858162"/>
              <a:ext cx="8531360" cy="1464283"/>
              <a:chOff x="2109175" y="631791"/>
              <a:chExt cx="8531360" cy="146428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FD6298-DB56-CC8F-C312-8A9D87F979A5}"/>
                  </a:ext>
                </a:extLst>
              </p:cNvPr>
              <p:cNvSpPr/>
              <p:nvPr/>
            </p:nvSpPr>
            <p:spPr>
              <a:xfrm>
                <a:off x="2109175" y="631791"/>
                <a:ext cx="8531360" cy="1436305"/>
              </a:xfrm>
              <a:prstGeom prst="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59BEE5-287B-0A6C-5F2E-8FEDE94ECE2F}"/>
                  </a:ext>
                </a:extLst>
              </p:cNvPr>
              <p:cNvSpPr txBox="1"/>
              <p:nvPr/>
            </p:nvSpPr>
            <p:spPr>
              <a:xfrm>
                <a:off x="2235890" y="711079"/>
                <a:ext cx="814217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a)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vuông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cạnh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9 cm.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b)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chữ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nhật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chiều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dài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9 cm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và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chiều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rộng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6 cm.</a:t>
                </a:r>
              </a:p>
            </p:txBody>
          </p:sp>
        </p:grpSp>
      </p:grp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9EC8B767-2636-FA72-5D65-AA550A98F317}"/>
              </a:ext>
            </a:extLst>
          </p:cNvPr>
          <p:cNvSpPr/>
          <p:nvPr/>
        </p:nvSpPr>
        <p:spPr>
          <a:xfrm>
            <a:off x="2152651" y="1876424"/>
            <a:ext cx="9096374" cy="4229101"/>
          </a:xfrm>
          <a:custGeom>
            <a:avLst/>
            <a:gdLst>
              <a:gd name="connsiteX0" fmla="*/ 0 w 9096374"/>
              <a:gd name="connsiteY0" fmla="*/ 704864 h 4229101"/>
              <a:gd name="connsiteX1" fmla="*/ 704864 w 9096374"/>
              <a:gd name="connsiteY1" fmla="*/ 0 h 4229101"/>
              <a:gd name="connsiteX2" fmla="*/ 1118575 w 9096374"/>
              <a:gd name="connsiteY2" fmla="*/ 0 h 4229101"/>
              <a:gd name="connsiteX3" fmla="*/ 1516062 w 9096374"/>
              <a:gd name="connsiteY3" fmla="*/ 0 h 4229101"/>
              <a:gd name="connsiteX4" fmla="*/ 1516062 w 9096374"/>
              <a:gd name="connsiteY4" fmla="*/ 0 h 4229101"/>
              <a:gd name="connsiteX5" fmla="*/ 2016363 w 9096374"/>
              <a:gd name="connsiteY5" fmla="*/ 0 h 4229101"/>
              <a:gd name="connsiteX6" fmla="*/ 2630368 w 9096374"/>
              <a:gd name="connsiteY6" fmla="*/ 0 h 4229101"/>
              <a:gd name="connsiteX7" fmla="*/ 3221633 w 9096374"/>
              <a:gd name="connsiteY7" fmla="*/ 0 h 4229101"/>
              <a:gd name="connsiteX8" fmla="*/ 3790156 w 9096374"/>
              <a:gd name="connsiteY8" fmla="*/ 0 h 4229101"/>
              <a:gd name="connsiteX9" fmla="*/ 4411339 w 9096374"/>
              <a:gd name="connsiteY9" fmla="*/ 0 h 4229101"/>
              <a:gd name="connsiteX10" fmla="*/ 4940495 w 9096374"/>
              <a:gd name="connsiteY10" fmla="*/ 0 h 4229101"/>
              <a:gd name="connsiteX11" fmla="*/ 5561677 w 9096374"/>
              <a:gd name="connsiteY11" fmla="*/ 0 h 4229101"/>
              <a:gd name="connsiteX12" fmla="*/ 6228874 w 9096374"/>
              <a:gd name="connsiteY12" fmla="*/ 0 h 4229101"/>
              <a:gd name="connsiteX13" fmla="*/ 6804043 w 9096374"/>
              <a:gd name="connsiteY13" fmla="*/ 0 h 4229101"/>
              <a:gd name="connsiteX14" fmla="*/ 7379212 w 9096374"/>
              <a:gd name="connsiteY14" fmla="*/ 0 h 4229101"/>
              <a:gd name="connsiteX15" fmla="*/ 8391510 w 9096374"/>
              <a:gd name="connsiteY15" fmla="*/ 0 h 4229101"/>
              <a:gd name="connsiteX16" fmla="*/ 9096374 w 9096374"/>
              <a:gd name="connsiteY16" fmla="*/ 704864 h 4229101"/>
              <a:gd name="connsiteX17" fmla="*/ 9096374 w 9096374"/>
              <a:gd name="connsiteY17" fmla="*/ 1239371 h 4229101"/>
              <a:gd name="connsiteX18" fmla="*/ 9096374 w 9096374"/>
              <a:gd name="connsiteY18" fmla="*/ 1809121 h 4229101"/>
              <a:gd name="connsiteX19" fmla="*/ 9096374 w 9096374"/>
              <a:gd name="connsiteY19" fmla="*/ 2466976 h 4229101"/>
              <a:gd name="connsiteX20" fmla="*/ 9096374 w 9096374"/>
              <a:gd name="connsiteY20" fmla="*/ 2466976 h 4229101"/>
              <a:gd name="connsiteX21" fmla="*/ 9096374 w 9096374"/>
              <a:gd name="connsiteY21" fmla="*/ 3016759 h 4229101"/>
              <a:gd name="connsiteX22" fmla="*/ 9096374 w 9096374"/>
              <a:gd name="connsiteY22" fmla="*/ 3524251 h 4229101"/>
              <a:gd name="connsiteX23" fmla="*/ 9096374 w 9096374"/>
              <a:gd name="connsiteY23" fmla="*/ 3524237 h 4229101"/>
              <a:gd name="connsiteX24" fmla="*/ 8391510 w 9096374"/>
              <a:gd name="connsiteY24" fmla="*/ 4229101 h 4229101"/>
              <a:gd name="connsiteX25" fmla="*/ 7862354 w 9096374"/>
              <a:gd name="connsiteY25" fmla="*/ 4229101 h 4229101"/>
              <a:gd name="connsiteX26" fmla="*/ 7241172 w 9096374"/>
              <a:gd name="connsiteY26" fmla="*/ 4229101 h 4229101"/>
              <a:gd name="connsiteX27" fmla="*/ 6758029 w 9096374"/>
              <a:gd name="connsiteY27" fmla="*/ 4229101 h 4229101"/>
              <a:gd name="connsiteX28" fmla="*/ 6228874 w 9096374"/>
              <a:gd name="connsiteY28" fmla="*/ 4229101 h 4229101"/>
              <a:gd name="connsiteX29" fmla="*/ 5745731 w 9096374"/>
              <a:gd name="connsiteY29" fmla="*/ 4229101 h 4229101"/>
              <a:gd name="connsiteX30" fmla="*/ 5262589 w 9096374"/>
              <a:gd name="connsiteY30" fmla="*/ 4229101 h 4229101"/>
              <a:gd name="connsiteX31" fmla="*/ 4825461 w 9096374"/>
              <a:gd name="connsiteY31" fmla="*/ 4229101 h 4229101"/>
              <a:gd name="connsiteX32" fmla="*/ 3790156 w 9096374"/>
              <a:gd name="connsiteY32" fmla="*/ 4229101 h 4229101"/>
              <a:gd name="connsiteX33" fmla="*/ 3176151 w 9096374"/>
              <a:gd name="connsiteY33" fmla="*/ 4229101 h 4229101"/>
              <a:gd name="connsiteX34" fmla="*/ 2675850 w 9096374"/>
              <a:gd name="connsiteY34" fmla="*/ 4229101 h 4229101"/>
              <a:gd name="connsiteX35" fmla="*/ 2152808 w 9096374"/>
              <a:gd name="connsiteY35" fmla="*/ 4229101 h 4229101"/>
              <a:gd name="connsiteX36" fmla="*/ 1516062 w 9096374"/>
              <a:gd name="connsiteY36" fmla="*/ 4229101 h 4229101"/>
              <a:gd name="connsiteX37" fmla="*/ 1516062 w 9096374"/>
              <a:gd name="connsiteY37" fmla="*/ 4229101 h 4229101"/>
              <a:gd name="connsiteX38" fmla="*/ 1102351 w 9096374"/>
              <a:gd name="connsiteY38" fmla="*/ 4229101 h 4229101"/>
              <a:gd name="connsiteX39" fmla="*/ 704864 w 9096374"/>
              <a:gd name="connsiteY39" fmla="*/ 4229101 h 4229101"/>
              <a:gd name="connsiteX40" fmla="*/ 0 w 9096374"/>
              <a:gd name="connsiteY40" fmla="*/ 3524237 h 4229101"/>
              <a:gd name="connsiteX41" fmla="*/ 0 w 9096374"/>
              <a:gd name="connsiteY41" fmla="*/ 3524251 h 4229101"/>
              <a:gd name="connsiteX42" fmla="*/ -429721 w 9096374"/>
              <a:gd name="connsiteY42" fmla="*/ 3522773 h 4229101"/>
              <a:gd name="connsiteX43" fmla="*/ -876981 w 9096374"/>
              <a:gd name="connsiteY43" fmla="*/ 3521234 h 4229101"/>
              <a:gd name="connsiteX44" fmla="*/ -602194 w 9096374"/>
              <a:gd name="connsiteY44" fmla="*/ 3190900 h 4229101"/>
              <a:gd name="connsiteX45" fmla="*/ -301097 w 9096374"/>
              <a:gd name="connsiteY45" fmla="*/ 2828938 h 4229101"/>
              <a:gd name="connsiteX46" fmla="*/ 0 w 9096374"/>
              <a:gd name="connsiteY46" fmla="*/ 2466976 h 4229101"/>
              <a:gd name="connsiteX47" fmla="*/ 0 w 9096374"/>
              <a:gd name="connsiteY47" fmla="*/ 1879605 h 4229101"/>
              <a:gd name="connsiteX48" fmla="*/ 0 w 9096374"/>
              <a:gd name="connsiteY48" fmla="*/ 1327477 h 4229101"/>
              <a:gd name="connsiteX49" fmla="*/ 0 w 9096374"/>
              <a:gd name="connsiteY49" fmla="*/ 704864 h 422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096374" h="4229101" fill="none" extrusionOk="0">
                <a:moveTo>
                  <a:pt x="0" y="704864"/>
                </a:moveTo>
                <a:cubicBezTo>
                  <a:pt x="-15250" y="393874"/>
                  <a:pt x="357862" y="3357"/>
                  <a:pt x="704864" y="0"/>
                </a:cubicBezTo>
                <a:cubicBezTo>
                  <a:pt x="801792" y="-19102"/>
                  <a:pt x="977801" y="20296"/>
                  <a:pt x="1118575" y="0"/>
                </a:cubicBezTo>
                <a:cubicBezTo>
                  <a:pt x="1259349" y="-20296"/>
                  <a:pt x="1398678" y="41822"/>
                  <a:pt x="1516062" y="0"/>
                </a:cubicBezTo>
                <a:lnTo>
                  <a:pt x="1516062" y="0"/>
                </a:lnTo>
                <a:cubicBezTo>
                  <a:pt x="1686557" y="-15962"/>
                  <a:pt x="1864580" y="24391"/>
                  <a:pt x="2016363" y="0"/>
                </a:cubicBezTo>
                <a:cubicBezTo>
                  <a:pt x="2168146" y="-24391"/>
                  <a:pt x="2462585" y="44226"/>
                  <a:pt x="2630368" y="0"/>
                </a:cubicBezTo>
                <a:cubicBezTo>
                  <a:pt x="2798152" y="-44226"/>
                  <a:pt x="2975270" y="53270"/>
                  <a:pt x="3221633" y="0"/>
                </a:cubicBezTo>
                <a:cubicBezTo>
                  <a:pt x="3467996" y="-53270"/>
                  <a:pt x="3661505" y="33565"/>
                  <a:pt x="3790156" y="0"/>
                </a:cubicBezTo>
                <a:cubicBezTo>
                  <a:pt x="4043991" y="-63930"/>
                  <a:pt x="4238873" y="48310"/>
                  <a:pt x="4411339" y="0"/>
                </a:cubicBezTo>
                <a:cubicBezTo>
                  <a:pt x="4583805" y="-48310"/>
                  <a:pt x="4799073" y="17853"/>
                  <a:pt x="4940495" y="0"/>
                </a:cubicBezTo>
                <a:cubicBezTo>
                  <a:pt x="5081917" y="-17853"/>
                  <a:pt x="5366040" y="59480"/>
                  <a:pt x="5561677" y="0"/>
                </a:cubicBezTo>
                <a:cubicBezTo>
                  <a:pt x="5757314" y="-59480"/>
                  <a:pt x="5951330" y="5385"/>
                  <a:pt x="6228874" y="0"/>
                </a:cubicBezTo>
                <a:cubicBezTo>
                  <a:pt x="6506418" y="-5385"/>
                  <a:pt x="6591090" y="43703"/>
                  <a:pt x="6804043" y="0"/>
                </a:cubicBezTo>
                <a:cubicBezTo>
                  <a:pt x="7016996" y="-43703"/>
                  <a:pt x="7239287" y="22127"/>
                  <a:pt x="7379212" y="0"/>
                </a:cubicBezTo>
                <a:cubicBezTo>
                  <a:pt x="7519137" y="-22127"/>
                  <a:pt x="8030743" y="40983"/>
                  <a:pt x="8391510" y="0"/>
                </a:cubicBezTo>
                <a:cubicBezTo>
                  <a:pt x="8687058" y="-25322"/>
                  <a:pt x="9161270" y="366513"/>
                  <a:pt x="9096374" y="704864"/>
                </a:cubicBezTo>
                <a:cubicBezTo>
                  <a:pt x="9133298" y="850537"/>
                  <a:pt x="9094980" y="979047"/>
                  <a:pt x="9096374" y="1239371"/>
                </a:cubicBezTo>
                <a:cubicBezTo>
                  <a:pt x="9097768" y="1499695"/>
                  <a:pt x="9060291" y="1653406"/>
                  <a:pt x="9096374" y="1809121"/>
                </a:cubicBezTo>
                <a:cubicBezTo>
                  <a:pt x="9132457" y="1964836"/>
                  <a:pt x="9084618" y="2148551"/>
                  <a:pt x="9096374" y="2466976"/>
                </a:cubicBezTo>
                <a:lnTo>
                  <a:pt x="9096374" y="2466976"/>
                </a:lnTo>
                <a:cubicBezTo>
                  <a:pt x="9136603" y="2611619"/>
                  <a:pt x="9075845" y="2877353"/>
                  <a:pt x="9096374" y="3016759"/>
                </a:cubicBezTo>
                <a:cubicBezTo>
                  <a:pt x="9116903" y="3156165"/>
                  <a:pt x="9070790" y="3312426"/>
                  <a:pt x="9096374" y="3524251"/>
                </a:cubicBezTo>
                <a:cubicBezTo>
                  <a:pt x="9096373" y="3524247"/>
                  <a:pt x="9096375" y="3524240"/>
                  <a:pt x="9096374" y="3524237"/>
                </a:cubicBezTo>
                <a:cubicBezTo>
                  <a:pt x="9109006" y="3856516"/>
                  <a:pt x="8821002" y="4227313"/>
                  <a:pt x="8391510" y="4229101"/>
                </a:cubicBezTo>
                <a:cubicBezTo>
                  <a:pt x="8215873" y="4235880"/>
                  <a:pt x="8097124" y="4208410"/>
                  <a:pt x="7862354" y="4229101"/>
                </a:cubicBezTo>
                <a:cubicBezTo>
                  <a:pt x="7627584" y="4249792"/>
                  <a:pt x="7478208" y="4188285"/>
                  <a:pt x="7241172" y="4229101"/>
                </a:cubicBezTo>
                <a:cubicBezTo>
                  <a:pt x="7004136" y="4269917"/>
                  <a:pt x="6994440" y="4198158"/>
                  <a:pt x="6758029" y="4229101"/>
                </a:cubicBezTo>
                <a:cubicBezTo>
                  <a:pt x="6521618" y="4260044"/>
                  <a:pt x="6459491" y="4221427"/>
                  <a:pt x="6228874" y="4229101"/>
                </a:cubicBezTo>
                <a:cubicBezTo>
                  <a:pt x="5998257" y="4236775"/>
                  <a:pt x="5985967" y="4200322"/>
                  <a:pt x="5745731" y="4229101"/>
                </a:cubicBezTo>
                <a:cubicBezTo>
                  <a:pt x="5505495" y="4257880"/>
                  <a:pt x="5481054" y="4223437"/>
                  <a:pt x="5262589" y="4229101"/>
                </a:cubicBezTo>
                <a:cubicBezTo>
                  <a:pt x="5044124" y="4234765"/>
                  <a:pt x="4984995" y="4207377"/>
                  <a:pt x="4825461" y="4229101"/>
                </a:cubicBezTo>
                <a:cubicBezTo>
                  <a:pt x="4665927" y="4250825"/>
                  <a:pt x="4228176" y="4213344"/>
                  <a:pt x="3790156" y="4229101"/>
                </a:cubicBezTo>
                <a:cubicBezTo>
                  <a:pt x="3492030" y="4299239"/>
                  <a:pt x="3304625" y="4181928"/>
                  <a:pt x="3176151" y="4229101"/>
                </a:cubicBezTo>
                <a:cubicBezTo>
                  <a:pt x="3047678" y="4276274"/>
                  <a:pt x="2863100" y="4205492"/>
                  <a:pt x="2675850" y="4229101"/>
                </a:cubicBezTo>
                <a:cubicBezTo>
                  <a:pt x="2488600" y="4252710"/>
                  <a:pt x="2307849" y="4220899"/>
                  <a:pt x="2152808" y="4229101"/>
                </a:cubicBezTo>
                <a:cubicBezTo>
                  <a:pt x="1997767" y="4237303"/>
                  <a:pt x="1650148" y="4209170"/>
                  <a:pt x="1516062" y="4229101"/>
                </a:cubicBezTo>
                <a:lnTo>
                  <a:pt x="1516062" y="4229101"/>
                </a:lnTo>
                <a:cubicBezTo>
                  <a:pt x="1371770" y="4233598"/>
                  <a:pt x="1307294" y="4210828"/>
                  <a:pt x="1102351" y="4229101"/>
                </a:cubicBezTo>
                <a:cubicBezTo>
                  <a:pt x="897408" y="4247374"/>
                  <a:pt x="861931" y="4213739"/>
                  <a:pt x="704864" y="4229101"/>
                </a:cubicBezTo>
                <a:cubicBezTo>
                  <a:pt x="364266" y="4144029"/>
                  <a:pt x="-70271" y="3871215"/>
                  <a:pt x="0" y="3524237"/>
                </a:cubicBezTo>
                <a:cubicBezTo>
                  <a:pt x="1" y="3524244"/>
                  <a:pt x="-1" y="3524248"/>
                  <a:pt x="0" y="3524251"/>
                </a:cubicBezTo>
                <a:cubicBezTo>
                  <a:pt x="-174378" y="3556705"/>
                  <a:pt x="-301430" y="3496778"/>
                  <a:pt x="-429721" y="3522773"/>
                </a:cubicBezTo>
                <a:cubicBezTo>
                  <a:pt x="-558012" y="3548768"/>
                  <a:pt x="-716690" y="3476169"/>
                  <a:pt x="-876981" y="3521234"/>
                </a:cubicBezTo>
                <a:cubicBezTo>
                  <a:pt x="-796902" y="3370975"/>
                  <a:pt x="-649785" y="3276904"/>
                  <a:pt x="-602194" y="3190900"/>
                </a:cubicBezTo>
                <a:cubicBezTo>
                  <a:pt x="-554603" y="3104896"/>
                  <a:pt x="-401521" y="3032111"/>
                  <a:pt x="-301097" y="2828938"/>
                </a:cubicBezTo>
                <a:cubicBezTo>
                  <a:pt x="-200673" y="2625765"/>
                  <a:pt x="-66607" y="2571718"/>
                  <a:pt x="0" y="2466976"/>
                </a:cubicBezTo>
                <a:cubicBezTo>
                  <a:pt x="-68190" y="2342510"/>
                  <a:pt x="20224" y="2000491"/>
                  <a:pt x="0" y="1879605"/>
                </a:cubicBezTo>
                <a:cubicBezTo>
                  <a:pt x="-20224" y="1758719"/>
                  <a:pt x="43566" y="1468120"/>
                  <a:pt x="0" y="1327477"/>
                </a:cubicBezTo>
                <a:cubicBezTo>
                  <a:pt x="-43566" y="1186834"/>
                  <a:pt x="39787" y="864890"/>
                  <a:pt x="0" y="704864"/>
                </a:cubicBezTo>
                <a:close/>
              </a:path>
              <a:path w="9096374" h="4229101" stroke="0" extrusionOk="0">
                <a:moveTo>
                  <a:pt x="0" y="704864"/>
                </a:moveTo>
                <a:cubicBezTo>
                  <a:pt x="60828" y="277928"/>
                  <a:pt x="369803" y="-21182"/>
                  <a:pt x="704864" y="0"/>
                </a:cubicBezTo>
                <a:cubicBezTo>
                  <a:pt x="845670" y="-19315"/>
                  <a:pt x="991254" y="1612"/>
                  <a:pt x="1126687" y="0"/>
                </a:cubicBezTo>
                <a:cubicBezTo>
                  <a:pt x="1262120" y="-1612"/>
                  <a:pt x="1396655" y="12695"/>
                  <a:pt x="1516062" y="0"/>
                </a:cubicBezTo>
                <a:lnTo>
                  <a:pt x="1516062" y="0"/>
                </a:lnTo>
                <a:cubicBezTo>
                  <a:pt x="1637362" y="-3438"/>
                  <a:pt x="1839973" y="2281"/>
                  <a:pt x="2039104" y="0"/>
                </a:cubicBezTo>
                <a:cubicBezTo>
                  <a:pt x="2238235" y="-2281"/>
                  <a:pt x="2453239" y="47832"/>
                  <a:pt x="2584886" y="0"/>
                </a:cubicBezTo>
                <a:cubicBezTo>
                  <a:pt x="2716533" y="-47832"/>
                  <a:pt x="2862862" y="35794"/>
                  <a:pt x="3130669" y="0"/>
                </a:cubicBezTo>
                <a:cubicBezTo>
                  <a:pt x="3398476" y="-35794"/>
                  <a:pt x="3600166" y="38140"/>
                  <a:pt x="3790156" y="0"/>
                </a:cubicBezTo>
                <a:cubicBezTo>
                  <a:pt x="4035680" y="-73580"/>
                  <a:pt x="4260100" y="60183"/>
                  <a:pt x="4411339" y="0"/>
                </a:cubicBezTo>
                <a:cubicBezTo>
                  <a:pt x="4562578" y="-60183"/>
                  <a:pt x="4692835" y="17553"/>
                  <a:pt x="4940495" y="0"/>
                </a:cubicBezTo>
                <a:cubicBezTo>
                  <a:pt x="5188155" y="-17553"/>
                  <a:pt x="5278768" y="8786"/>
                  <a:pt x="5377623" y="0"/>
                </a:cubicBezTo>
                <a:cubicBezTo>
                  <a:pt x="5476478" y="-8786"/>
                  <a:pt x="5639685" y="1116"/>
                  <a:pt x="5860765" y="0"/>
                </a:cubicBezTo>
                <a:cubicBezTo>
                  <a:pt x="6081845" y="-1116"/>
                  <a:pt x="6294542" y="58080"/>
                  <a:pt x="6527962" y="0"/>
                </a:cubicBezTo>
                <a:cubicBezTo>
                  <a:pt x="6761382" y="-58080"/>
                  <a:pt x="6937568" y="223"/>
                  <a:pt x="7195158" y="0"/>
                </a:cubicBezTo>
                <a:cubicBezTo>
                  <a:pt x="7452748" y="-223"/>
                  <a:pt x="7565975" y="57154"/>
                  <a:pt x="7862354" y="0"/>
                </a:cubicBezTo>
                <a:cubicBezTo>
                  <a:pt x="8158733" y="-57154"/>
                  <a:pt x="8251594" y="6258"/>
                  <a:pt x="8391510" y="0"/>
                </a:cubicBezTo>
                <a:cubicBezTo>
                  <a:pt x="8868515" y="47819"/>
                  <a:pt x="9101970" y="305808"/>
                  <a:pt x="9096374" y="704864"/>
                </a:cubicBezTo>
                <a:cubicBezTo>
                  <a:pt x="9135059" y="843219"/>
                  <a:pt x="9054016" y="1026206"/>
                  <a:pt x="9096374" y="1327477"/>
                </a:cubicBezTo>
                <a:cubicBezTo>
                  <a:pt x="9138732" y="1628748"/>
                  <a:pt x="9079570" y="1658280"/>
                  <a:pt x="9096374" y="1897226"/>
                </a:cubicBezTo>
                <a:cubicBezTo>
                  <a:pt x="9113178" y="2136172"/>
                  <a:pt x="9052690" y="2346180"/>
                  <a:pt x="9096374" y="2466976"/>
                </a:cubicBezTo>
                <a:lnTo>
                  <a:pt x="9096374" y="2466976"/>
                </a:lnTo>
                <a:cubicBezTo>
                  <a:pt x="9110619" y="2649447"/>
                  <a:pt x="9047106" y="2767260"/>
                  <a:pt x="9096374" y="2963895"/>
                </a:cubicBezTo>
                <a:cubicBezTo>
                  <a:pt x="9145642" y="3160530"/>
                  <a:pt x="9067273" y="3385627"/>
                  <a:pt x="9096374" y="3524251"/>
                </a:cubicBezTo>
                <a:cubicBezTo>
                  <a:pt x="9096373" y="3524245"/>
                  <a:pt x="9096375" y="3524243"/>
                  <a:pt x="9096374" y="3524237"/>
                </a:cubicBezTo>
                <a:cubicBezTo>
                  <a:pt x="9061538" y="3825876"/>
                  <a:pt x="8758361" y="4244974"/>
                  <a:pt x="8391510" y="4229101"/>
                </a:cubicBezTo>
                <a:cubicBezTo>
                  <a:pt x="8264827" y="4273908"/>
                  <a:pt x="8042541" y="4215757"/>
                  <a:pt x="7770327" y="4229101"/>
                </a:cubicBezTo>
                <a:cubicBezTo>
                  <a:pt x="7498113" y="4242445"/>
                  <a:pt x="7399493" y="4194794"/>
                  <a:pt x="7103131" y="4229101"/>
                </a:cubicBezTo>
                <a:cubicBezTo>
                  <a:pt x="6806769" y="4263408"/>
                  <a:pt x="6647871" y="4204624"/>
                  <a:pt x="6481948" y="4229101"/>
                </a:cubicBezTo>
                <a:cubicBezTo>
                  <a:pt x="6316025" y="4253578"/>
                  <a:pt x="6120814" y="4218493"/>
                  <a:pt x="5998806" y="4229101"/>
                </a:cubicBezTo>
                <a:cubicBezTo>
                  <a:pt x="5876798" y="4239709"/>
                  <a:pt x="5573322" y="4178293"/>
                  <a:pt x="5331610" y="4229101"/>
                </a:cubicBezTo>
                <a:cubicBezTo>
                  <a:pt x="5089898" y="4279909"/>
                  <a:pt x="5016033" y="4163897"/>
                  <a:pt x="4710427" y="4229101"/>
                </a:cubicBezTo>
                <a:cubicBezTo>
                  <a:pt x="4404821" y="4294305"/>
                  <a:pt x="4184812" y="4132053"/>
                  <a:pt x="3790156" y="4229101"/>
                </a:cubicBezTo>
                <a:cubicBezTo>
                  <a:pt x="3643178" y="4238968"/>
                  <a:pt x="3432982" y="4179790"/>
                  <a:pt x="3244373" y="4229101"/>
                </a:cubicBezTo>
                <a:cubicBezTo>
                  <a:pt x="3055764" y="4278412"/>
                  <a:pt x="2807520" y="4209762"/>
                  <a:pt x="2653109" y="4229101"/>
                </a:cubicBezTo>
                <a:cubicBezTo>
                  <a:pt x="2498698" y="4248440"/>
                  <a:pt x="2276326" y="4211205"/>
                  <a:pt x="2152808" y="4229101"/>
                </a:cubicBezTo>
                <a:cubicBezTo>
                  <a:pt x="2029290" y="4246997"/>
                  <a:pt x="1802204" y="4220826"/>
                  <a:pt x="1516062" y="4229101"/>
                </a:cubicBezTo>
                <a:lnTo>
                  <a:pt x="1516062" y="4229101"/>
                </a:lnTo>
                <a:cubicBezTo>
                  <a:pt x="1377139" y="4256442"/>
                  <a:pt x="1245287" y="4222466"/>
                  <a:pt x="1110463" y="4229101"/>
                </a:cubicBezTo>
                <a:cubicBezTo>
                  <a:pt x="975639" y="4235736"/>
                  <a:pt x="836780" y="4198533"/>
                  <a:pt x="704864" y="4229101"/>
                </a:cubicBezTo>
                <a:cubicBezTo>
                  <a:pt x="410776" y="4208535"/>
                  <a:pt x="-8044" y="3892540"/>
                  <a:pt x="0" y="3524237"/>
                </a:cubicBezTo>
                <a:cubicBezTo>
                  <a:pt x="1" y="3524241"/>
                  <a:pt x="0" y="3524248"/>
                  <a:pt x="0" y="3524251"/>
                </a:cubicBezTo>
                <a:cubicBezTo>
                  <a:pt x="-156793" y="3554302"/>
                  <a:pt x="-225107" y="3479027"/>
                  <a:pt x="-412181" y="3522833"/>
                </a:cubicBezTo>
                <a:cubicBezTo>
                  <a:pt x="-599255" y="3566639"/>
                  <a:pt x="-702074" y="3485922"/>
                  <a:pt x="-876981" y="3521234"/>
                </a:cubicBezTo>
                <a:cubicBezTo>
                  <a:pt x="-805130" y="3382728"/>
                  <a:pt x="-685564" y="3296819"/>
                  <a:pt x="-593424" y="3180357"/>
                </a:cubicBezTo>
                <a:cubicBezTo>
                  <a:pt x="-501283" y="3063895"/>
                  <a:pt x="-421518" y="2999708"/>
                  <a:pt x="-292327" y="2818395"/>
                </a:cubicBezTo>
                <a:cubicBezTo>
                  <a:pt x="-163136" y="2637082"/>
                  <a:pt x="-79933" y="2597694"/>
                  <a:pt x="0" y="2466976"/>
                </a:cubicBezTo>
                <a:cubicBezTo>
                  <a:pt x="-35821" y="2177292"/>
                  <a:pt x="9456" y="2059368"/>
                  <a:pt x="0" y="1861984"/>
                </a:cubicBezTo>
                <a:cubicBezTo>
                  <a:pt x="-9456" y="1664600"/>
                  <a:pt x="8185" y="1403504"/>
                  <a:pt x="0" y="1256992"/>
                </a:cubicBezTo>
                <a:cubicBezTo>
                  <a:pt x="-8185" y="1110480"/>
                  <a:pt x="35354" y="898519"/>
                  <a:pt x="0" y="704864"/>
                </a:cubicBezTo>
                <a:close/>
              </a:path>
            </a:pathLst>
          </a:custGeom>
          <a:ln w="57150">
            <a:solidFill>
              <a:srgbClr val="FF99FF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2081909329">
                  <a:prstGeom prst="wedgeRoundRectCallout">
                    <a:avLst>
                      <a:gd name="adj1" fmla="val -59641"/>
                      <a:gd name="adj2" fmla="val 33262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9cm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9 = 81 (cm</a:t>
            </a:r>
            <a:r>
              <a:rPr lang="en-US" sz="36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6 = 54 (cm</a:t>
            </a:r>
            <a:r>
              <a:rPr lang="en-US" sz="36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a) 81 cm</a:t>
            </a:r>
            <a:r>
              <a:rPr lang="en-US" sz="36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b) 54 cm</a:t>
            </a:r>
            <a:r>
              <a:rPr lang="en-US" sz="36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675033-EB31-4720-860E-A6EF972901F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799"/>
            <a:ext cx="1744138" cy="2238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HS Electives Health Subject for High School - 9th Grade: Academic Success by Slidesgo">
  <a:themeElements>
    <a:clrScheme name="Simple Light">
      <a:dk1>
        <a:srgbClr val="272525"/>
      </a:dk1>
      <a:lt1>
        <a:srgbClr val="FFFFFF"/>
      </a:lt1>
      <a:dk2>
        <a:srgbClr val="FDFDE9"/>
      </a:dk2>
      <a:lt2>
        <a:srgbClr val="FFF9A7"/>
      </a:lt2>
      <a:accent1>
        <a:srgbClr val="E2B0A1"/>
      </a:accent1>
      <a:accent2>
        <a:srgbClr val="F5F1BD"/>
      </a:accent2>
      <a:accent3>
        <a:srgbClr val="F5E4CA"/>
      </a:accent3>
      <a:accent4>
        <a:srgbClr val="F8F9DA"/>
      </a:accent4>
      <a:accent5>
        <a:srgbClr val="DB846A"/>
      </a:accent5>
      <a:accent6>
        <a:srgbClr val="FFFFFF"/>
      </a:accent6>
      <a:hlink>
        <a:srgbClr val="27252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456</Words>
  <Application>Microsoft Office PowerPoint</Application>
  <PresentationFormat>Widescreen</PresentationFormat>
  <Paragraphs>49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Arial</vt:lpstr>
      <vt:lpstr>Bebas Neue</vt:lpstr>
      <vt:lpstr>Black Han Sans</vt:lpstr>
      <vt:lpstr>Calibri</vt:lpstr>
      <vt:lpstr>Josefin Slab</vt:lpstr>
      <vt:lpstr>Josefin Slab Thin</vt:lpstr>
      <vt:lpstr>Roboto Condensed Light</vt:lpstr>
      <vt:lpstr>SVN-Cookies</vt:lpstr>
      <vt:lpstr>Titan One</vt:lpstr>
      <vt:lpstr>字魂130号-快乐俏黑体</vt:lpstr>
      <vt:lpstr>思源黑体 CN</vt:lpstr>
      <vt:lpstr>思源黑体 CN Bold</vt:lpstr>
      <vt:lpstr>1_Office 主题​​</vt:lpstr>
      <vt:lpstr>2_Office 主题​​</vt:lpstr>
      <vt:lpstr>1_HS Electives Health Subject for High School - 9th Grade: Academic Success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42</cp:revision>
  <dcterms:created xsi:type="dcterms:W3CDTF">2022-11-07T09:21:50Z</dcterms:created>
  <dcterms:modified xsi:type="dcterms:W3CDTF">2026-02-23T07:18:25Z</dcterms:modified>
</cp:coreProperties>
</file>