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20" r:id="rId3"/>
    <p:sldId id="258" r:id="rId4"/>
    <p:sldId id="311" r:id="rId5"/>
    <p:sldId id="312" r:id="rId6"/>
    <p:sldId id="350" r:id="rId7"/>
    <p:sldId id="343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54" r:id="rId20"/>
    <p:sldId id="347" r:id="rId21"/>
    <p:sldId id="348" r:id="rId22"/>
    <p:sldId id="352" r:id="rId23"/>
    <p:sldId id="337" r:id="rId24"/>
    <p:sldId id="355" r:id="rId25"/>
    <p:sldId id="2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01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49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00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20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69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45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1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51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1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2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4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107" Type="http://schemas.openxmlformats.org/officeDocument/2006/relationships/slideLayout" Target="../slideLayouts/slideLayout107.xml"/><Relationship Id="rId268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906" r:id="rId4"/>
    <p:sldLayoutId id="2147483903" r:id="rId5"/>
    <p:sldLayoutId id="2147483898" r:id="rId6"/>
    <p:sldLayoutId id="2147483895" r:id="rId7"/>
    <p:sldLayoutId id="2147483894" r:id="rId8"/>
    <p:sldLayoutId id="2147483893" r:id="rId9"/>
    <p:sldLayoutId id="2147483889" r:id="rId10"/>
    <p:sldLayoutId id="2147483883" r:id="rId11"/>
    <p:sldLayoutId id="2147483880" r:id="rId12"/>
    <p:sldLayoutId id="2147483879" r:id="rId13"/>
    <p:sldLayoutId id="2147483878" r:id="rId14"/>
    <p:sldLayoutId id="2147483877" r:id="rId15"/>
    <p:sldLayoutId id="2147483872" r:id="rId16"/>
    <p:sldLayoutId id="2147483869" r:id="rId17"/>
    <p:sldLayoutId id="2147483868" r:id="rId18"/>
    <p:sldLayoutId id="2147483861" r:id="rId19"/>
    <p:sldLayoutId id="2147483860" r:id="rId20"/>
    <p:sldLayoutId id="2147483859" r:id="rId21"/>
    <p:sldLayoutId id="2147483858" r:id="rId22"/>
    <p:sldLayoutId id="2147483857" r:id="rId23"/>
    <p:sldLayoutId id="2147483850" r:id="rId24"/>
    <p:sldLayoutId id="2147483845" r:id="rId25"/>
    <p:sldLayoutId id="2147483842" r:id="rId26"/>
    <p:sldLayoutId id="2147483837" r:id="rId27"/>
    <p:sldLayoutId id="2147483833" r:id="rId28"/>
    <p:sldLayoutId id="2147483832" r:id="rId29"/>
    <p:sldLayoutId id="2147483831" r:id="rId30"/>
    <p:sldLayoutId id="2147483830" r:id="rId31"/>
    <p:sldLayoutId id="2147483826" r:id="rId32"/>
    <p:sldLayoutId id="2147483818" r:id="rId33"/>
    <p:sldLayoutId id="2147483817" r:id="rId34"/>
    <p:sldLayoutId id="2147483816" r:id="rId35"/>
    <p:sldLayoutId id="2147483811" r:id="rId36"/>
    <p:sldLayoutId id="2147483810" r:id="rId37"/>
    <p:sldLayoutId id="2147483806" r:id="rId38"/>
    <p:sldLayoutId id="2147483804" r:id="rId39"/>
    <p:sldLayoutId id="2147483802" r:id="rId40"/>
    <p:sldLayoutId id="2147483798" r:id="rId41"/>
    <p:sldLayoutId id="2147483797" r:id="rId42"/>
    <p:sldLayoutId id="2147483796" r:id="rId43"/>
    <p:sldLayoutId id="2147483795" r:id="rId44"/>
    <p:sldLayoutId id="2147483794" r:id="rId45"/>
    <p:sldLayoutId id="2147483793" r:id="rId46"/>
    <p:sldLayoutId id="2147483792" r:id="rId47"/>
    <p:sldLayoutId id="2147483788" r:id="rId48"/>
    <p:sldLayoutId id="2147483787" r:id="rId49"/>
    <p:sldLayoutId id="2147483783" r:id="rId50"/>
    <p:sldLayoutId id="2147483782" r:id="rId51"/>
    <p:sldLayoutId id="2147483781" r:id="rId52"/>
    <p:sldLayoutId id="2147483780" r:id="rId53"/>
    <p:sldLayoutId id="2147483779" r:id="rId54"/>
    <p:sldLayoutId id="2147483778" r:id="rId55"/>
    <p:sldLayoutId id="2147483775" r:id="rId56"/>
    <p:sldLayoutId id="2147483771" r:id="rId57"/>
    <p:sldLayoutId id="2147483770" r:id="rId58"/>
    <p:sldLayoutId id="2147483768" r:id="rId59"/>
    <p:sldLayoutId id="2147483765" r:id="rId60"/>
    <p:sldLayoutId id="2147483764" r:id="rId61"/>
    <p:sldLayoutId id="2147483759" r:id="rId62"/>
    <p:sldLayoutId id="2147483756" r:id="rId63"/>
    <p:sldLayoutId id="2147483755" r:id="rId64"/>
    <p:sldLayoutId id="2147483752" r:id="rId65"/>
    <p:sldLayoutId id="2147483751" r:id="rId66"/>
    <p:sldLayoutId id="2147483750" r:id="rId67"/>
    <p:sldLayoutId id="2147483749" r:id="rId68"/>
    <p:sldLayoutId id="2147483748" r:id="rId69"/>
    <p:sldLayoutId id="2147483747" r:id="rId70"/>
    <p:sldLayoutId id="2147483746" r:id="rId71"/>
    <p:sldLayoutId id="2147483745" r:id="rId72"/>
    <p:sldLayoutId id="2147483744" r:id="rId73"/>
    <p:sldLayoutId id="2147483743" r:id="rId74"/>
    <p:sldLayoutId id="2147483742" r:id="rId75"/>
    <p:sldLayoutId id="2147483740" r:id="rId76"/>
    <p:sldLayoutId id="2147483738" r:id="rId77"/>
    <p:sldLayoutId id="2147483737" r:id="rId78"/>
    <p:sldLayoutId id="2147483736" r:id="rId79"/>
    <p:sldLayoutId id="2147483735" r:id="rId80"/>
    <p:sldLayoutId id="2147483731" r:id="rId81"/>
    <p:sldLayoutId id="2147483719" r:id="rId82"/>
    <p:sldLayoutId id="2147483713" r:id="rId83"/>
    <p:sldLayoutId id="2147483708" r:id="rId84"/>
    <p:sldLayoutId id="2147483707" r:id="rId85"/>
    <p:sldLayoutId id="2147483702" r:id="rId86"/>
    <p:sldLayoutId id="2147483694" r:id="rId87"/>
    <p:sldLayoutId id="2147483691" r:id="rId88"/>
    <p:sldLayoutId id="2147483690" r:id="rId89"/>
    <p:sldLayoutId id="2147483682" r:id="rId90"/>
    <p:sldLayoutId id="2147483681" r:id="rId91"/>
    <p:sldLayoutId id="2147483673" r:id="rId92"/>
    <p:sldLayoutId id="2147483672" r:id="rId93"/>
    <p:sldLayoutId id="2147483662" r:id="rId94"/>
    <p:sldLayoutId id="2147483661" r:id="rId95"/>
    <p:sldLayoutId id="2147483651" r:id="rId96"/>
    <p:sldLayoutId id="2147483652" r:id="rId97"/>
    <p:sldLayoutId id="2147483653" r:id="rId98"/>
    <p:sldLayoutId id="2147483654" r:id="rId99"/>
    <p:sldLayoutId id="2147483655" r:id="rId100"/>
    <p:sldLayoutId id="2147483914" r:id="rId101"/>
    <p:sldLayoutId id="2147483913" r:id="rId102"/>
    <p:sldLayoutId id="2147483912" r:id="rId103"/>
    <p:sldLayoutId id="2147483911" r:id="rId104"/>
    <p:sldLayoutId id="2147483910" r:id="rId105"/>
    <p:sldLayoutId id="2147483909" r:id="rId106"/>
    <p:sldLayoutId id="2147483908" r:id="rId107"/>
    <p:sldLayoutId id="2147483907" r:id="rId108"/>
    <p:sldLayoutId id="2147483905" r:id="rId109"/>
    <p:sldLayoutId id="2147483904" r:id="rId110"/>
    <p:sldLayoutId id="2147483902" r:id="rId111"/>
    <p:sldLayoutId id="2147483901" r:id="rId112"/>
    <p:sldLayoutId id="2147483900" r:id="rId113"/>
    <p:sldLayoutId id="2147483899" r:id="rId114"/>
    <p:sldLayoutId id="2147483897" r:id="rId115"/>
    <p:sldLayoutId id="2147483896" r:id="rId116"/>
    <p:sldLayoutId id="2147483892" r:id="rId117"/>
    <p:sldLayoutId id="2147483891" r:id="rId118"/>
    <p:sldLayoutId id="2147483890" r:id="rId119"/>
    <p:sldLayoutId id="2147483888" r:id="rId120"/>
    <p:sldLayoutId id="2147483887" r:id="rId121"/>
    <p:sldLayoutId id="2147483886" r:id="rId122"/>
    <p:sldLayoutId id="2147483885" r:id="rId123"/>
    <p:sldLayoutId id="2147483884" r:id="rId124"/>
    <p:sldLayoutId id="2147483882" r:id="rId125"/>
    <p:sldLayoutId id="2147483881" r:id="rId126"/>
    <p:sldLayoutId id="2147483876" r:id="rId127"/>
    <p:sldLayoutId id="2147483875" r:id="rId128"/>
    <p:sldLayoutId id="2147483874" r:id="rId129"/>
    <p:sldLayoutId id="2147483873" r:id="rId130"/>
    <p:sldLayoutId id="2147483871" r:id="rId131"/>
    <p:sldLayoutId id="2147483870" r:id="rId132"/>
    <p:sldLayoutId id="2147483867" r:id="rId133"/>
    <p:sldLayoutId id="2147483866" r:id="rId134"/>
    <p:sldLayoutId id="2147483865" r:id="rId135"/>
    <p:sldLayoutId id="2147483864" r:id="rId136"/>
    <p:sldLayoutId id="2147483863" r:id="rId137"/>
    <p:sldLayoutId id="2147483862" r:id="rId138"/>
    <p:sldLayoutId id="2147483856" r:id="rId139"/>
    <p:sldLayoutId id="2147483855" r:id="rId140"/>
    <p:sldLayoutId id="2147483854" r:id="rId141"/>
    <p:sldLayoutId id="2147483853" r:id="rId142"/>
    <p:sldLayoutId id="2147483852" r:id="rId143"/>
    <p:sldLayoutId id="2147483851" r:id="rId144"/>
    <p:sldLayoutId id="2147483849" r:id="rId145"/>
    <p:sldLayoutId id="2147483848" r:id="rId146"/>
    <p:sldLayoutId id="2147483847" r:id="rId147"/>
    <p:sldLayoutId id="2147483846" r:id="rId148"/>
    <p:sldLayoutId id="2147483844" r:id="rId149"/>
    <p:sldLayoutId id="2147483843" r:id="rId150"/>
    <p:sldLayoutId id="2147483841" r:id="rId151"/>
    <p:sldLayoutId id="2147483840" r:id="rId152"/>
    <p:sldLayoutId id="2147483839" r:id="rId153"/>
    <p:sldLayoutId id="2147483838" r:id="rId154"/>
    <p:sldLayoutId id="2147483836" r:id="rId155"/>
    <p:sldLayoutId id="2147483835" r:id="rId156"/>
    <p:sldLayoutId id="2147483834" r:id="rId157"/>
    <p:sldLayoutId id="2147483829" r:id="rId158"/>
    <p:sldLayoutId id="2147483828" r:id="rId159"/>
    <p:sldLayoutId id="2147483827" r:id="rId160"/>
    <p:sldLayoutId id="2147483825" r:id="rId161"/>
    <p:sldLayoutId id="2147483824" r:id="rId162"/>
    <p:sldLayoutId id="2147483823" r:id="rId163"/>
    <p:sldLayoutId id="2147483822" r:id="rId164"/>
    <p:sldLayoutId id="2147483821" r:id="rId165"/>
    <p:sldLayoutId id="2147483820" r:id="rId166"/>
    <p:sldLayoutId id="2147483819" r:id="rId167"/>
    <p:sldLayoutId id="2147483815" r:id="rId168"/>
    <p:sldLayoutId id="2147483814" r:id="rId169"/>
    <p:sldLayoutId id="2147483813" r:id="rId170"/>
    <p:sldLayoutId id="2147483812" r:id="rId171"/>
    <p:sldLayoutId id="2147483809" r:id="rId172"/>
    <p:sldLayoutId id="2147483808" r:id="rId173"/>
    <p:sldLayoutId id="2147483807" r:id="rId174"/>
    <p:sldLayoutId id="2147483805" r:id="rId175"/>
    <p:sldLayoutId id="2147483803" r:id="rId176"/>
    <p:sldLayoutId id="2147483801" r:id="rId177"/>
    <p:sldLayoutId id="2147483800" r:id="rId178"/>
    <p:sldLayoutId id="2147483799" r:id="rId179"/>
    <p:sldLayoutId id="2147483791" r:id="rId180"/>
    <p:sldLayoutId id="2147483790" r:id="rId181"/>
    <p:sldLayoutId id="2147483789" r:id="rId182"/>
    <p:sldLayoutId id="2147483786" r:id="rId183"/>
    <p:sldLayoutId id="2147483785" r:id="rId184"/>
    <p:sldLayoutId id="2147483784" r:id="rId185"/>
    <p:sldLayoutId id="2147483777" r:id="rId186"/>
    <p:sldLayoutId id="2147483776" r:id="rId187"/>
    <p:sldLayoutId id="2147483774" r:id="rId188"/>
    <p:sldLayoutId id="2147483773" r:id="rId189"/>
    <p:sldLayoutId id="2147483772" r:id="rId190"/>
    <p:sldLayoutId id="2147483769" r:id="rId191"/>
    <p:sldLayoutId id="2147483767" r:id="rId192"/>
    <p:sldLayoutId id="2147483766" r:id="rId193"/>
    <p:sldLayoutId id="2147483763" r:id="rId194"/>
    <p:sldLayoutId id="2147483762" r:id="rId195"/>
    <p:sldLayoutId id="2147483761" r:id="rId196"/>
    <p:sldLayoutId id="2147483760" r:id="rId197"/>
    <p:sldLayoutId id="2147483758" r:id="rId198"/>
    <p:sldLayoutId id="2147483757" r:id="rId199"/>
    <p:sldLayoutId id="2147483754" r:id="rId200"/>
    <p:sldLayoutId id="2147483753" r:id="rId201"/>
    <p:sldLayoutId id="2147483741" r:id="rId202"/>
    <p:sldLayoutId id="2147483739" r:id="rId203"/>
    <p:sldLayoutId id="2147483734" r:id="rId204"/>
    <p:sldLayoutId id="2147483733" r:id="rId205"/>
    <p:sldLayoutId id="2147483732" r:id="rId206"/>
    <p:sldLayoutId id="2147483730" r:id="rId207"/>
    <p:sldLayoutId id="2147483729" r:id="rId208"/>
    <p:sldLayoutId id="2147483728" r:id="rId209"/>
    <p:sldLayoutId id="2147483727" r:id="rId210"/>
    <p:sldLayoutId id="2147483726" r:id="rId211"/>
    <p:sldLayoutId id="2147483725" r:id="rId212"/>
    <p:sldLayoutId id="2147483724" r:id="rId213"/>
    <p:sldLayoutId id="2147483723" r:id="rId214"/>
    <p:sldLayoutId id="2147483722" r:id="rId215"/>
    <p:sldLayoutId id="2147483721" r:id="rId216"/>
    <p:sldLayoutId id="2147483720" r:id="rId217"/>
    <p:sldLayoutId id="2147483718" r:id="rId218"/>
    <p:sldLayoutId id="2147483717" r:id="rId219"/>
    <p:sldLayoutId id="2147483716" r:id="rId220"/>
    <p:sldLayoutId id="2147483715" r:id="rId221"/>
    <p:sldLayoutId id="2147483714" r:id="rId222"/>
    <p:sldLayoutId id="2147483712" r:id="rId223"/>
    <p:sldLayoutId id="2147483711" r:id="rId224"/>
    <p:sldLayoutId id="2147483710" r:id="rId225"/>
    <p:sldLayoutId id="2147483709" r:id="rId226"/>
    <p:sldLayoutId id="2147483706" r:id="rId227"/>
    <p:sldLayoutId id="2147483705" r:id="rId228"/>
    <p:sldLayoutId id="2147483704" r:id="rId229"/>
    <p:sldLayoutId id="2147483703" r:id="rId230"/>
    <p:sldLayoutId id="2147483701" r:id="rId231"/>
    <p:sldLayoutId id="2147483699" r:id="rId232"/>
    <p:sldLayoutId id="2147483698" r:id="rId233"/>
    <p:sldLayoutId id="2147483697" r:id="rId234"/>
    <p:sldLayoutId id="2147483696" r:id="rId235"/>
    <p:sldLayoutId id="2147483695" r:id="rId236"/>
    <p:sldLayoutId id="2147483693" r:id="rId237"/>
    <p:sldLayoutId id="2147483692" r:id="rId238"/>
    <p:sldLayoutId id="2147483689" r:id="rId239"/>
    <p:sldLayoutId id="2147483688" r:id="rId240"/>
    <p:sldLayoutId id="2147483687" r:id="rId241"/>
    <p:sldLayoutId id="2147483686" r:id="rId242"/>
    <p:sldLayoutId id="2147483685" r:id="rId243"/>
    <p:sldLayoutId id="2147483684" r:id="rId244"/>
    <p:sldLayoutId id="2147483683" r:id="rId245"/>
    <p:sldLayoutId id="2147483680" r:id="rId246"/>
    <p:sldLayoutId id="2147483679" r:id="rId247"/>
    <p:sldLayoutId id="2147483678" r:id="rId248"/>
    <p:sldLayoutId id="2147483677" r:id="rId249"/>
    <p:sldLayoutId id="2147483676" r:id="rId250"/>
    <p:sldLayoutId id="2147483675" r:id="rId251"/>
    <p:sldLayoutId id="2147483674" r:id="rId252"/>
    <p:sldLayoutId id="2147483671" r:id="rId253"/>
    <p:sldLayoutId id="2147483670" r:id="rId254"/>
    <p:sldLayoutId id="2147483669" r:id="rId255"/>
    <p:sldLayoutId id="2147483668" r:id="rId256"/>
    <p:sldLayoutId id="2147483664" r:id="rId257"/>
    <p:sldLayoutId id="2147483663" r:id="rId258"/>
    <p:sldLayoutId id="2147483656" r:id="rId259"/>
    <p:sldLayoutId id="2147483657" r:id="rId260"/>
    <p:sldLayoutId id="2147483658" r:id="rId261"/>
    <p:sldLayoutId id="2147483659" r:id="rId262"/>
    <p:sldLayoutId id="2147483660" r:id="rId263"/>
    <p:sldLayoutId id="2147483667" r:id="rId264"/>
    <p:sldLayoutId id="2147483666" r:id="rId265"/>
    <p:sldLayoutId id="2147483665" r:id="rId266"/>
    <p:sldLayoutId id="2147483915" r:id="rId26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6.wma"/><Relationship Id="rId7" Type="http://schemas.openxmlformats.org/officeDocument/2006/relationships/slideLayout" Target="../slideLayouts/slideLayout100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audio" Target="../media/media7.wma"/><Relationship Id="rId5" Type="http://schemas.microsoft.com/office/2007/relationships/media" Target="../media/media7.wma"/><Relationship Id="rId4" Type="http://schemas.openxmlformats.org/officeDocument/2006/relationships/audio" Target="../media/media6.wma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53029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iêu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iêu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iê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vải thiều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8945" y="5009714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048000" y="6180998"/>
            <a:ext cx="1143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ải thiều đầu mùa có giá 50.000 đồng một kg -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069484"/>
            <a:ext cx="4568825" cy="28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8101" y="5482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7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yêu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yê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4997" y="5124270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đáng yêu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810000" y="6317409"/>
            <a:ext cx="914400" cy="71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50722" y="5124278"/>
            <a:ext cx="22156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050" name="Picture 2" descr="Baby Images | Free Vectors, Stock Photos &amp;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51" y="1913894"/>
            <a:ext cx="4819420" cy="32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878" y="1872330"/>
            <a:ext cx="20843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7785" y="1872330"/>
            <a:ext cx="251460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yê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700" y="187233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6063" y="1872329"/>
            <a:ext cx="16764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53029" y="228600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iêu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1242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vải thiều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7626" y="5124279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2" descr="Vải thiều đầu mùa có giá 50.000 đồng một kg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905000"/>
            <a:ext cx="4568825" cy="31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7557266" y="255558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1646" y="5087984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đáng yêu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32652" y="5087992"/>
            <a:ext cx="22156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7" name="Picture 2" descr="Baby Images | Free Vectors, Stock Photos &amp;amp; P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77608"/>
            <a:ext cx="4819420" cy="32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iêu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30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thiều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4548" y="3671181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iêu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7896" y="3677330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57400" y="0"/>
            <a:ext cx="8724900" cy="6172200"/>
            <a:chOff x="2057400" y="0"/>
            <a:chExt cx="8724900" cy="6172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3104" t="31250" r="13104" b="17709"/>
            <a:stretch/>
          </p:blipFill>
          <p:spPr>
            <a:xfrm>
              <a:off x="2057400" y="0"/>
              <a:ext cx="8572500" cy="33337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3104" t="34375" r="13104" b="19792"/>
            <a:stretch/>
          </p:blipFill>
          <p:spPr>
            <a:xfrm>
              <a:off x="2209800" y="3178629"/>
              <a:ext cx="8572500" cy="2993571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>
            <a:off x="2552700" y="3200400"/>
            <a:ext cx="76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38800" y="3200400"/>
            <a:ext cx="76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77000" y="6096000"/>
            <a:ext cx="6858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5000" y="6096000"/>
            <a:ext cx="609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6096000"/>
            <a:ext cx="609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10600" y="3200400"/>
            <a:ext cx="62411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96400" y="6096000"/>
            <a:ext cx="8001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329535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5172670"/>
            <a:ext cx="2975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niêu cơm</a:t>
            </a:r>
          </a:p>
        </p:txBody>
      </p:sp>
      <p:pic>
        <p:nvPicPr>
          <p:cNvPr id="7170" name="Picture 2" descr="Cách nấu cơm niêu chuẩn dân g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187"/>
            <a:ext cx="5715000" cy="44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ốm sứ Bảo Khánh Bát tràng chuyên cung cấp niêu đất kho cá chất lượng c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94" y="374789"/>
            <a:ext cx="5301406" cy="44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>
                <a:solidFill>
                  <a:srgbClr val="FF0000"/>
                </a:solidFill>
                <a:latin typeface="UTM Avo" panose="02040603050506020204" pitchFamily="18" charset="0"/>
              </a:rPr>
              <a:t>Bài 109. iêu - yêu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48200" y="5248870"/>
            <a:ext cx="265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diều sáo</a:t>
            </a:r>
          </a:p>
        </p:txBody>
      </p:sp>
      <p:pic>
        <p:nvPicPr>
          <p:cNvPr id="5122" name="Picture 2" descr="Cánh diều vầng tră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410200" cy="45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ướng Dẫn Các Cách Làm Diều Sáo Đẹp Và Chuẩ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6657"/>
            <a:ext cx="6019800" cy="459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5190" y="5405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9400" y="5562600"/>
            <a:ext cx="2649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yểu điệu</a:t>
            </a:r>
          </a:p>
        </p:txBody>
      </p:sp>
      <p:pic>
        <p:nvPicPr>
          <p:cNvPr id="8194" name="Picture 2" descr="Yểu điệu thục nữ quân tử hảo cầu nghĩa là gì? | Lazi.vn - Cộng đồng Tri  thức &amp;amp; Giáo d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257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ẻ đẹp của sự đoan trang - Vạn Điều H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716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5719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2" t="38541" r="15445" b="12501"/>
          <a:stretch/>
        </p:blipFill>
        <p:spPr>
          <a:xfrm>
            <a:off x="1143000" y="2209800"/>
            <a:ext cx="9601200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762000"/>
            <a:ext cx="5791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Ba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lưỡi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rìu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3104" t="32293" r="15446" b="9374"/>
          <a:stretch/>
        </p:blipFill>
        <p:spPr>
          <a:xfrm>
            <a:off x="0" y="553361"/>
            <a:ext cx="11928798" cy="54755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384380" y="5372103"/>
            <a:ext cx="184522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90800" y="2362201"/>
            <a:ext cx="15240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78298" y="5334000"/>
            <a:ext cx="655702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64098" y="4751617"/>
            <a:ext cx="141877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9198" y="1753330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9198" y="4142017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9198" y="534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5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1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04" t="32293" r="15446" b="9374"/>
          <a:stretch/>
        </p:blipFill>
        <p:spPr>
          <a:xfrm>
            <a:off x="0" y="553361"/>
            <a:ext cx="11928798" cy="5475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752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362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819" y="28910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505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1200" y="3505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973" y="47597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47597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8439" y="47597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5314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4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15517" y="1643896"/>
            <a:ext cx="436048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110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110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trêu đùa         nâng niu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Bé Hà có chiếc nơ nhỏ xíu.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êu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iu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76600" y="3657600"/>
            <a:ext cx="6031384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d</a:t>
            </a:r>
            <a:r>
              <a:rPr lang="en-US" sz="2800">
                <a:latin typeface="UTM Avo" panose="02040603050506020204" pitchFamily="18" charset="0"/>
              </a:rPr>
              <a:t>………..</a:t>
            </a:r>
            <a:r>
              <a:rPr lang="en-US" sz="8000">
                <a:latin typeface="UTM Avo" panose="02040603050506020204" pitchFamily="18" charset="0"/>
              </a:rPr>
              <a:t> dàng</a:t>
            </a:r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9213" y="3833319"/>
            <a:ext cx="101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iu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9698" y="4293462"/>
            <a:ext cx="417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5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13" grpId="0"/>
      <p:bldP spid="13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Tìm 2 từ có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êu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109. iêu – yêu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8802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170</Words>
  <Application>Microsoft Office PowerPoint</Application>
  <PresentationFormat>Widescreen</PresentationFormat>
  <Paragraphs>66</Paragraphs>
  <Slides>25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176</cp:revision>
  <dcterms:created xsi:type="dcterms:W3CDTF">2021-11-07T09:12:58Z</dcterms:created>
  <dcterms:modified xsi:type="dcterms:W3CDTF">2025-02-03T06:02:20Z</dcterms:modified>
</cp:coreProperties>
</file>