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54" r:id="rId7"/>
    <p:sldId id="343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52" r:id="rId20"/>
    <p:sldId id="337" r:id="rId21"/>
    <p:sldId id="355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26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920" r:id="rId4"/>
    <p:sldLayoutId id="2147483913" r:id="rId5"/>
    <p:sldLayoutId id="2147483907" r:id="rId6"/>
    <p:sldLayoutId id="2147483905" r:id="rId7"/>
    <p:sldLayoutId id="2147483903" r:id="rId8"/>
    <p:sldLayoutId id="2147483898" r:id="rId9"/>
    <p:sldLayoutId id="2147483895" r:id="rId10"/>
    <p:sldLayoutId id="2147483894" r:id="rId11"/>
    <p:sldLayoutId id="2147483893" r:id="rId12"/>
    <p:sldLayoutId id="2147483889" r:id="rId13"/>
    <p:sldLayoutId id="2147483883" r:id="rId14"/>
    <p:sldLayoutId id="2147483880" r:id="rId15"/>
    <p:sldLayoutId id="2147483879" r:id="rId16"/>
    <p:sldLayoutId id="2147483878" r:id="rId17"/>
    <p:sldLayoutId id="2147483877" r:id="rId18"/>
    <p:sldLayoutId id="2147483872" r:id="rId19"/>
    <p:sldLayoutId id="2147483869" r:id="rId20"/>
    <p:sldLayoutId id="2147483868" r:id="rId21"/>
    <p:sldLayoutId id="2147483861" r:id="rId22"/>
    <p:sldLayoutId id="2147483860" r:id="rId23"/>
    <p:sldLayoutId id="2147483859" r:id="rId24"/>
    <p:sldLayoutId id="2147483858" r:id="rId25"/>
    <p:sldLayoutId id="2147483857" r:id="rId26"/>
    <p:sldLayoutId id="2147483850" r:id="rId27"/>
    <p:sldLayoutId id="2147483845" r:id="rId28"/>
    <p:sldLayoutId id="2147483842" r:id="rId29"/>
    <p:sldLayoutId id="2147483837" r:id="rId30"/>
    <p:sldLayoutId id="2147483833" r:id="rId31"/>
    <p:sldLayoutId id="2147483832" r:id="rId32"/>
    <p:sldLayoutId id="2147483831" r:id="rId33"/>
    <p:sldLayoutId id="2147483830" r:id="rId34"/>
    <p:sldLayoutId id="2147483826" r:id="rId35"/>
    <p:sldLayoutId id="2147483818" r:id="rId36"/>
    <p:sldLayoutId id="2147483817" r:id="rId37"/>
    <p:sldLayoutId id="2147483816" r:id="rId38"/>
    <p:sldLayoutId id="2147483811" r:id="rId39"/>
    <p:sldLayoutId id="2147483810" r:id="rId40"/>
    <p:sldLayoutId id="2147483806" r:id="rId41"/>
    <p:sldLayoutId id="2147483804" r:id="rId42"/>
    <p:sldLayoutId id="2147483802" r:id="rId43"/>
    <p:sldLayoutId id="2147483798" r:id="rId44"/>
    <p:sldLayoutId id="2147483797" r:id="rId45"/>
    <p:sldLayoutId id="2147483796" r:id="rId46"/>
    <p:sldLayoutId id="2147483795" r:id="rId47"/>
    <p:sldLayoutId id="2147483794" r:id="rId48"/>
    <p:sldLayoutId id="2147483793" r:id="rId49"/>
    <p:sldLayoutId id="2147483792" r:id="rId50"/>
    <p:sldLayoutId id="2147483788" r:id="rId51"/>
    <p:sldLayoutId id="2147483787" r:id="rId52"/>
    <p:sldLayoutId id="2147483783" r:id="rId53"/>
    <p:sldLayoutId id="2147483782" r:id="rId54"/>
    <p:sldLayoutId id="2147483781" r:id="rId55"/>
    <p:sldLayoutId id="2147483780" r:id="rId56"/>
    <p:sldLayoutId id="2147483779" r:id="rId57"/>
    <p:sldLayoutId id="2147483778" r:id="rId58"/>
    <p:sldLayoutId id="2147483775" r:id="rId59"/>
    <p:sldLayoutId id="2147483771" r:id="rId60"/>
    <p:sldLayoutId id="2147483770" r:id="rId61"/>
    <p:sldLayoutId id="2147483768" r:id="rId62"/>
    <p:sldLayoutId id="2147483765" r:id="rId63"/>
    <p:sldLayoutId id="2147483764" r:id="rId64"/>
    <p:sldLayoutId id="2147483759" r:id="rId65"/>
    <p:sldLayoutId id="2147483756" r:id="rId66"/>
    <p:sldLayoutId id="2147483755" r:id="rId67"/>
    <p:sldLayoutId id="2147483752" r:id="rId68"/>
    <p:sldLayoutId id="2147483751" r:id="rId69"/>
    <p:sldLayoutId id="2147483750" r:id="rId70"/>
    <p:sldLayoutId id="2147483749" r:id="rId71"/>
    <p:sldLayoutId id="2147483748" r:id="rId72"/>
    <p:sldLayoutId id="2147483747" r:id="rId73"/>
    <p:sldLayoutId id="2147483746" r:id="rId74"/>
    <p:sldLayoutId id="2147483745" r:id="rId75"/>
    <p:sldLayoutId id="2147483744" r:id="rId76"/>
    <p:sldLayoutId id="2147483743" r:id="rId77"/>
    <p:sldLayoutId id="2147483742" r:id="rId78"/>
    <p:sldLayoutId id="2147483740" r:id="rId79"/>
    <p:sldLayoutId id="2147483738" r:id="rId80"/>
    <p:sldLayoutId id="2147483737" r:id="rId81"/>
    <p:sldLayoutId id="2147483736" r:id="rId82"/>
    <p:sldLayoutId id="2147483735" r:id="rId83"/>
    <p:sldLayoutId id="2147483731" r:id="rId84"/>
    <p:sldLayoutId id="2147483719" r:id="rId85"/>
    <p:sldLayoutId id="2147483713" r:id="rId86"/>
    <p:sldLayoutId id="2147483708" r:id="rId87"/>
    <p:sldLayoutId id="2147483707" r:id="rId88"/>
    <p:sldLayoutId id="2147483702" r:id="rId89"/>
    <p:sldLayoutId id="2147483694" r:id="rId90"/>
    <p:sldLayoutId id="2147483691" r:id="rId91"/>
    <p:sldLayoutId id="2147483690" r:id="rId92"/>
    <p:sldLayoutId id="2147483682" r:id="rId93"/>
    <p:sldLayoutId id="2147483681" r:id="rId94"/>
    <p:sldLayoutId id="2147483673" r:id="rId95"/>
    <p:sldLayoutId id="2147483672" r:id="rId96"/>
    <p:sldLayoutId id="2147483662" r:id="rId97"/>
    <p:sldLayoutId id="2147483661" r:id="rId98"/>
    <p:sldLayoutId id="2147483651" r:id="rId99"/>
    <p:sldLayoutId id="2147483652" r:id="rId100"/>
    <p:sldLayoutId id="2147483653" r:id="rId101"/>
    <p:sldLayoutId id="2147483654" r:id="rId102"/>
    <p:sldLayoutId id="2147483655" r:id="rId103"/>
    <p:sldLayoutId id="2147483919" r:id="rId104"/>
    <p:sldLayoutId id="2147483918" r:id="rId105"/>
    <p:sldLayoutId id="2147483917" r:id="rId106"/>
    <p:sldLayoutId id="2147483916" r:id="rId107"/>
    <p:sldLayoutId id="2147483915" r:id="rId108"/>
    <p:sldLayoutId id="2147483914" r:id="rId109"/>
    <p:sldLayoutId id="2147483912" r:id="rId110"/>
    <p:sldLayoutId id="2147483911" r:id="rId111"/>
    <p:sldLayoutId id="2147483910" r:id="rId112"/>
    <p:sldLayoutId id="2147483909" r:id="rId113"/>
    <p:sldLayoutId id="2147483908" r:id="rId114"/>
    <p:sldLayoutId id="2147483906" r:id="rId115"/>
    <p:sldLayoutId id="2147483904" r:id="rId116"/>
    <p:sldLayoutId id="2147483902" r:id="rId117"/>
    <p:sldLayoutId id="2147483901" r:id="rId118"/>
    <p:sldLayoutId id="2147483900" r:id="rId119"/>
    <p:sldLayoutId id="2147483899" r:id="rId120"/>
    <p:sldLayoutId id="2147483897" r:id="rId121"/>
    <p:sldLayoutId id="2147483896" r:id="rId122"/>
    <p:sldLayoutId id="2147483892" r:id="rId123"/>
    <p:sldLayoutId id="2147483891" r:id="rId124"/>
    <p:sldLayoutId id="2147483890" r:id="rId125"/>
    <p:sldLayoutId id="2147483888" r:id="rId126"/>
    <p:sldLayoutId id="2147483887" r:id="rId127"/>
    <p:sldLayoutId id="2147483886" r:id="rId128"/>
    <p:sldLayoutId id="2147483885" r:id="rId129"/>
    <p:sldLayoutId id="2147483884" r:id="rId130"/>
    <p:sldLayoutId id="2147483882" r:id="rId131"/>
    <p:sldLayoutId id="2147483881" r:id="rId132"/>
    <p:sldLayoutId id="2147483876" r:id="rId133"/>
    <p:sldLayoutId id="2147483875" r:id="rId134"/>
    <p:sldLayoutId id="2147483874" r:id="rId135"/>
    <p:sldLayoutId id="2147483873" r:id="rId136"/>
    <p:sldLayoutId id="2147483871" r:id="rId137"/>
    <p:sldLayoutId id="2147483870" r:id="rId138"/>
    <p:sldLayoutId id="2147483867" r:id="rId139"/>
    <p:sldLayoutId id="2147483866" r:id="rId140"/>
    <p:sldLayoutId id="2147483865" r:id="rId141"/>
    <p:sldLayoutId id="2147483864" r:id="rId142"/>
    <p:sldLayoutId id="2147483863" r:id="rId143"/>
    <p:sldLayoutId id="2147483862" r:id="rId144"/>
    <p:sldLayoutId id="2147483856" r:id="rId145"/>
    <p:sldLayoutId id="2147483855" r:id="rId146"/>
    <p:sldLayoutId id="2147483854" r:id="rId147"/>
    <p:sldLayoutId id="2147483853" r:id="rId148"/>
    <p:sldLayoutId id="2147483852" r:id="rId149"/>
    <p:sldLayoutId id="2147483851" r:id="rId150"/>
    <p:sldLayoutId id="2147483849" r:id="rId151"/>
    <p:sldLayoutId id="2147483848" r:id="rId152"/>
    <p:sldLayoutId id="2147483847" r:id="rId153"/>
    <p:sldLayoutId id="2147483846" r:id="rId154"/>
    <p:sldLayoutId id="2147483844" r:id="rId155"/>
    <p:sldLayoutId id="2147483843" r:id="rId156"/>
    <p:sldLayoutId id="2147483841" r:id="rId157"/>
    <p:sldLayoutId id="2147483840" r:id="rId158"/>
    <p:sldLayoutId id="2147483839" r:id="rId159"/>
    <p:sldLayoutId id="2147483838" r:id="rId160"/>
    <p:sldLayoutId id="2147483836" r:id="rId161"/>
    <p:sldLayoutId id="2147483835" r:id="rId162"/>
    <p:sldLayoutId id="2147483834" r:id="rId163"/>
    <p:sldLayoutId id="2147483829" r:id="rId164"/>
    <p:sldLayoutId id="2147483828" r:id="rId165"/>
    <p:sldLayoutId id="2147483827" r:id="rId166"/>
    <p:sldLayoutId id="2147483825" r:id="rId167"/>
    <p:sldLayoutId id="2147483824" r:id="rId168"/>
    <p:sldLayoutId id="2147483823" r:id="rId169"/>
    <p:sldLayoutId id="2147483822" r:id="rId170"/>
    <p:sldLayoutId id="2147483821" r:id="rId171"/>
    <p:sldLayoutId id="2147483820" r:id="rId172"/>
    <p:sldLayoutId id="2147483819" r:id="rId173"/>
    <p:sldLayoutId id="2147483815" r:id="rId174"/>
    <p:sldLayoutId id="2147483814" r:id="rId175"/>
    <p:sldLayoutId id="2147483813" r:id="rId176"/>
    <p:sldLayoutId id="2147483812" r:id="rId177"/>
    <p:sldLayoutId id="2147483809" r:id="rId178"/>
    <p:sldLayoutId id="2147483808" r:id="rId179"/>
    <p:sldLayoutId id="2147483807" r:id="rId180"/>
    <p:sldLayoutId id="2147483805" r:id="rId181"/>
    <p:sldLayoutId id="2147483803" r:id="rId182"/>
    <p:sldLayoutId id="2147483801" r:id="rId183"/>
    <p:sldLayoutId id="2147483800" r:id="rId184"/>
    <p:sldLayoutId id="2147483799" r:id="rId185"/>
    <p:sldLayoutId id="2147483791" r:id="rId186"/>
    <p:sldLayoutId id="2147483790" r:id="rId187"/>
    <p:sldLayoutId id="2147483789" r:id="rId188"/>
    <p:sldLayoutId id="2147483786" r:id="rId189"/>
    <p:sldLayoutId id="2147483785" r:id="rId190"/>
    <p:sldLayoutId id="2147483784" r:id="rId191"/>
    <p:sldLayoutId id="2147483777" r:id="rId192"/>
    <p:sldLayoutId id="2147483776" r:id="rId193"/>
    <p:sldLayoutId id="2147483774" r:id="rId194"/>
    <p:sldLayoutId id="2147483773" r:id="rId195"/>
    <p:sldLayoutId id="2147483772" r:id="rId196"/>
    <p:sldLayoutId id="2147483769" r:id="rId197"/>
    <p:sldLayoutId id="2147483767" r:id="rId198"/>
    <p:sldLayoutId id="2147483766" r:id="rId199"/>
    <p:sldLayoutId id="2147483763" r:id="rId200"/>
    <p:sldLayoutId id="2147483762" r:id="rId201"/>
    <p:sldLayoutId id="2147483761" r:id="rId202"/>
    <p:sldLayoutId id="2147483760" r:id="rId203"/>
    <p:sldLayoutId id="2147483758" r:id="rId204"/>
    <p:sldLayoutId id="2147483757" r:id="rId205"/>
    <p:sldLayoutId id="2147483754" r:id="rId206"/>
    <p:sldLayoutId id="2147483753" r:id="rId207"/>
    <p:sldLayoutId id="2147483741" r:id="rId208"/>
    <p:sldLayoutId id="2147483739" r:id="rId209"/>
    <p:sldLayoutId id="2147483734" r:id="rId210"/>
    <p:sldLayoutId id="2147483733" r:id="rId211"/>
    <p:sldLayoutId id="2147483732" r:id="rId212"/>
    <p:sldLayoutId id="2147483730" r:id="rId213"/>
    <p:sldLayoutId id="2147483729" r:id="rId214"/>
    <p:sldLayoutId id="2147483728" r:id="rId215"/>
    <p:sldLayoutId id="2147483727" r:id="rId216"/>
    <p:sldLayoutId id="2147483726" r:id="rId217"/>
    <p:sldLayoutId id="2147483725" r:id="rId218"/>
    <p:sldLayoutId id="2147483724" r:id="rId219"/>
    <p:sldLayoutId id="2147483723" r:id="rId220"/>
    <p:sldLayoutId id="2147483722" r:id="rId221"/>
    <p:sldLayoutId id="2147483721" r:id="rId222"/>
    <p:sldLayoutId id="2147483720" r:id="rId223"/>
    <p:sldLayoutId id="2147483718" r:id="rId224"/>
    <p:sldLayoutId id="2147483717" r:id="rId225"/>
    <p:sldLayoutId id="2147483716" r:id="rId226"/>
    <p:sldLayoutId id="2147483715" r:id="rId227"/>
    <p:sldLayoutId id="2147483714" r:id="rId228"/>
    <p:sldLayoutId id="2147483712" r:id="rId229"/>
    <p:sldLayoutId id="2147483711" r:id="rId230"/>
    <p:sldLayoutId id="2147483710" r:id="rId231"/>
    <p:sldLayoutId id="2147483709" r:id="rId232"/>
    <p:sldLayoutId id="2147483706" r:id="rId233"/>
    <p:sldLayoutId id="2147483705" r:id="rId234"/>
    <p:sldLayoutId id="2147483704" r:id="rId235"/>
    <p:sldLayoutId id="2147483703" r:id="rId236"/>
    <p:sldLayoutId id="2147483701" r:id="rId237"/>
    <p:sldLayoutId id="2147483699" r:id="rId238"/>
    <p:sldLayoutId id="2147483698" r:id="rId239"/>
    <p:sldLayoutId id="2147483697" r:id="rId240"/>
    <p:sldLayoutId id="2147483696" r:id="rId241"/>
    <p:sldLayoutId id="2147483695" r:id="rId242"/>
    <p:sldLayoutId id="2147483693" r:id="rId243"/>
    <p:sldLayoutId id="2147483692" r:id="rId244"/>
    <p:sldLayoutId id="2147483689" r:id="rId245"/>
    <p:sldLayoutId id="2147483688" r:id="rId246"/>
    <p:sldLayoutId id="2147483687" r:id="rId247"/>
    <p:sldLayoutId id="2147483686" r:id="rId248"/>
    <p:sldLayoutId id="2147483685" r:id="rId249"/>
    <p:sldLayoutId id="2147483684" r:id="rId250"/>
    <p:sldLayoutId id="2147483683" r:id="rId251"/>
    <p:sldLayoutId id="2147483680" r:id="rId252"/>
    <p:sldLayoutId id="2147483679" r:id="rId253"/>
    <p:sldLayoutId id="2147483678" r:id="rId254"/>
    <p:sldLayoutId id="2147483677" r:id="rId255"/>
    <p:sldLayoutId id="2147483676" r:id="rId256"/>
    <p:sldLayoutId id="2147483675" r:id="rId257"/>
    <p:sldLayoutId id="2147483674" r:id="rId258"/>
    <p:sldLayoutId id="2147483671" r:id="rId259"/>
    <p:sldLayoutId id="2147483670" r:id="rId260"/>
    <p:sldLayoutId id="2147483669" r:id="rId261"/>
    <p:sldLayoutId id="2147483668" r:id="rId262"/>
    <p:sldLayoutId id="2147483664" r:id="rId263"/>
    <p:sldLayoutId id="2147483663" r:id="rId264"/>
    <p:sldLayoutId id="2147483656" r:id="rId265"/>
    <p:sldLayoutId id="2147483657" r:id="rId266"/>
    <p:sldLayoutId id="2147483658" r:id="rId267"/>
    <p:sldLayoutId id="2147483659" r:id="rId268"/>
    <p:sldLayoutId id="2147483660" r:id="rId269"/>
    <p:sldLayoutId id="2147483667" r:id="rId270"/>
    <p:sldLayoutId id="2147483666" r:id="rId271"/>
    <p:sldLayoutId id="2147483665" r:id="rId272"/>
    <p:sldLayoutId id="2147483921" r:id="rId2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03.xml"/><Relationship Id="rId4" Type="http://schemas.openxmlformats.org/officeDocument/2006/relationships/audio" Target="../media/media2.wma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êu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êu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ê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4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sếu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4771" y="5009698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359992" y="6096000"/>
            <a:ext cx="8899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303" t="31250" r="33016" b="17709"/>
          <a:stretch/>
        </p:blipFill>
        <p:spPr>
          <a:xfrm>
            <a:off x="767231" y="1848049"/>
            <a:ext cx="5032829" cy="3161649"/>
          </a:xfrm>
          <a:prstGeom prst="rect">
            <a:avLst/>
          </a:prstGeom>
        </p:spPr>
      </p:pic>
      <p:pic>
        <p:nvPicPr>
          <p:cNvPr id="1026" name="Picture 2" descr="Thăm Tràm Chim mùa sếu đầu đỏ về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89" y="3209650"/>
            <a:ext cx="5715000" cy="34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iu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70617" y="5124270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latin typeface="UTM Avo" panose="02040603050506020204" pitchFamily="18" charset="0"/>
              </a:rPr>
              <a:t>cái riu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581400" y="6172200"/>
            <a:ext cx="63625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49449" y="5124270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8917" t="32292" r="36530" b="16666"/>
          <a:stretch/>
        </p:blipFill>
        <p:spPr>
          <a:xfrm>
            <a:off x="1677010" y="2027658"/>
            <a:ext cx="3671777" cy="304944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128180" y="5142413"/>
            <a:ext cx="178946" cy="1058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8078" y="1872330"/>
            <a:ext cx="16271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ê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799" y="1872330"/>
            <a:ext cx="251460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187233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9" y="1872330"/>
            <a:ext cx="16764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êu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50480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sếu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6966" y="5037195"/>
            <a:ext cx="20503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1303" t="31250" r="33016" b="17709"/>
          <a:stretch/>
        </p:blipFill>
        <p:spPr>
          <a:xfrm>
            <a:off x="767231" y="1848049"/>
            <a:ext cx="5032829" cy="3161649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7290880" y="295473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iu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0880" y="5127899"/>
            <a:ext cx="36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>
                <a:latin typeface="UTM Avo" panose="02040603050506020204" pitchFamily="18" charset="0"/>
              </a:rPr>
              <a:t>cái riu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79967" y="5127899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28917" t="32292" r="36530" b="16666"/>
          <a:stretch/>
        </p:blipFill>
        <p:spPr>
          <a:xfrm>
            <a:off x="7097273" y="2031287"/>
            <a:ext cx="3671777" cy="3049442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9548443" y="5146042"/>
            <a:ext cx="178946" cy="1058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êu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30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sếu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9352" y="3670694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êu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702722"/>
            <a:ext cx="1973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latin typeface="UTM Avo" panose="02040603050506020204" pitchFamily="18" charset="0"/>
              </a:rPr>
              <a:t>riu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6893" y="3705870"/>
            <a:ext cx="175840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iu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284965" y="3702722"/>
            <a:ext cx="342776" cy="1834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76400" y="76333"/>
            <a:ext cx="8077200" cy="6814002"/>
            <a:chOff x="1638300" y="76333"/>
            <a:chExt cx="8077200" cy="68140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6250" t="31111" r="7500" b="8888"/>
            <a:stretch/>
          </p:blipFill>
          <p:spPr>
            <a:xfrm>
              <a:off x="1638300" y="76333"/>
              <a:ext cx="8077200" cy="31606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3124" t="32222" r="15000" b="8889"/>
            <a:stretch/>
          </p:blipFill>
          <p:spPr>
            <a:xfrm>
              <a:off x="1638300" y="3167799"/>
              <a:ext cx="8077200" cy="3722536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6781800" y="990600"/>
            <a:ext cx="1295400" cy="2590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05200" y="2819400"/>
            <a:ext cx="1447800" cy="762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1524000"/>
            <a:ext cx="1143000" cy="457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61629" y="1981200"/>
            <a:ext cx="986971" cy="1600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19800" y="4822302"/>
            <a:ext cx="0" cy="5878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6" t="28125" r="16618" b="8333"/>
          <a:stretch/>
        </p:blipFill>
        <p:spPr>
          <a:xfrm>
            <a:off x="609600" y="838200"/>
            <a:ext cx="107741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>
                <a:solidFill>
                  <a:srgbClr val="FF0000"/>
                </a:solidFill>
                <a:latin typeface="UTM Avo" panose="02040603050506020204" pitchFamily="18" charset="0"/>
              </a:rPr>
              <a:t>Bài 108. êu - iu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0176" t="27083" r="10176" b="9375"/>
          <a:stretch/>
        </p:blipFill>
        <p:spPr>
          <a:xfrm>
            <a:off x="29029" y="410030"/>
            <a:ext cx="12153276" cy="56388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486400" y="1905001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62400" y="5181601"/>
            <a:ext cx="18288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63000" y="2590800"/>
            <a:ext cx="14550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229430"/>
            <a:ext cx="1371600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029" y="304800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5872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5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9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76" t="27083" r="10176" b="9375"/>
          <a:stretch/>
        </p:blipFill>
        <p:spPr>
          <a:xfrm>
            <a:off x="29029" y="410030"/>
            <a:ext cx="12153276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667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26633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2512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15600" y="32584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3962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72486" y="39188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3066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45429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41460" y="1647502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rau bắp cải     quả dâu tây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Mặt trời lên, tàu ra khơi đánh cá.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au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âu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3616" y="3678052"/>
            <a:ext cx="55245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UTM Avo" panose="02040603050506020204" pitchFamily="18" charset="0"/>
              </a:rPr>
              <a:t>m</a:t>
            </a:r>
            <a:r>
              <a:rPr lang="en-US" sz="2800">
                <a:latin typeface="UTM Avo" panose="02040603050506020204" pitchFamily="18" charset="0"/>
              </a:rPr>
              <a:t>………</a:t>
            </a:r>
            <a:r>
              <a:rPr lang="en-US" sz="5400">
                <a:latin typeface="UTM Avo" panose="02040603050506020204" pitchFamily="18" charset="0"/>
              </a:rPr>
              <a:t>   </a:t>
            </a:r>
            <a:r>
              <a:rPr lang="en-US" sz="8000">
                <a:latin typeface="UTM Avo" panose="02040603050506020204" pitchFamily="18" charset="0"/>
              </a:rPr>
              <a:t>n</a:t>
            </a:r>
            <a:r>
              <a:rPr lang="en-US" sz="2800">
                <a:latin typeface="UTM Avo" panose="02040603050506020204" pitchFamily="18" charset="0"/>
              </a:rPr>
              <a:t>……...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8214" y="3827354"/>
            <a:ext cx="1508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au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4254" y="3844499"/>
            <a:ext cx="1508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FFF00"/>
                </a:solidFill>
                <a:latin typeface="UTM Avo" panose="02040603050506020204" pitchFamily="18" charset="0"/>
              </a:rPr>
              <a:t>âu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312483" y="3934978"/>
            <a:ext cx="326317" cy="19294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âu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108. êu – iu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83641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166</Words>
  <Application>Microsoft Office PowerPoint</Application>
  <PresentationFormat>Widescreen</PresentationFormat>
  <Paragraphs>63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167</cp:revision>
  <dcterms:created xsi:type="dcterms:W3CDTF">2021-11-07T09:12:58Z</dcterms:created>
  <dcterms:modified xsi:type="dcterms:W3CDTF">2025-02-03T05:59:21Z</dcterms:modified>
</cp:coreProperties>
</file>