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media/audio5.wav" ContentType="audio/x-wav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79" r:id="rId2"/>
    <p:sldId id="257" r:id="rId3"/>
    <p:sldId id="259" r:id="rId4"/>
    <p:sldId id="260" r:id="rId5"/>
    <p:sldId id="258" r:id="rId6"/>
    <p:sldId id="261" r:id="rId7"/>
    <p:sldId id="264" r:id="rId8"/>
    <p:sldId id="266" r:id="rId9"/>
    <p:sldId id="268" r:id="rId10"/>
    <p:sldId id="277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69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66A161-E3C3-4C15-9139-1ED6748C8CD3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C3C93A-37FC-4EB8-919E-BBF3511168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5156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89DC42-C0CE-48D4-85D7-41EFBDB62C8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2FA665-396E-41FB-AA77-5B130EFC527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dirty="0" err="1">
                <a:latin typeface="Arial" charset="0"/>
              </a:rPr>
              <a:t>Nhấn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chuột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vào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cánh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bông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chọn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mở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cảnh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hoa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ra</a:t>
            </a:r>
            <a:r>
              <a:rPr lang="en-US" baseline="0" dirty="0">
                <a:latin typeface="Arial" charset="0"/>
              </a:rPr>
              <a:t>,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số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đến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câu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hỏi</a:t>
            </a:r>
            <a:r>
              <a:rPr lang="en-US" baseline="0" dirty="0">
                <a:latin typeface="Arial" charset="0"/>
              </a:rPr>
              <a:t>.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khi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trả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lời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đúng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Home quay </a:t>
            </a:r>
            <a:r>
              <a:rPr lang="en-US" baseline="0" dirty="0" err="1">
                <a:latin typeface="Arial" charset="0"/>
              </a:rPr>
              <a:t>lại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trang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này</a:t>
            </a:r>
            <a:r>
              <a:rPr lang="en-US" baseline="0" dirty="0">
                <a:latin typeface="Arial" charset="0"/>
              </a:rPr>
              <a:t>/ </a:t>
            </a:r>
            <a:r>
              <a:rPr lang="en-US" baseline="0" dirty="0" err="1">
                <a:latin typeface="Arial" charset="0"/>
              </a:rPr>
              <a:t>Chơi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xong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nhấn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vào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nút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mũi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tên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để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chuyển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phần</a:t>
            </a:r>
            <a:r>
              <a:rPr lang="en-US" baseline="0" dirty="0">
                <a:latin typeface="Arial" charset="0"/>
              </a:rPr>
              <a:t> </a:t>
            </a:r>
            <a:r>
              <a:rPr lang="en-US" baseline="0" dirty="0" err="1">
                <a:latin typeface="Arial" charset="0"/>
              </a:rPr>
              <a:t>sau</a:t>
            </a:r>
            <a:r>
              <a:rPr lang="en-US" baseline="0" dirty="0">
                <a:latin typeface="Arial" charset="0"/>
              </a:rPr>
              <a:t>.</a:t>
            </a:r>
            <a:endParaRPr lang="en-US" dirty="0">
              <a:latin typeface="Arial" charset="0"/>
            </a:endParaRPr>
          </a:p>
        </p:txBody>
      </p:sp>
      <p:sp>
        <p:nvSpPr>
          <p:cNvPr id="37894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83D15E2-165A-4DDD-9CE5-AB3B39FAE424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64648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87743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92332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48422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>
              <a:latin typeface="Arial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53FDA0-8181-4968-897F-580BF184E0B8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98460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567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4210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123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2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8702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0521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45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999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71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9339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5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46287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6795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2820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0906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268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64100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65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9463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0926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01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25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462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58234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8481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369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3858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7327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42574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533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18856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9161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448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94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0D28F20-4900-0903-11A9-70353157D071}"/>
              </a:ext>
            </a:extLst>
          </p:cNvPr>
          <p:cNvGrpSpPr/>
          <p:nvPr userDrawn="1"/>
        </p:nvGrpSpPr>
        <p:grpSpPr>
          <a:xfrm>
            <a:off x="0" y="5949576"/>
            <a:ext cx="12192000" cy="908427"/>
            <a:chOff x="-251460" y="5305036"/>
            <a:chExt cx="12694920" cy="4572004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8F07F4C-47CF-4565-BB18-97000E818F97}"/>
                </a:ext>
              </a:extLst>
            </p:cNvPr>
            <p:cNvSpPr/>
            <p:nvPr userDrawn="1"/>
          </p:nvSpPr>
          <p:spPr>
            <a:xfrm>
              <a:off x="-251460" y="5305036"/>
              <a:ext cx="12694920" cy="3048001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30465B1-8DA9-44A4-B274-2B78C71B6159}"/>
                </a:ext>
              </a:extLst>
            </p:cNvPr>
            <p:cNvSpPr/>
            <p:nvPr userDrawn="1"/>
          </p:nvSpPr>
          <p:spPr>
            <a:xfrm>
              <a:off x="-251460" y="6067035"/>
              <a:ext cx="12694920" cy="3048001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DD1A1DE6-B996-4C2F-8008-452B46218B2C}"/>
                </a:ext>
              </a:extLst>
            </p:cNvPr>
            <p:cNvSpPr/>
            <p:nvPr userDrawn="1"/>
          </p:nvSpPr>
          <p:spPr>
            <a:xfrm>
              <a:off x="-251460" y="6829039"/>
              <a:ext cx="12694920" cy="3048001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900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142903B-1DFB-3542-4486-AACBE79360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4690" r="65687"/>
          <a:stretch/>
        </p:blipFill>
        <p:spPr>
          <a:xfrm>
            <a:off x="8869680" y="2"/>
            <a:ext cx="3322320" cy="872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575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581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023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856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4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9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A527F2-1602-4168-9C18-70255823677E}" type="datetimeFigureOut">
              <a:rPr lang="en-US" smtClean="0"/>
              <a:t>2/3/2025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24257F-AC5B-4552-BBDE-4BFAB83469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3788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7" r:id="rId2"/>
    <p:sldLayoutId id="2147483686" r:id="rId3"/>
    <p:sldLayoutId id="2147483685" r:id="rId4"/>
    <p:sldLayoutId id="2147483684" r:id="rId5"/>
    <p:sldLayoutId id="2147483681" r:id="rId6"/>
    <p:sldLayoutId id="2147483680" r:id="rId7"/>
    <p:sldLayoutId id="2147483679" r:id="rId8"/>
    <p:sldLayoutId id="2147483678" r:id="rId9"/>
    <p:sldLayoutId id="2147483674" r:id="rId10"/>
    <p:sldLayoutId id="2147483673" r:id="rId11"/>
    <p:sldLayoutId id="2147483672" r:id="rId12"/>
    <p:sldLayoutId id="2147483671" r:id="rId13"/>
    <p:sldLayoutId id="2147483670" r:id="rId14"/>
    <p:sldLayoutId id="2147483669" r:id="rId15"/>
    <p:sldLayoutId id="2147483668" r:id="rId16"/>
    <p:sldLayoutId id="2147483667" r:id="rId17"/>
    <p:sldLayoutId id="2147483666" r:id="rId18"/>
    <p:sldLayoutId id="2147483665" r:id="rId19"/>
    <p:sldLayoutId id="2147483664" r:id="rId20"/>
    <p:sldLayoutId id="2147483663" r:id="rId21"/>
    <p:sldLayoutId id="2147483662" r:id="rId22"/>
    <p:sldLayoutId id="2147483661" r:id="rId23"/>
    <p:sldLayoutId id="2147483660" r:id="rId24"/>
    <p:sldLayoutId id="2147483650" r:id="rId25"/>
    <p:sldLayoutId id="2147483683" r:id="rId26"/>
    <p:sldLayoutId id="2147483677" r:id="rId27"/>
    <p:sldLayoutId id="2147483675" r:id="rId28"/>
    <p:sldLayoutId id="2147483651" r:id="rId29"/>
    <p:sldLayoutId id="2147483652" r:id="rId30"/>
    <p:sldLayoutId id="2147483653" r:id="rId31"/>
    <p:sldLayoutId id="2147483654" r:id="rId32"/>
    <p:sldLayoutId id="2147483655" r:id="rId33"/>
    <p:sldLayoutId id="2147483682" r:id="rId34"/>
    <p:sldLayoutId id="2147483676" r:id="rId35"/>
    <p:sldLayoutId id="2147483656" r:id="rId36"/>
    <p:sldLayoutId id="2147483657" r:id="rId37"/>
    <p:sldLayoutId id="2147483658" r:id="rId38"/>
    <p:sldLayoutId id="2147483659" r:id="rId39"/>
    <p:sldLayoutId id="2147483688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slide" Target="slide16.xml"/><Relationship Id="rId18" Type="http://schemas.openxmlformats.org/officeDocument/2006/relationships/image" Target="../media/image23.png"/><Relationship Id="rId3" Type="http://schemas.openxmlformats.org/officeDocument/2006/relationships/slide" Target="slide15.xml"/><Relationship Id="rId21" Type="http://schemas.openxmlformats.org/officeDocument/2006/relationships/image" Target="../media/image25.gif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6" Type="http://schemas.openxmlformats.org/officeDocument/2006/relationships/slide" Target="slide13.xml"/><Relationship Id="rId20" Type="http://schemas.openxmlformats.org/officeDocument/2006/relationships/image" Target="../media/image24.gif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14.png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image" Target="../media/image21.png"/><Relationship Id="rId10" Type="http://schemas.openxmlformats.org/officeDocument/2006/relationships/image" Target="../media/image18.png"/><Relationship Id="rId19" Type="http://schemas.openxmlformats.org/officeDocument/2006/relationships/slide" Target="slide17.xml"/><Relationship Id="rId4" Type="http://schemas.openxmlformats.org/officeDocument/2006/relationships/image" Target="../media/image13.jpeg"/><Relationship Id="rId9" Type="http://schemas.openxmlformats.org/officeDocument/2006/relationships/image" Target="../media/image17.jpe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3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2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2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5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4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3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7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6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4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Relationship Id="rId22" Type="http://schemas.openxmlformats.org/officeDocument/2006/relationships/image" Target="../media/image35.tm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audio" Target="../media/audio4.wav"/><Relationship Id="rId13" Type="http://schemas.openxmlformats.org/officeDocument/2006/relationships/image" Target="../media/image27.gif"/><Relationship Id="rId18" Type="http://schemas.openxmlformats.org/officeDocument/2006/relationships/image" Target="../media/image32.gif"/><Relationship Id="rId3" Type="http://schemas.openxmlformats.org/officeDocument/2006/relationships/slideLayout" Target="../slideLayouts/slideLayout1.xml"/><Relationship Id="rId21" Type="http://schemas.openxmlformats.org/officeDocument/2006/relationships/slide" Target="slide12.xml"/><Relationship Id="rId7" Type="http://schemas.openxmlformats.org/officeDocument/2006/relationships/audio" Target="../media/audio3.wav"/><Relationship Id="rId12" Type="http://schemas.openxmlformats.org/officeDocument/2006/relationships/image" Target="../media/image26.gif"/><Relationship Id="rId17" Type="http://schemas.openxmlformats.org/officeDocument/2006/relationships/image" Target="../media/image31.gif"/><Relationship Id="rId2" Type="http://schemas.openxmlformats.org/officeDocument/2006/relationships/tags" Target="../tags/tag9.xml"/><Relationship Id="rId16" Type="http://schemas.openxmlformats.org/officeDocument/2006/relationships/image" Target="../media/image30.gif"/><Relationship Id="rId20" Type="http://schemas.openxmlformats.org/officeDocument/2006/relationships/image" Target="../media/image34.png"/><Relationship Id="rId1" Type="http://schemas.openxmlformats.org/officeDocument/2006/relationships/tags" Target="../tags/tag8.xml"/><Relationship Id="rId6" Type="http://schemas.openxmlformats.org/officeDocument/2006/relationships/audio" Target="../media/audio2.wav"/><Relationship Id="rId11" Type="http://schemas.openxmlformats.org/officeDocument/2006/relationships/hyperlink" Target="../My%20Documents/SONG/ATGT%20(khoi7)/vong3(khoi7).ppt" TargetMode="External"/><Relationship Id="rId5" Type="http://schemas.openxmlformats.org/officeDocument/2006/relationships/audio" Target="../media/audio1.wav"/><Relationship Id="rId15" Type="http://schemas.openxmlformats.org/officeDocument/2006/relationships/image" Target="../media/image29.gif"/><Relationship Id="rId10" Type="http://schemas.openxmlformats.org/officeDocument/2006/relationships/audio" Target="../media/audio6.wav"/><Relationship Id="rId19" Type="http://schemas.openxmlformats.org/officeDocument/2006/relationships/image" Target="../media/image33.png"/><Relationship Id="rId4" Type="http://schemas.openxmlformats.org/officeDocument/2006/relationships/notesSlide" Target="../notesSlides/notesSlide5.xml"/><Relationship Id="rId9" Type="http://schemas.openxmlformats.org/officeDocument/2006/relationships/audio" Target="../media/audio5.wav"/><Relationship Id="rId1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Nhóm 21">
            <a:extLst>
              <a:ext uri="{FF2B5EF4-FFF2-40B4-BE49-F238E27FC236}">
                <a16:creationId xmlns:a16="http://schemas.microsoft.com/office/drawing/2014/main" id="{8323581E-9856-ACB1-55AC-0DD27AA1F194}"/>
              </a:ext>
            </a:extLst>
          </p:cNvPr>
          <p:cNvGrpSpPr/>
          <p:nvPr/>
        </p:nvGrpSpPr>
        <p:grpSpPr>
          <a:xfrm>
            <a:off x="3124200" y="2824390"/>
            <a:ext cx="5862661" cy="1193480"/>
            <a:chOff x="5395119" y="3904156"/>
            <a:chExt cx="7750289" cy="1508760"/>
          </a:xfrm>
        </p:grpSpPr>
        <p:sp>
          <p:nvSpPr>
            <p:cNvPr id="10" name="Rectangle: Rounded Corners 8">
              <a:extLst>
                <a:ext uri="{FF2B5EF4-FFF2-40B4-BE49-F238E27FC236}">
                  <a16:creationId xmlns:a16="http://schemas.microsoft.com/office/drawing/2014/main" id="{E114C02D-075B-BBFE-578A-20762FBA8D2F}"/>
                </a:ext>
              </a:extLst>
            </p:cNvPr>
            <p:cNvSpPr/>
            <p:nvPr userDrawn="1"/>
          </p:nvSpPr>
          <p:spPr>
            <a:xfrm>
              <a:off x="5395119" y="3904156"/>
              <a:ext cx="7597889" cy="1356360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: Rounded Corners 8">
              <a:extLst>
                <a:ext uri="{FF2B5EF4-FFF2-40B4-BE49-F238E27FC236}">
                  <a16:creationId xmlns:a16="http://schemas.microsoft.com/office/drawing/2014/main" id="{54786FF4-3440-7392-6BE0-ADF2FFED118C}"/>
                </a:ext>
              </a:extLst>
            </p:cNvPr>
            <p:cNvSpPr/>
            <p:nvPr userDrawn="1"/>
          </p:nvSpPr>
          <p:spPr>
            <a:xfrm>
              <a:off x="5547519" y="4056556"/>
              <a:ext cx="7597889" cy="1356360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Nhóm 10">
            <a:extLst>
              <a:ext uri="{FF2B5EF4-FFF2-40B4-BE49-F238E27FC236}">
                <a16:creationId xmlns:a16="http://schemas.microsoft.com/office/drawing/2014/main" id="{0C945CCD-B735-91CA-F486-32899F0965E0}"/>
              </a:ext>
            </a:extLst>
          </p:cNvPr>
          <p:cNvGrpSpPr/>
          <p:nvPr/>
        </p:nvGrpSpPr>
        <p:grpSpPr>
          <a:xfrm>
            <a:off x="1524000" y="-53065"/>
            <a:ext cx="9144000" cy="1966549"/>
            <a:chOff x="-198120" y="-1143000"/>
            <a:chExt cx="12694920" cy="3657600"/>
          </a:xfrm>
        </p:grpSpPr>
        <p:sp>
          <p:nvSpPr>
            <p:cNvPr id="4" name="Rectangle 12">
              <a:extLst>
                <a:ext uri="{FF2B5EF4-FFF2-40B4-BE49-F238E27FC236}">
                  <a16:creationId xmlns:a16="http://schemas.microsoft.com/office/drawing/2014/main" id="{55BFA75F-037E-B890-AB63-D3AE7DC9C41C}"/>
                </a:ext>
              </a:extLst>
            </p:cNvPr>
            <p:cNvSpPr/>
            <p:nvPr userDrawn="1"/>
          </p:nvSpPr>
          <p:spPr>
            <a:xfrm>
              <a:off x="-198120" y="-533400"/>
              <a:ext cx="12694920" cy="3048000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13">
              <a:extLst>
                <a:ext uri="{FF2B5EF4-FFF2-40B4-BE49-F238E27FC236}">
                  <a16:creationId xmlns:a16="http://schemas.microsoft.com/office/drawing/2014/main" id="{FEE8E0A4-257F-65DD-D495-C3233E4C3A3A}"/>
                </a:ext>
              </a:extLst>
            </p:cNvPr>
            <p:cNvSpPr/>
            <p:nvPr userDrawn="1"/>
          </p:nvSpPr>
          <p:spPr>
            <a:xfrm>
              <a:off x="-198120" y="-838200"/>
              <a:ext cx="12694920" cy="304800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14">
              <a:extLst>
                <a:ext uri="{FF2B5EF4-FFF2-40B4-BE49-F238E27FC236}">
                  <a16:creationId xmlns:a16="http://schemas.microsoft.com/office/drawing/2014/main" id="{78FAD5B2-AAAB-27C5-A33D-8C23E97CF886}"/>
                </a:ext>
              </a:extLst>
            </p:cNvPr>
            <p:cNvSpPr/>
            <p:nvPr userDrawn="1"/>
          </p:nvSpPr>
          <p:spPr>
            <a:xfrm>
              <a:off x="-198120" y="-1143000"/>
              <a:ext cx="12694920" cy="3048000"/>
            </a:xfrm>
            <a:prstGeom prst="rect">
              <a:avLst/>
            </a:prstGeom>
            <a:solidFill>
              <a:srgbClr val="F36A1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 descr="A group of children's toys&#10;&#10;Description automatically generated with low confidence">
            <a:extLst>
              <a:ext uri="{FF2B5EF4-FFF2-40B4-BE49-F238E27FC236}">
                <a16:creationId xmlns:a16="http://schemas.microsoft.com/office/drawing/2014/main" id="{C9156996-CE34-5902-A0D8-F399CA9A4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7" y="4953007"/>
            <a:ext cx="7079809" cy="2066177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A5AD831D-3C9A-53B3-02C4-1434D0EEF6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889" b="98000" l="1404" r="96348">
                        <a14:foregroundMark x1="7022" y1="45333" x2="11236" y2="41778"/>
                        <a14:foregroundMark x1="2809" y1="46444" x2="2809" y2="46444"/>
                        <a14:foregroundMark x1="22753" y1="50444" x2="25281" y2="52444"/>
                        <a14:foregroundMark x1="60955" y1="22889" x2="64045" y2="20000"/>
                        <a14:foregroundMark x1="50562" y1="15111" x2="54494" y2="9111"/>
                        <a14:foregroundMark x1="64607" y1="5111" x2="68258" y2="4667"/>
                        <a14:foregroundMark x1="62360" y1="34000" x2="68820" y2="41111"/>
                        <a14:foregroundMark x1="67416" y1="34444" x2="85955" y2="27556"/>
                        <a14:foregroundMark x1="58427" y1="38444" x2="62921" y2="35556"/>
                        <a14:foregroundMark x1="71629" y1="36444" x2="72753" y2="41778"/>
                        <a14:foregroundMark x1="78652" y1="52889" x2="80618" y2="56667"/>
                        <a14:foregroundMark x1="84831" y1="51111" x2="94101" y2="53778"/>
                        <a14:foregroundMark x1="91854" y1="51778" x2="94944" y2="51333"/>
                        <a14:foregroundMark x1="62360" y1="73778" x2="85674" y2="93333"/>
                        <a14:foregroundMark x1="25562" y1="62889" x2="28933" y2="71111"/>
                        <a14:foregroundMark x1="3652" y1="86222" x2="14045" y2="80889"/>
                        <a14:foregroundMark x1="95787" y1="69111" x2="97191" y2="80222"/>
                        <a14:foregroundMark x1="97191" y1="80222" x2="93258" y2="90889"/>
                        <a14:foregroundMark x1="93258" y1="90889" x2="90730" y2="76889"/>
                        <a14:foregroundMark x1="90730" y1="76889" x2="91854" y2="70444"/>
                        <a14:foregroundMark x1="19663" y1="91556" x2="22753" y2="87333"/>
                        <a14:foregroundMark x1="21910" y1="93111" x2="42135" y2="98000"/>
                        <a14:foregroundMark x1="42135" y1="98000" x2="57584" y2="93778"/>
                        <a14:foregroundMark x1="66292" y1="48889" x2="66573" y2="30667"/>
                        <a14:foregroundMark x1="66573" y1="30667" x2="71348" y2="18889"/>
                        <a14:foregroundMark x1="71348" y1="18889" x2="63764" y2="12222"/>
                        <a14:foregroundMark x1="54494" y1="26444" x2="48034" y2="11111"/>
                        <a14:foregroundMark x1="48034" y1="11111" x2="70225" y2="3333"/>
                        <a14:foregroundMark x1="70225" y1="3333" x2="72472" y2="17778"/>
                        <a14:foregroundMark x1="72472" y1="17778" x2="66292" y2="22667"/>
                        <a14:foregroundMark x1="1685" y1="61778" x2="24438" y2="64000"/>
                        <a14:foregroundMark x1="21067" y1="63556" x2="25281" y2="75556"/>
                        <a14:foregroundMark x1="25281" y1="75556" x2="25281" y2="75556"/>
                        <a14:foregroundMark x1="27809" y1="62000" x2="34551" y2="66667"/>
                        <a14:foregroundMark x1="5337" y1="85556" x2="10393" y2="88667"/>
                        <a14:foregroundMark x1="20506" y1="90889" x2="25281" y2="91778"/>
                        <a14:foregroundMark x1="10955" y1="88667" x2="9831" y2="88444"/>
                        <a14:foregroundMark x1="2247" y1="88000" x2="8427" y2="88667"/>
                        <a14:foregroundMark x1="3090" y1="87333" x2="3371" y2="85333"/>
                        <a14:foregroundMark x1="10112" y1="89333" x2="12360" y2="88667"/>
                        <a14:foregroundMark x1="2247" y1="86667" x2="4494" y2="85556"/>
                        <a14:foregroundMark x1="2247" y1="86222" x2="6180" y2="84889"/>
                        <a14:foregroundMark x1="79775" y1="59333" x2="92978" y2="54667"/>
                        <a14:foregroundMark x1="92978" y1="54667" x2="89607" y2="51778"/>
                        <a14:foregroundMark x1="93258" y1="54000" x2="94944" y2="50889"/>
                        <a14:foregroundMark x1="94944" y1="54667" x2="96348" y2="51778"/>
                        <a14:foregroundMark x1="95787" y1="51111" x2="95506" y2="50889"/>
                        <a14:foregroundMark x1="72191" y1="19333" x2="71910" y2="24222"/>
                        <a14:foregroundMark x1="88483" y1="28000" x2="85674" y2="24667"/>
                        <a14:foregroundMark x1="88764" y1="26000" x2="88764" y2="26000"/>
                        <a14:foregroundMark x1="88764" y1="24667" x2="88764" y2="24667"/>
                        <a14:foregroundMark x1="11517" y1="52000" x2="14607" y2="56000"/>
                        <a14:foregroundMark x1="82303" y1="24222" x2="82303" y2="242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978" y="4165377"/>
            <a:ext cx="1978563" cy="2692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Hộp Văn bản 2">
            <a:extLst>
              <a:ext uri="{FF2B5EF4-FFF2-40B4-BE49-F238E27FC236}">
                <a16:creationId xmlns:a16="http://schemas.microsoft.com/office/drawing/2014/main" id="{5A8348B3-CB2D-E2EF-972D-EB623E0AF026}"/>
              </a:ext>
            </a:extLst>
          </p:cNvPr>
          <p:cNvSpPr txBox="1"/>
          <p:nvPr/>
        </p:nvSpPr>
        <p:spPr>
          <a:xfrm>
            <a:off x="2447541" y="3077126"/>
            <a:ext cx="7315200" cy="725432"/>
          </a:xfrm>
          <a:prstGeom prst="rect">
            <a:avLst/>
          </a:prstGeom>
          <a:noFill/>
        </p:spPr>
        <p:txBody>
          <a:bodyPr wrap="square" lIns="108816" tIns="54408" rIns="108816" bIns="54408" rtlCol="0">
            <a:spAutoFit/>
          </a:bodyPr>
          <a:lstStyle/>
          <a:p>
            <a:pPr algn="ctr"/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Tên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ao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- 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(</a:t>
            </a:r>
            <a:r>
              <a:rPr lang="en-US" sz="4000" b="1" dirty="0" err="1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tiết</a:t>
            </a:r>
            <a:r>
              <a:rPr lang="en-US" sz="4000" b="1" dirty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 2)</a:t>
            </a:r>
            <a:endParaRPr lang="en-US" sz="4000" b="1" noProof="1">
              <a:latin typeface="Times New Roman" pitchFamily="18" charset="0"/>
              <a:ea typeface="Helvetica-Narrow" pitchFamily="34" charset="0"/>
              <a:cs typeface="Times New Roman" pitchFamily="18" charset="0"/>
            </a:endParaRPr>
          </a:p>
        </p:txBody>
      </p:sp>
      <p:sp>
        <p:nvSpPr>
          <p:cNvPr id="15" name="TextBox 7">
            <a:extLst>
              <a:ext uri="{FF2B5EF4-FFF2-40B4-BE49-F238E27FC236}">
                <a16:creationId xmlns:a16="http://schemas.microsoft.com/office/drawing/2014/main" id="{6DC882CD-F5C9-CB7F-C1D8-8794B4476DB3}"/>
              </a:ext>
            </a:extLst>
          </p:cNvPr>
          <p:cNvSpPr txBox="1"/>
          <p:nvPr/>
        </p:nvSpPr>
        <p:spPr>
          <a:xfrm>
            <a:off x="1643952" y="-18953"/>
            <a:ext cx="9024048" cy="1584641"/>
          </a:xfrm>
          <a:prstGeom prst="rect">
            <a:avLst/>
          </a:prstGeom>
          <a:noFill/>
        </p:spPr>
        <p:txBody>
          <a:bodyPr wrap="square" lIns="108816" tIns="54408" rIns="108816" bIns="54408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TRƯỜNG TIỂU HỌC ÁI MỘ A</a:t>
            </a:r>
          </a:p>
          <a:p>
            <a:pPr algn="ctr" defTabSz="1088161">
              <a:spcBef>
                <a:spcPts val="714"/>
              </a:spcBef>
              <a:defRPr/>
            </a:pPr>
            <a:r>
              <a:rPr lang="vi-VN" altLang="en-US" sz="4500" b="1" i="1" dirty="0">
                <a:solidFill>
                  <a:srgbClr val="002060"/>
                </a:solidFill>
                <a:latin typeface="+mj-lt"/>
                <a:cs typeface="Times New Roman" panose="02020603050405020304" pitchFamily="18" charset="0"/>
              </a:rPr>
              <a:t>Bài giảng điện tử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altLang="en-US" sz="45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endParaRPr lang="en-US" altLang="en-US" sz="4500" b="1" i="1" dirty="0">
              <a:solidFill>
                <a:srgbClr val="002060"/>
              </a:solidFill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3579026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0"/>
            <a:ext cx="11930743" cy="6858000"/>
          </a:xfrm>
        </p:spPr>
      </p:pic>
    </p:spTree>
    <p:extLst>
      <p:ext uri="{BB962C8B-B14F-4D97-AF65-F5344CB8AC3E}">
        <p14:creationId xmlns:p14="http://schemas.microsoft.com/office/powerpoint/2010/main" val="407916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3256" y="0"/>
            <a:ext cx="12335256" cy="667512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28216" y="1167735"/>
            <a:ext cx="8284464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Trò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chơi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Thêm</a:t>
            </a:r>
            <a:r>
              <a:rPr kumimoji="0" lang="en-US" sz="8000" b="1" i="0" u="none" strike="noStrike" kern="1200" cap="none" spc="0" normalizeH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sắc cho</a:t>
            </a:r>
            <a:r>
              <a:rPr kumimoji="0" lang="en-US" sz="8000" b="1" i="0" u="none" strike="noStrike" kern="1200" cap="none" spc="0" normalizeH="0" baseline="0" noProof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hoa</a:t>
            </a:r>
            <a:endParaRPr kumimoji="0" lang="en-US" sz="80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0590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loud Callout 43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072640" y="0"/>
            <a:ext cx="8595360" cy="5105400"/>
          </a:xfrm>
          <a:prstGeom prst="cloudCallout">
            <a:avLst>
              <a:gd name="adj1" fmla="val -20833"/>
              <a:gd name="adj2" fmla="val 62500"/>
            </a:avLst>
          </a:prstGeom>
          <a:gradFill rotWithShape="0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/>
          </a:gra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1" name="Freeform 41"/>
          <p:cNvSpPr>
            <a:spLocks noChangeArrowheads="1"/>
          </p:cNvSpPr>
          <p:nvPr/>
        </p:nvSpPr>
        <p:spPr bwMode="auto">
          <a:xfrm>
            <a:off x="3261360" y="914400"/>
            <a:ext cx="3438526" cy="5676900"/>
          </a:xfrm>
          <a:custGeom>
            <a:avLst/>
            <a:gdLst>
              <a:gd name="T0" fmla="*/ 9998 w 3246155"/>
              <a:gd name="T1" fmla="*/ 9173235 h 5448300"/>
              <a:gd name="T2" fmla="*/ 13658 w 3246155"/>
              <a:gd name="T3" fmla="*/ 6176049 h 5448300"/>
              <a:gd name="T4" fmla="*/ 6838 w 3246155"/>
              <a:gd name="T5" fmla="*/ 9082414 h 5448300"/>
              <a:gd name="T6" fmla="*/ 8834 w 3246155"/>
              <a:gd name="T7" fmla="*/ 10353944 h 5448300"/>
              <a:gd name="T8" fmla="*/ 9667 w 3246155"/>
              <a:gd name="T9" fmla="*/ 13986888 h 5448300"/>
              <a:gd name="T10" fmla="*/ 3677 w 3246155"/>
              <a:gd name="T11" fmla="*/ 12806184 h 5448300"/>
              <a:gd name="T12" fmla="*/ 3011 w 3246155"/>
              <a:gd name="T13" fmla="*/ 13441967 h 5448300"/>
              <a:gd name="T14" fmla="*/ 9333 w 3246155"/>
              <a:gd name="T15" fmla="*/ 15167590 h 5448300"/>
              <a:gd name="T16" fmla="*/ 7835 w 3246155"/>
              <a:gd name="T17" fmla="*/ 17983136 h 5448300"/>
              <a:gd name="T18" fmla="*/ 4175 w 3246155"/>
              <a:gd name="T19" fmla="*/ 23886708 h 5448300"/>
              <a:gd name="T20" fmla="*/ 2346 w 3246155"/>
              <a:gd name="T21" fmla="*/ 25521449 h 5448300"/>
              <a:gd name="T22" fmla="*/ 23641 w 3246155"/>
              <a:gd name="T23" fmla="*/ 25975641 h 5448300"/>
              <a:gd name="T24" fmla="*/ 21145 w 3246155"/>
              <a:gd name="T25" fmla="*/ 23160096 h 5448300"/>
              <a:gd name="T26" fmla="*/ 22311 w 3246155"/>
              <a:gd name="T27" fmla="*/ 23160096 h 5448300"/>
              <a:gd name="T28" fmla="*/ 21811 w 3246155"/>
              <a:gd name="T29" fmla="*/ 19799597 h 5448300"/>
              <a:gd name="T30" fmla="*/ 20480 w 3246155"/>
              <a:gd name="T31" fmla="*/ 19708768 h 5448300"/>
              <a:gd name="T32" fmla="*/ 20147 w 3246155"/>
              <a:gd name="T33" fmla="*/ 16893248 h 5448300"/>
              <a:gd name="T34" fmla="*/ 28299 w 3246155"/>
              <a:gd name="T35" fmla="*/ 14985949 h 5448300"/>
              <a:gd name="T36" fmla="*/ 28133 w 3246155"/>
              <a:gd name="T37" fmla="*/ 14985949 h 5448300"/>
              <a:gd name="T38" fmla="*/ 28299 w 3246155"/>
              <a:gd name="T39" fmla="*/ 13714417 h 5448300"/>
              <a:gd name="T40" fmla="*/ 17819 w 3246155"/>
              <a:gd name="T41" fmla="*/ 14441017 h 5448300"/>
              <a:gd name="T42" fmla="*/ 18150 w 3246155"/>
              <a:gd name="T43" fmla="*/ 11625482 h 5448300"/>
              <a:gd name="T44" fmla="*/ 21478 w 3246155"/>
              <a:gd name="T45" fmla="*/ 11807124 h 5448300"/>
              <a:gd name="T46" fmla="*/ 23309 w 3246155"/>
              <a:gd name="T47" fmla="*/ 11171378 h 5448300"/>
              <a:gd name="T48" fmla="*/ 20646 w 3246155"/>
              <a:gd name="T49" fmla="*/ 10717233 h 5448300"/>
              <a:gd name="T50" fmla="*/ 20812 w 3246155"/>
              <a:gd name="T51" fmla="*/ 10444753 h 5448300"/>
              <a:gd name="T52" fmla="*/ 21145 w 3246155"/>
              <a:gd name="T53" fmla="*/ 10444753 h 5448300"/>
              <a:gd name="T54" fmla="*/ 25638 w 3246155"/>
              <a:gd name="T55" fmla="*/ 8991600 h 5448300"/>
              <a:gd name="T56" fmla="*/ 24972 w 3246155"/>
              <a:gd name="T57" fmla="*/ 8083336 h 5448300"/>
              <a:gd name="T58" fmla="*/ 17153 w 3246155"/>
              <a:gd name="T59" fmla="*/ 8900734 h 5448300"/>
              <a:gd name="T60" fmla="*/ 19815 w 3246155"/>
              <a:gd name="T61" fmla="*/ 6266870 h 5448300"/>
              <a:gd name="T62" fmla="*/ 20313 w 3246155"/>
              <a:gd name="T63" fmla="*/ 5721926 h 5448300"/>
              <a:gd name="T64" fmla="*/ 18318 w 3246155"/>
              <a:gd name="T65" fmla="*/ 999065 h 5448300"/>
              <a:gd name="T66" fmla="*/ 15489 w 3246155"/>
              <a:gd name="T67" fmla="*/ 0 h 5448300"/>
              <a:gd name="T68" fmla="*/ 16652 w 3246155"/>
              <a:gd name="T69" fmla="*/ 3088029 h 5448300"/>
              <a:gd name="T70" fmla="*/ 17485 w 3246155"/>
              <a:gd name="T71" fmla="*/ 4904511 h 5448300"/>
              <a:gd name="T72" fmla="*/ 16652 w 3246155"/>
              <a:gd name="T73" fmla="*/ 6630177 h 5448300"/>
              <a:gd name="T74" fmla="*/ 14823 w 3246155"/>
              <a:gd name="T75" fmla="*/ 3814633 h 5448300"/>
              <a:gd name="T76" fmla="*/ 12161 w 3246155"/>
              <a:gd name="T77" fmla="*/ 4722870 h 5448300"/>
              <a:gd name="T78" fmla="*/ 13160 w 3246155"/>
              <a:gd name="T79" fmla="*/ 6085229 h 5448300"/>
              <a:gd name="T80" fmla="*/ 14823 w 3246155"/>
              <a:gd name="T81" fmla="*/ 6176049 h 5448300"/>
              <a:gd name="T82" fmla="*/ 9998 w 3246155"/>
              <a:gd name="T83" fmla="*/ 9173235 h 544830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3246155"/>
              <a:gd name="T127" fmla="*/ 0 h 5448300"/>
              <a:gd name="T128" fmla="*/ 3246155 w 3246155"/>
              <a:gd name="T129" fmla="*/ 5448300 h 5448300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3246155" h="5448300">
                <a:moveTo>
                  <a:pt x="1144837" y="1924050"/>
                </a:moveTo>
                <a:cubicBezTo>
                  <a:pt x="1609507" y="1285129"/>
                  <a:pt x="1861145" y="1295400"/>
                  <a:pt x="1563937" y="1295400"/>
                </a:cubicBezTo>
                <a:cubicBezTo>
                  <a:pt x="825465" y="1917271"/>
                  <a:pt x="1155498" y="1905000"/>
                  <a:pt x="782887" y="1905000"/>
                </a:cubicBezTo>
                <a:lnTo>
                  <a:pt x="1011487" y="2171700"/>
                </a:lnTo>
                <a:lnTo>
                  <a:pt x="1106737" y="2933700"/>
                </a:lnTo>
                <a:lnTo>
                  <a:pt x="420937" y="2686050"/>
                </a:lnTo>
                <a:lnTo>
                  <a:pt x="344737" y="2819400"/>
                </a:lnTo>
                <a:lnTo>
                  <a:pt x="1068637" y="3181350"/>
                </a:lnTo>
                <a:lnTo>
                  <a:pt x="897187" y="3771900"/>
                </a:lnTo>
                <a:cubicBezTo>
                  <a:pt x="435588" y="5022064"/>
                  <a:pt x="0" y="5010150"/>
                  <a:pt x="478087" y="5010150"/>
                </a:cubicBezTo>
                <a:lnTo>
                  <a:pt x="268537" y="5353050"/>
                </a:lnTo>
                <a:lnTo>
                  <a:pt x="2706937" y="5448300"/>
                </a:lnTo>
                <a:lnTo>
                  <a:pt x="2421187" y="4857750"/>
                </a:lnTo>
                <a:lnTo>
                  <a:pt x="2554537" y="4857750"/>
                </a:lnTo>
                <a:lnTo>
                  <a:pt x="2497387" y="4152900"/>
                </a:lnTo>
                <a:lnTo>
                  <a:pt x="2344987" y="4133850"/>
                </a:lnTo>
                <a:cubicBezTo>
                  <a:pt x="2287225" y="3536980"/>
                  <a:pt x="2090067" y="3543300"/>
                  <a:pt x="2306887" y="3543300"/>
                </a:cubicBezTo>
                <a:lnTo>
                  <a:pt x="3240337" y="3143250"/>
                </a:lnTo>
                <a:cubicBezTo>
                  <a:pt x="3246155" y="3140705"/>
                  <a:pt x="3227637" y="3143250"/>
                  <a:pt x="3221287" y="3143250"/>
                </a:cubicBezTo>
                <a:lnTo>
                  <a:pt x="3240337" y="2876550"/>
                </a:lnTo>
                <a:lnTo>
                  <a:pt x="2040187" y="3028950"/>
                </a:lnTo>
                <a:cubicBezTo>
                  <a:pt x="2053308" y="2832128"/>
                  <a:pt x="1929062" y="2584450"/>
                  <a:pt x="2078287" y="2438400"/>
                </a:cubicBezTo>
                <a:cubicBezTo>
                  <a:pt x="2395508" y="2480696"/>
                  <a:pt x="2267944" y="2476500"/>
                  <a:pt x="2459287" y="2476500"/>
                </a:cubicBezTo>
                <a:lnTo>
                  <a:pt x="2668837" y="2343150"/>
                </a:lnTo>
                <a:cubicBezTo>
                  <a:pt x="2567237" y="2311400"/>
                  <a:pt x="2457959" y="2297992"/>
                  <a:pt x="2364037" y="2247900"/>
                </a:cubicBezTo>
                <a:cubicBezTo>
                  <a:pt x="2346319" y="2238450"/>
                  <a:pt x="2368888" y="2204949"/>
                  <a:pt x="2383087" y="2190750"/>
                </a:cubicBezTo>
                <a:cubicBezTo>
                  <a:pt x="2392067" y="2181770"/>
                  <a:pt x="2370387" y="2257425"/>
                  <a:pt x="2421187" y="2190750"/>
                </a:cubicBezTo>
                <a:lnTo>
                  <a:pt x="2935537" y="1885950"/>
                </a:lnTo>
                <a:lnTo>
                  <a:pt x="2859337" y="1695450"/>
                </a:lnTo>
                <a:lnTo>
                  <a:pt x="1963987" y="1866900"/>
                </a:lnTo>
                <a:cubicBezTo>
                  <a:pt x="2065587" y="1682750"/>
                  <a:pt x="2170382" y="1500327"/>
                  <a:pt x="2268787" y="1314450"/>
                </a:cubicBezTo>
                <a:cubicBezTo>
                  <a:pt x="2338709" y="1182375"/>
                  <a:pt x="2275226" y="1250861"/>
                  <a:pt x="2325937" y="1200150"/>
                </a:cubicBezTo>
                <a:cubicBezTo>
                  <a:pt x="2248321" y="870280"/>
                  <a:pt x="2097337" y="548428"/>
                  <a:pt x="2097337" y="209550"/>
                </a:cubicBezTo>
                <a:lnTo>
                  <a:pt x="1773487" y="0"/>
                </a:lnTo>
                <a:cubicBezTo>
                  <a:pt x="1908155" y="634862"/>
                  <a:pt x="1906837" y="414437"/>
                  <a:pt x="1906837" y="647700"/>
                </a:cubicBezTo>
                <a:lnTo>
                  <a:pt x="2002087" y="1028700"/>
                </a:lnTo>
                <a:lnTo>
                  <a:pt x="1906837" y="1390650"/>
                </a:lnTo>
                <a:lnTo>
                  <a:pt x="1697287" y="800100"/>
                </a:lnTo>
                <a:cubicBezTo>
                  <a:pt x="1386952" y="974663"/>
                  <a:pt x="1392487" y="854979"/>
                  <a:pt x="1392487" y="990600"/>
                </a:cubicBezTo>
                <a:lnTo>
                  <a:pt x="1506787" y="1276350"/>
                </a:lnTo>
                <a:lnTo>
                  <a:pt x="1697287" y="1295400"/>
                </a:lnTo>
                <a:lnTo>
                  <a:pt x="1144837" y="1924050"/>
                </a:lnTo>
                <a:close/>
              </a:path>
            </a:pathLst>
          </a:custGeom>
          <a:blipFill dpi="0" rotWithShape="1">
            <a:blip r:embed="rId4"/>
            <a:srcRect/>
            <a:tile tx="0" ty="0" sx="100000" sy="100000" flip="none" algn="tl"/>
          </a:blip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2532" name="Group 28"/>
          <p:cNvGrpSpPr>
            <a:grpSpLocks/>
          </p:cNvGrpSpPr>
          <p:nvPr/>
        </p:nvGrpSpPr>
        <p:grpSpPr bwMode="auto">
          <a:xfrm>
            <a:off x="2597029" y="2880121"/>
            <a:ext cx="2290081" cy="2316958"/>
            <a:chOff x="432" y="288"/>
            <a:chExt cx="1584" cy="1488"/>
          </a:xfrm>
        </p:grpSpPr>
        <p:sp>
          <p:nvSpPr>
            <p:cNvPr id="22611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2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3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4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5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6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17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8" name="Oval 36">
              <a:hlinkClick r:id="rId5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3" name="Group 46"/>
          <p:cNvGrpSpPr>
            <a:grpSpLocks/>
          </p:cNvGrpSpPr>
          <p:nvPr/>
        </p:nvGrpSpPr>
        <p:grpSpPr bwMode="auto">
          <a:xfrm>
            <a:off x="6462392" y="1107753"/>
            <a:ext cx="1962928" cy="1930798"/>
            <a:chOff x="432" y="288"/>
            <a:chExt cx="1584" cy="1488"/>
          </a:xfrm>
        </p:grpSpPr>
        <p:sp>
          <p:nvSpPr>
            <p:cNvPr id="22603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4" name="Oval 48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5" name="Oval 49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6" name="Oval 50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7" name="Oval 51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8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9" name="Oval 53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10" name="Oval 54">
              <a:hlinkClick r:id="rId3" action="ppaction://hlinksldjump" highlightClick="1"/>
              <a:hlinkHover r:id="" action="ppaction://hlinkshowjump?jump=nextslide"/>
            </p:cNvPr>
            <p:cNvPicPr>
              <a:picLocks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60"/>
              <a:ext cx="792" cy="744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2534" name="Group 18"/>
          <p:cNvGrpSpPr>
            <a:grpSpLocks/>
          </p:cNvGrpSpPr>
          <p:nvPr/>
        </p:nvGrpSpPr>
        <p:grpSpPr bwMode="auto">
          <a:xfrm>
            <a:off x="3336736" y="279151"/>
            <a:ext cx="2208294" cy="2413498"/>
            <a:chOff x="432" y="288"/>
            <a:chExt cx="1584" cy="1488"/>
          </a:xfrm>
        </p:grpSpPr>
        <p:sp>
          <p:nvSpPr>
            <p:cNvPr id="22595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6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7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8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9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0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601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602" name="Oval 17">
              <a:hlinkClick r:id="" action="ppaction://hlinkshowjump?jump=nextslide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8" cy="738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0" name="Freeform 49"/>
          <p:cNvSpPr/>
          <p:nvPr/>
        </p:nvSpPr>
        <p:spPr bwMode="auto">
          <a:xfrm>
            <a:off x="1158240" y="6019800"/>
            <a:ext cx="8206740" cy="838200"/>
          </a:xfrm>
          <a:custGeom>
            <a:avLst/>
            <a:gdLst>
              <a:gd name="connsiteX0" fmla="*/ 19050 w 6838950"/>
              <a:gd name="connsiteY0" fmla="*/ 1089023 h 1222373"/>
              <a:gd name="connsiteX1" fmla="*/ 19050 w 6838950"/>
              <a:gd name="connsiteY1" fmla="*/ 1089023 h 1222373"/>
              <a:gd name="connsiteX2" fmla="*/ 495300 w 6838950"/>
              <a:gd name="connsiteY2" fmla="*/ 307973 h 1222373"/>
              <a:gd name="connsiteX3" fmla="*/ 1181100 w 6838950"/>
              <a:gd name="connsiteY3" fmla="*/ 155573 h 1222373"/>
              <a:gd name="connsiteX4" fmla="*/ 1733550 w 6838950"/>
              <a:gd name="connsiteY4" fmla="*/ 3173 h 1222373"/>
              <a:gd name="connsiteX5" fmla="*/ 3714750 w 6838950"/>
              <a:gd name="connsiteY5" fmla="*/ 155573 h 1222373"/>
              <a:gd name="connsiteX6" fmla="*/ 4953000 w 6838950"/>
              <a:gd name="connsiteY6" fmla="*/ 727073 h 1222373"/>
              <a:gd name="connsiteX7" fmla="*/ 4933950 w 6838950"/>
              <a:gd name="connsiteY7" fmla="*/ 727073 h 1222373"/>
              <a:gd name="connsiteX8" fmla="*/ 5962650 w 6838950"/>
              <a:gd name="connsiteY8" fmla="*/ 879473 h 1222373"/>
              <a:gd name="connsiteX9" fmla="*/ 6838950 w 6838950"/>
              <a:gd name="connsiteY9" fmla="*/ 936623 h 1222373"/>
              <a:gd name="connsiteX10" fmla="*/ 6800850 w 6838950"/>
              <a:gd name="connsiteY10" fmla="*/ 1222373 h 1222373"/>
              <a:gd name="connsiteX11" fmla="*/ 0 w 6838950"/>
              <a:gd name="connsiteY11" fmla="*/ 1165223 h 1222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838950" h="1222373">
                <a:moveTo>
                  <a:pt x="19050" y="1089023"/>
                </a:moveTo>
                <a:lnTo>
                  <a:pt x="19050" y="1089023"/>
                </a:lnTo>
                <a:lnTo>
                  <a:pt x="495300" y="307973"/>
                </a:lnTo>
                <a:cubicBezTo>
                  <a:pt x="1193627" y="191585"/>
                  <a:pt x="1181100" y="425426"/>
                  <a:pt x="1181100" y="155573"/>
                </a:cubicBezTo>
                <a:cubicBezTo>
                  <a:pt x="1783947" y="0"/>
                  <a:pt x="1974949" y="3173"/>
                  <a:pt x="1733550" y="3173"/>
                </a:cubicBezTo>
                <a:cubicBezTo>
                  <a:pt x="3709833" y="195045"/>
                  <a:pt x="3401825" y="781424"/>
                  <a:pt x="3714750" y="155573"/>
                </a:cubicBezTo>
                <a:lnTo>
                  <a:pt x="4953000" y="727073"/>
                </a:lnTo>
                <a:cubicBezTo>
                  <a:pt x="4958750" y="729768"/>
                  <a:pt x="4940300" y="727073"/>
                  <a:pt x="4933950" y="727073"/>
                </a:cubicBezTo>
                <a:cubicBezTo>
                  <a:pt x="5942187" y="920965"/>
                  <a:pt x="5686785" y="1155338"/>
                  <a:pt x="5962650" y="879473"/>
                </a:cubicBezTo>
                <a:lnTo>
                  <a:pt x="6838950" y="936623"/>
                </a:lnTo>
                <a:lnTo>
                  <a:pt x="6800850" y="1222373"/>
                </a:lnTo>
                <a:lnTo>
                  <a:pt x="0" y="1165223"/>
                </a:lnTo>
              </a:path>
            </a:pathLst>
          </a:custGeom>
          <a:blipFill>
            <a:blip r:embed="rId9"/>
            <a:tile tx="0" ty="0" sx="100000" sy="100000" flip="none" algn="tl"/>
          </a:blip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5400000" algn="ctr" rotWithShape="0">
              <a:srgbClr val="996600"/>
            </a:outerShdw>
          </a:effec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36" name="Oval 51"/>
          <p:cNvSpPr>
            <a:spLocks noChangeArrowheads="1"/>
          </p:cNvSpPr>
          <p:nvPr/>
        </p:nvSpPr>
        <p:spPr bwMode="auto">
          <a:xfrm>
            <a:off x="8473440" y="838200"/>
            <a:ext cx="457200" cy="304800"/>
          </a:xfrm>
          <a:prstGeom prst="ellipse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37" name="Oval 52"/>
          <p:cNvGrpSpPr>
            <a:grpSpLocks/>
          </p:cNvGrpSpPr>
          <p:nvPr/>
        </p:nvGrpSpPr>
        <p:grpSpPr bwMode="auto">
          <a:xfrm>
            <a:off x="9006841" y="1895475"/>
            <a:ext cx="579120" cy="482600"/>
            <a:chOff x="4408" y="1194"/>
            <a:chExt cx="304" cy="304"/>
          </a:xfrm>
        </p:grpSpPr>
        <p:pic>
          <p:nvPicPr>
            <p:cNvPr id="22593" name="Oval 52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" y="1194"/>
              <a:ext cx="304" cy="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94" name="Text Box 37"/>
            <p:cNvSpPr txBox="1">
              <a:spLocks noChangeArrowheads="1"/>
            </p:cNvSpPr>
            <p:nvPr/>
          </p:nvSpPr>
          <p:spPr bwMode="auto">
            <a:xfrm>
              <a:off x="4458" y="1242"/>
              <a:ext cx="204" cy="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</p:grpSp>
      <p:sp>
        <p:nvSpPr>
          <p:cNvPr id="54" name="Oval 53"/>
          <p:cNvSpPr/>
          <p:nvPr/>
        </p:nvSpPr>
        <p:spPr bwMode="auto">
          <a:xfrm>
            <a:off x="6673296" y="314326"/>
            <a:ext cx="572520" cy="579240"/>
          </a:xfrm>
          <a:prstGeom prst="ellipse">
            <a:avLst/>
          </a:prstGeom>
          <a:solidFill>
            <a:srgbClr val="FF0066">
              <a:alpha val="36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woPt" dir="t"/>
          </a:scene3d>
          <a:sp3d>
            <a:bevelB w="165100" prst="coolSlant"/>
          </a:sp3d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22541" name="Oval 54"/>
          <p:cNvSpPr>
            <a:spLocks noChangeArrowheads="1"/>
          </p:cNvSpPr>
          <p:nvPr/>
        </p:nvSpPr>
        <p:spPr bwMode="auto">
          <a:xfrm>
            <a:off x="3043254" y="2453580"/>
            <a:ext cx="572520" cy="579240"/>
          </a:xfrm>
          <a:prstGeom prst="ellipse">
            <a:avLst/>
          </a:prstGeom>
          <a:solidFill>
            <a:srgbClr val="0000CC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22542" name="Group 37"/>
          <p:cNvGrpSpPr>
            <a:grpSpLocks/>
          </p:cNvGrpSpPr>
          <p:nvPr/>
        </p:nvGrpSpPr>
        <p:grpSpPr bwMode="auto">
          <a:xfrm>
            <a:off x="5996683" y="3195091"/>
            <a:ext cx="2126504" cy="2220418"/>
            <a:chOff x="432" y="288"/>
            <a:chExt cx="1584" cy="1488"/>
          </a:xfrm>
        </p:grpSpPr>
        <p:sp>
          <p:nvSpPr>
            <p:cNvPr id="22585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6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7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8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9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0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91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00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92" name="Oval 45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543" name="Oval 61"/>
          <p:cNvSpPr>
            <a:spLocks noChangeArrowheads="1"/>
          </p:cNvSpPr>
          <p:nvPr/>
        </p:nvSpPr>
        <p:spPr bwMode="auto">
          <a:xfrm>
            <a:off x="8290560" y="3124200"/>
            <a:ext cx="731520" cy="609600"/>
          </a:xfrm>
          <a:prstGeom prst="ellipse">
            <a:avLst/>
          </a:prstGeom>
          <a:solidFill>
            <a:schemeClr val="folHlink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itchFamily="66" charset="0"/>
              <a:ea typeface="+mn-ea"/>
              <a:cs typeface="+mn-cs"/>
            </a:endParaRPr>
          </a:p>
        </p:txBody>
      </p:sp>
      <p:grpSp>
        <p:nvGrpSpPr>
          <p:cNvPr id="7" name="Group 37"/>
          <p:cNvGrpSpPr>
            <a:grpSpLocks/>
          </p:cNvGrpSpPr>
          <p:nvPr/>
        </p:nvGrpSpPr>
        <p:grpSpPr bwMode="auto">
          <a:xfrm>
            <a:off x="5991963" y="3196584"/>
            <a:ext cx="2126504" cy="2220418"/>
            <a:chOff x="432" y="288"/>
            <a:chExt cx="1584" cy="1488"/>
          </a:xfrm>
        </p:grpSpPr>
        <p:sp>
          <p:nvSpPr>
            <p:cNvPr id="22577" name="Oval 3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8" name="Oval 3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9" name="Oval 4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0" name="Oval 4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1" name="Oval 4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2" name="Oval 4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83" name="Oval 4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84" name="Oval 45">
              <a:hlinkClick r:id="rId13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2" y="663"/>
              <a:ext cx="790" cy="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46"/>
          <p:cNvGrpSpPr>
            <a:grpSpLocks/>
          </p:cNvGrpSpPr>
          <p:nvPr/>
        </p:nvGrpSpPr>
        <p:grpSpPr bwMode="auto">
          <a:xfrm>
            <a:off x="6462392" y="1083876"/>
            <a:ext cx="1962928" cy="1942866"/>
            <a:chOff x="414" y="279"/>
            <a:chExt cx="1584" cy="1497"/>
          </a:xfrm>
        </p:grpSpPr>
        <p:sp>
          <p:nvSpPr>
            <p:cNvPr id="22569" name="Oval 47"/>
            <p:cNvSpPr>
              <a:spLocks noChangeArrowheads="1"/>
            </p:cNvSpPr>
            <p:nvPr/>
          </p:nvSpPr>
          <p:spPr bwMode="auto">
            <a:xfrm>
              <a:off x="1488" y="720"/>
              <a:ext cx="510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0" name="Oval 48"/>
            <p:cNvSpPr>
              <a:spLocks noChangeArrowheads="1"/>
            </p:cNvSpPr>
            <p:nvPr/>
          </p:nvSpPr>
          <p:spPr bwMode="auto">
            <a:xfrm>
              <a:off x="1200" y="1200"/>
              <a:ext cx="576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1" name="Oval 49"/>
            <p:cNvSpPr>
              <a:spLocks noChangeArrowheads="1"/>
            </p:cNvSpPr>
            <p:nvPr/>
          </p:nvSpPr>
          <p:spPr bwMode="auto">
            <a:xfrm>
              <a:off x="654" y="1200"/>
              <a:ext cx="594" cy="576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2" name="Oval 50"/>
            <p:cNvSpPr>
              <a:spLocks noChangeArrowheads="1"/>
            </p:cNvSpPr>
            <p:nvPr/>
          </p:nvSpPr>
          <p:spPr bwMode="auto">
            <a:xfrm>
              <a:off x="1158" y="279"/>
              <a:ext cx="57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3" name="Oval 51"/>
            <p:cNvSpPr>
              <a:spLocks noChangeArrowheads="1"/>
            </p:cNvSpPr>
            <p:nvPr/>
          </p:nvSpPr>
          <p:spPr bwMode="auto">
            <a:xfrm>
              <a:off x="654" y="346"/>
              <a:ext cx="552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4" name="Oval 52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75" name="Oval 53"/>
            <p:cNvSpPr>
              <a:spLocks noChangeArrowheads="1"/>
            </p:cNvSpPr>
            <p:nvPr/>
          </p:nvSpPr>
          <p:spPr bwMode="auto">
            <a:xfrm>
              <a:off x="414" y="807"/>
              <a:ext cx="546" cy="537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76" name="Oval 54">
              <a:hlinkClick r:id="rId11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1" y="620"/>
              <a:ext cx="792" cy="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18"/>
          <p:cNvGrpSpPr>
            <a:grpSpLocks/>
          </p:cNvGrpSpPr>
          <p:nvPr/>
        </p:nvGrpSpPr>
        <p:grpSpPr bwMode="auto">
          <a:xfrm>
            <a:off x="3353641" y="250187"/>
            <a:ext cx="2208294" cy="2413498"/>
            <a:chOff x="432" y="288"/>
            <a:chExt cx="1584" cy="1488"/>
          </a:xfrm>
        </p:grpSpPr>
        <p:sp>
          <p:nvSpPr>
            <p:cNvPr id="22561" name="Oval 8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2" name="Oval 9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3" name="Oval 10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4" name="Oval 11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5" name="Oval 12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6" name="Oval 13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67" name="Oval 14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8" name="Oval 17">
              <a:hlinkClick r:id="rId16" action="ppaction://hlinksldjump" highlightClick="1"/>
              <a:hlinkHover r:id="" action="ppaction://noaction" highlightClick="1"/>
            </p:cNvPr>
            <p:cNvPicPr>
              <a:picLocks noChangeArrowheads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726"/>
              <a:ext cx="788" cy="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0" name="Group 28"/>
          <p:cNvGrpSpPr>
            <a:grpSpLocks/>
          </p:cNvGrpSpPr>
          <p:nvPr/>
        </p:nvGrpSpPr>
        <p:grpSpPr bwMode="auto">
          <a:xfrm>
            <a:off x="2591356" y="2880121"/>
            <a:ext cx="2290081" cy="2316958"/>
            <a:chOff x="432" y="288"/>
            <a:chExt cx="1584" cy="1488"/>
          </a:xfrm>
        </p:grpSpPr>
        <p:sp>
          <p:nvSpPr>
            <p:cNvPr id="22553" name="Oval 29"/>
            <p:cNvSpPr>
              <a:spLocks noChangeArrowheads="1"/>
            </p:cNvSpPr>
            <p:nvPr/>
          </p:nvSpPr>
          <p:spPr bwMode="auto">
            <a:xfrm>
              <a:off x="1488" y="72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4" name="Oval 30"/>
            <p:cNvSpPr>
              <a:spLocks noChangeArrowheads="1"/>
            </p:cNvSpPr>
            <p:nvPr/>
          </p:nvSpPr>
          <p:spPr bwMode="auto">
            <a:xfrm>
              <a:off x="1248" y="1200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5" name="Oval 31"/>
            <p:cNvSpPr>
              <a:spLocks noChangeArrowheads="1"/>
            </p:cNvSpPr>
            <p:nvPr/>
          </p:nvSpPr>
          <p:spPr bwMode="auto">
            <a:xfrm>
              <a:off x="720" y="124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6" name="Oval 32"/>
            <p:cNvSpPr>
              <a:spLocks noChangeArrowheads="1"/>
            </p:cNvSpPr>
            <p:nvPr/>
          </p:nvSpPr>
          <p:spPr bwMode="auto">
            <a:xfrm>
              <a:off x="1200" y="288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7" name="Oval 33"/>
            <p:cNvSpPr>
              <a:spLocks noChangeArrowheads="1"/>
            </p:cNvSpPr>
            <p:nvPr/>
          </p:nvSpPr>
          <p:spPr bwMode="auto">
            <a:xfrm>
              <a:off x="672" y="33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8" name="Oval 34"/>
            <p:cNvSpPr>
              <a:spLocks noChangeArrowheads="1"/>
            </p:cNvSpPr>
            <p:nvPr/>
          </p:nvSpPr>
          <p:spPr bwMode="auto">
            <a:xfrm>
              <a:off x="960" y="768"/>
              <a:ext cx="528" cy="52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sp>
          <p:nvSpPr>
            <p:cNvPr id="22559" name="Oval 35"/>
            <p:cNvSpPr>
              <a:spLocks noChangeArrowheads="1"/>
            </p:cNvSpPr>
            <p:nvPr/>
          </p:nvSpPr>
          <p:spPr bwMode="auto">
            <a:xfrm>
              <a:off x="432" y="816"/>
              <a:ext cx="528" cy="528"/>
            </a:xfrm>
            <a:prstGeom prst="ellipse">
              <a:avLst/>
            </a:prstGeom>
            <a:solidFill>
              <a:srgbClr val="FFCCCC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itchFamily="66" charset="0"/>
                <a:ea typeface="+mn-ea"/>
                <a:cs typeface="+mn-cs"/>
              </a:endParaRPr>
            </a:p>
          </p:txBody>
        </p:sp>
        <p:pic>
          <p:nvPicPr>
            <p:cNvPr id="22560" name="Oval 36">
              <a:hlinkClick r:id="rId3" action="ppaction://hlinksldjump" highlightClick="1"/>
            </p:cNvPr>
            <p:cNvPicPr>
              <a:picLocks noChangeArrowheads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3" y="662"/>
              <a:ext cx="787" cy="7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548" name="Picture 89" descr="Button-04-june">
            <a:hlinkClick r:id="rId19" action="ppaction://hlinksldjump"/>
          </p:cNvPr>
          <p:cNvPicPr>
            <a:picLocks noChangeAspect="1" noChangeArrowheads="1" noCrop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460" y="5417686"/>
            <a:ext cx="1097280" cy="796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93" descr="Bird-03-june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6427" y="0"/>
            <a:ext cx="2085974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0" name="Picture 95" descr="Bird-03-june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67690" y="187327"/>
            <a:ext cx="1506856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1" name="Picture 96" descr="Bird-03-june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16330" y="339725"/>
            <a:ext cx="172212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52" name="Picture 102" descr="Bird-03-june"/>
          <p:cNvPicPr>
            <a:picLocks noChangeAspect="1" noChangeArrowheads="1" noCrop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6412" y="-117474"/>
            <a:ext cx="215265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7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895600" y="1066800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 hỏi 1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3565" name="TextBox 40"/>
          <p:cNvSpPr txBox="1">
            <a:spLocks noChangeArrowheads="1"/>
          </p:cNvSpPr>
          <p:nvPr/>
        </p:nvSpPr>
        <p:spPr bwMode="auto">
          <a:xfrm>
            <a:off x="2895600" y="1253161"/>
            <a:ext cx="8229600" cy="112055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85588" tIns="42794" rIns="85588" bIns="42794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Điền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hay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k….. </a:t>
            </a:r>
            <a:r>
              <a:rPr lang="en-US" sz="3360" b="1" noProof="0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mút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3743191" y="307087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eo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8353291" y="3034357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ao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val 1"/>
          <p:cNvSpPr/>
          <p:nvPr/>
        </p:nvSpPr>
        <p:spPr>
          <a:xfrm flipH="1">
            <a:off x="6574971" y="2265645"/>
            <a:ext cx="60960" cy="4571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930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799413" y="661989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2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802113" y="2496356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B.ao</a:t>
            </a: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32810" y="2514600"/>
            <a:ext cx="2436629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eo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27047" y="906253"/>
            <a:ext cx="8329177" cy="112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Chọn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vần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thích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hợp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vào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chỗ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chấm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:</a:t>
            </a: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                 </a:t>
            </a:r>
            <a:r>
              <a:rPr lang="en-US" sz="3360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tờ</a:t>
            </a:r>
            <a:r>
              <a:rPr lang="en-US" sz="336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b……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7080069" y="1436914"/>
            <a:ext cx="87085" cy="87087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976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960371" y="585677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3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7742422" y="4462863"/>
            <a:ext cx="2812367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Hoa</a:t>
            </a: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đào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3446961" y="4341297"/>
            <a:ext cx="2900086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360" b="1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mai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912746" y="1088798"/>
            <a:ext cx="8329177" cy="115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36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360" b="1" dirty="0" err="1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gì</a:t>
            </a:r>
            <a:r>
              <a:rPr lang="en-US" sz="336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?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     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58" y="661989"/>
            <a:ext cx="3336645" cy="3450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748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4" descr="NGANG1">
            <a:hlinkClick r:id="rId11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029812" y="1081883"/>
            <a:ext cx="773112" cy="257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555" name="Group 2"/>
          <p:cNvGrpSpPr>
            <a:grpSpLocks/>
          </p:cNvGrpSpPr>
          <p:nvPr/>
        </p:nvGrpSpPr>
        <p:grpSpPr bwMode="auto">
          <a:xfrm rot="5400000">
            <a:off x="10115234" y="628016"/>
            <a:ext cx="739775" cy="731520"/>
            <a:chOff x="2928" y="144"/>
            <a:chExt cx="1392" cy="288"/>
          </a:xfrm>
        </p:grpSpPr>
        <p:sp>
          <p:nvSpPr>
            <p:cNvPr id="137219" name="AutoShape 3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0" name="AutoShape 4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6" name="Group 5"/>
          <p:cNvGrpSpPr>
            <a:grpSpLocks/>
          </p:cNvGrpSpPr>
          <p:nvPr/>
        </p:nvGrpSpPr>
        <p:grpSpPr bwMode="auto">
          <a:xfrm rot="5400000">
            <a:off x="1817054" y="751523"/>
            <a:ext cx="739775" cy="411480"/>
            <a:chOff x="2928" y="144"/>
            <a:chExt cx="1392" cy="288"/>
          </a:xfrm>
        </p:grpSpPr>
        <p:sp>
          <p:nvSpPr>
            <p:cNvPr id="137222" name="AutoShape 6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3" name="AutoShape 7"/>
            <p:cNvSpPr>
              <a:spLocks noChangeArrowheads="1"/>
            </p:cNvSpPr>
            <p:nvPr/>
          </p:nvSpPr>
          <p:spPr bwMode="auto">
            <a:xfrm>
              <a:off x="2928" y="391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7" name="Group 8"/>
          <p:cNvGrpSpPr>
            <a:grpSpLocks/>
          </p:cNvGrpSpPr>
          <p:nvPr/>
        </p:nvGrpSpPr>
        <p:grpSpPr bwMode="auto">
          <a:xfrm rot="5400000">
            <a:off x="1030289" y="700725"/>
            <a:ext cx="739775" cy="430530"/>
            <a:chOff x="2928" y="144"/>
            <a:chExt cx="1392" cy="288"/>
          </a:xfrm>
        </p:grpSpPr>
        <p:sp>
          <p:nvSpPr>
            <p:cNvPr id="137225" name="AutoShape 9"/>
            <p:cNvSpPr>
              <a:spLocks noChangeArrowheads="1"/>
            </p:cNvSpPr>
            <p:nvPr/>
          </p:nvSpPr>
          <p:spPr bwMode="auto">
            <a:xfrm>
              <a:off x="2928" y="143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26" name="AutoShape 10"/>
            <p:cNvSpPr>
              <a:spLocks noChangeArrowheads="1"/>
            </p:cNvSpPr>
            <p:nvPr/>
          </p:nvSpPr>
          <p:spPr bwMode="auto">
            <a:xfrm>
              <a:off x="2928" y="392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23558" name="Group 11"/>
          <p:cNvGrpSpPr>
            <a:grpSpLocks/>
          </p:cNvGrpSpPr>
          <p:nvPr/>
        </p:nvGrpSpPr>
        <p:grpSpPr bwMode="auto">
          <a:xfrm>
            <a:off x="2066927" y="196851"/>
            <a:ext cx="9241154" cy="1377950"/>
            <a:chOff x="766" y="149"/>
            <a:chExt cx="4851" cy="868"/>
          </a:xfrm>
        </p:grpSpPr>
        <p:pic>
          <p:nvPicPr>
            <p:cNvPr id="23590" name="Picture 12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44" y="149"/>
              <a:ext cx="2673" cy="2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1" name="Picture 13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091" y="480"/>
              <a:ext cx="170" cy="2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592" name="Picture 14" descr="NGANG1">
              <a:hlinkClick r:id="rId11" action="ppaction://hlinkpres?slideindex=1&amp;slidetitle="/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590" y="706"/>
              <a:ext cx="487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7232" name="AutoShape 16"/>
          <p:cNvSpPr>
            <a:spLocks noChangeArrowheads="1"/>
          </p:cNvSpPr>
          <p:nvPr/>
        </p:nvSpPr>
        <p:spPr bwMode="auto">
          <a:xfrm>
            <a:off x="2685988" y="782638"/>
            <a:ext cx="8412480" cy="5638800"/>
          </a:xfrm>
          <a:prstGeom prst="roundRect">
            <a:avLst>
              <a:gd name="adj" fmla="val 3509"/>
            </a:avLst>
          </a:prstGeom>
          <a:solidFill>
            <a:schemeClr val="bg1"/>
          </a:solidFill>
          <a:ln w="57150" cmpd="thinThick">
            <a:solidFill>
              <a:srgbClr val="FFCC66"/>
            </a:solidFill>
            <a:round/>
            <a:headEnd/>
            <a:tailEnd/>
          </a:ln>
          <a:effectLst/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0" b="0" i="0" u="none" strike="noStrike" kern="1200" cap="none" spc="0" normalizeH="0" baseline="0" noProof="0" dirty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0" name="Rectangle 18"/>
          <p:cNvSpPr>
            <a:spLocks noChangeArrowheads="1"/>
          </p:cNvSpPr>
          <p:nvPr/>
        </p:nvSpPr>
        <p:spPr bwMode="auto">
          <a:xfrm>
            <a:off x="767716" y="1085850"/>
            <a:ext cx="1910714" cy="5527675"/>
          </a:xfrm>
          <a:prstGeom prst="rect">
            <a:avLst/>
          </a:prstGeom>
          <a:gradFill rotWithShape="1">
            <a:gsLst>
              <a:gs pos="0">
                <a:srgbClr val="3399FF"/>
              </a:gs>
              <a:gs pos="100000">
                <a:schemeClr val="bg1"/>
              </a:gs>
            </a:gsLst>
            <a:lin ang="5400000" scaled="1"/>
          </a:gradFill>
          <a:ln w="57150" cmpd="thinThick">
            <a:solidFill>
              <a:srgbClr val="FF3399"/>
            </a:solidFill>
            <a:miter lim="800000"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3561" name="Group 19"/>
          <p:cNvGrpSpPr>
            <a:grpSpLocks/>
          </p:cNvGrpSpPr>
          <p:nvPr/>
        </p:nvGrpSpPr>
        <p:grpSpPr bwMode="auto">
          <a:xfrm>
            <a:off x="6179820" y="155577"/>
            <a:ext cx="5128260" cy="468313"/>
            <a:chOff x="2928" y="144"/>
            <a:chExt cx="1392" cy="288"/>
          </a:xfrm>
        </p:grpSpPr>
        <p:sp>
          <p:nvSpPr>
            <p:cNvPr id="137236" name="AutoShape 20"/>
            <p:cNvSpPr>
              <a:spLocks noChangeArrowheads="1"/>
            </p:cNvSpPr>
            <p:nvPr/>
          </p:nvSpPr>
          <p:spPr bwMode="auto">
            <a:xfrm>
              <a:off x="2928" y="144"/>
              <a:ext cx="1392" cy="48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7237" name="AutoShape 21"/>
            <p:cNvSpPr>
              <a:spLocks noChangeArrowheads="1"/>
            </p:cNvSpPr>
            <p:nvPr/>
          </p:nvSpPr>
          <p:spPr bwMode="auto">
            <a:xfrm>
              <a:off x="2928" y="385"/>
              <a:ext cx="1392" cy="47"/>
            </a:xfrm>
            <a:prstGeom prst="roundRect">
              <a:avLst>
                <a:gd name="adj" fmla="val 28685"/>
              </a:avLst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16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3562" name="AutoShape 22"/>
          <p:cNvSpPr>
            <a:spLocks noChangeArrowheads="1"/>
          </p:cNvSpPr>
          <p:nvPr/>
        </p:nvSpPr>
        <p:spPr bwMode="auto">
          <a:xfrm>
            <a:off x="685800" y="22227"/>
            <a:ext cx="5494020" cy="779464"/>
          </a:xfrm>
          <a:prstGeom prst="roundRect">
            <a:avLst>
              <a:gd name="adj" fmla="val 28685"/>
            </a:avLst>
          </a:prstGeom>
          <a:gradFill rotWithShape="1">
            <a:gsLst>
              <a:gs pos="0">
                <a:srgbClr val="FF0000">
                  <a:alpha val="85001"/>
                </a:srgbClr>
              </a:gs>
              <a:gs pos="100000">
                <a:schemeClr val="tx1"/>
              </a:gs>
            </a:gsLst>
            <a:lin ang="5400000" scaled="1"/>
          </a:gradFill>
          <a:ln w="57150" cmpd="thickThin">
            <a:solidFill>
              <a:srgbClr val="FFCC66"/>
            </a:solidFill>
            <a:round/>
            <a:headEnd/>
            <a:tailEnd/>
          </a:ln>
        </p:spPr>
        <p:txBody>
          <a:bodyPr wrap="none" lIns="85588" tIns="42794" rIns="85588" bIns="42794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563" name="WordArt 25"/>
          <p:cNvSpPr>
            <a:spLocks noChangeArrowheads="1" noChangeShapeType="1" noTextEdit="1"/>
          </p:cNvSpPr>
          <p:nvPr/>
        </p:nvSpPr>
        <p:spPr bwMode="auto">
          <a:xfrm>
            <a:off x="1333500" y="193676"/>
            <a:ext cx="4206240" cy="433388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Câu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</a:t>
            </a:r>
            <a:r>
              <a:rPr kumimoji="0" lang="en-US" sz="3000" b="0" i="0" u="none" strike="noStrike" kern="1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hỏi</a:t>
            </a:r>
            <a:r>
              <a:rPr kumimoji="0" lang="en-US" sz="3000" b="0" i="0" u="none" strike="noStrike" kern="1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 Light" panose="020F0302020204030204"/>
                <a:ea typeface="+mj-lt"/>
                <a:cs typeface="Calibri Light" panose="020F0302020204030204"/>
              </a:rPr>
              <a:t> 4</a:t>
            </a:r>
          </a:p>
        </p:txBody>
      </p:sp>
      <p:sp>
        <p:nvSpPr>
          <p:cNvPr id="23564" name="WordArt 48"/>
          <p:cNvSpPr>
            <a:spLocks noChangeArrowheads="1" noChangeShapeType="1" noTextEdit="1"/>
          </p:cNvSpPr>
          <p:nvPr/>
        </p:nvSpPr>
        <p:spPr bwMode="auto">
          <a:xfrm>
            <a:off x="7433310" y="1600202"/>
            <a:ext cx="457200" cy="333376"/>
          </a:xfrm>
          <a:prstGeom prst="rect">
            <a:avLst/>
          </a:prstGeom>
        </p:spPr>
        <p:txBody>
          <a:bodyPr wrap="none" lIns="85588" tIns="42794" rIns="85588" bIns="42794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360" b="0" i="0" u="none" strike="noStrike" kern="10" cap="none" spc="0" normalizeH="0" baseline="0" noProof="0">
              <a:ln w="25400">
                <a:solidFill>
                  <a:srgbClr val="000000"/>
                </a:solidFill>
                <a:round/>
                <a:headEnd/>
                <a:tailEnd/>
              </a:ln>
              <a:solidFill>
                <a:srgbClr val="CC0000"/>
              </a:solidFill>
              <a:effectLst/>
              <a:uLnTx/>
              <a:uFillTx/>
              <a:latin typeface="Arial Black"/>
              <a:ea typeface="+mn-ea"/>
              <a:cs typeface="+mn-cs"/>
            </a:endParaRPr>
          </a:p>
        </p:txBody>
      </p:sp>
      <p:sp>
        <p:nvSpPr>
          <p:cNvPr id="25614" name="AutoShape 46"/>
          <p:cNvSpPr>
            <a:spLocks noChangeArrowheads="1"/>
          </p:cNvSpPr>
          <p:nvPr/>
        </p:nvSpPr>
        <p:spPr bwMode="auto">
          <a:xfrm>
            <a:off x="975360" y="1371600"/>
            <a:ext cx="1463040" cy="1143000"/>
          </a:xfrm>
          <a:prstGeom prst="hexagon">
            <a:avLst>
              <a:gd name="adj" fmla="val 26667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85588" tIns="42794" rIns="85588" bIns="42794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Picture 10" descr="11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600200"/>
            <a:ext cx="727710" cy="66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11" descr="2"/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2" y="1524001"/>
            <a:ext cx="615316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2" descr="3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561" y="15240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13" descr="4"/>
          <p:cNvPicPr>
            <a:picLocks noChangeAspect="1" noChangeArrowheads="1" noCrop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8241" y="1600201"/>
            <a:ext cx="62484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14" descr="5"/>
          <p:cNvPicPr>
            <a:picLocks noChangeAspect="1" noChangeArrowheads="1" noCrop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1122" y="1524001"/>
            <a:ext cx="699136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" name="Picture 22" descr="bell"/>
          <p:cNvPicPr>
            <a:picLocks noChangeAspect="1" noChangeArrowheads="1" noCrop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780" y="1506539"/>
            <a:ext cx="922020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75" name="AutoShape 2" descr="Kết quả hình ảnh cho chào cô vào lớp"/>
          <p:cNvSpPr>
            <a:spLocks noChangeAspect="1" noChangeArrowheads="1"/>
          </p:cNvSpPr>
          <p:nvPr/>
        </p:nvSpPr>
        <p:spPr bwMode="auto">
          <a:xfrm>
            <a:off x="796290" y="-144463"/>
            <a:ext cx="36576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5588" tIns="42794" rIns="85588" bIns="42794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6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8" name="Bevel 37"/>
          <p:cNvSpPr/>
          <p:nvPr>
            <p:custDataLst>
              <p:tags r:id="rId1"/>
            </p:custDataLst>
          </p:nvPr>
        </p:nvSpPr>
        <p:spPr>
          <a:xfrm>
            <a:off x="2758439" y="3341315"/>
            <a:ext cx="8379391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A.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người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mẹ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em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9" name="Bevel 38"/>
          <p:cNvSpPr/>
          <p:nvPr>
            <p:custDataLst>
              <p:tags r:id="rId2"/>
            </p:custDataLst>
          </p:nvPr>
        </p:nvSpPr>
        <p:spPr>
          <a:xfrm>
            <a:off x="2824046" y="4431149"/>
            <a:ext cx="8281980" cy="815330"/>
          </a:xfrm>
          <a:prstGeom prst="bevel">
            <a:avLst/>
          </a:prstGeom>
          <a:solidFill>
            <a:srgbClr val="FF0000"/>
          </a:solidFill>
          <a:ln w="25400" cap="flat" cmpd="sng" algn="ctr">
            <a:solidFill>
              <a:srgbClr val="FFFF00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5588" tIns="42794" rIns="85588" bIns="42794" anchor="ctr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36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B. </a:t>
            </a:r>
            <a:r>
              <a:rPr kumimoji="0" lang="en-US" sz="336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Người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mẹ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hai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36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336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.</a:t>
            </a:r>
            <a:endParaRPr kumimoji="0" lang="en-US" sz="336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40" name="Picture 2" descr="Kết quả hình ảnh cho mặt cười 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747" y="2992438"/>
            <a:ext cx="14287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738" y="2992438"/>
            <a:ext cx="1464944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AutoShape 16">
            <a:hlinkClick r:id="rId21" action="ppaction://hlinksldjump"/>
          </p:cNvPr>
          <p:cNvSpPr>
            <a:spLocks noChangeArrowheads="1"/>
          </p:cNvSpPr>
          <p:nvPr/>
        </p:nvSpPr>
        <p:spPr bwMode="auto">
          <a:xfrm>
            <a:off x="913332" y="4547027"/>
            <a:ext cx="1554480" cy="1219200"/>
          </a:xfrm>
          <a:prstGeom prst="hexagon">
            <a:avLst>
              <a:gd name="adj" fmla="val 26563"/>
              <a:gd name="vf" fmla="val 115470"/>
            </a:avLst>
          </a:prstGeom>
          <a:solidFill>
            <a:srgbClr val="FFFF00"/>
          </a:solidFill>
          <a:ln w="38100" cmpd="dbl" algn="ctr">
            <a:solidFill>
              <a:srgbClr val="FF0000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none" lIns="85588" tIns="42794" rIns="85588" bIns="42794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8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Quay </a:t>
            </a:r>
            <a:r>
              <a:rPr kumimoji="0" lang="en-US" sz="228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về</a:t>
            </a:r>
            <a:endParaRPr kumimoji="0" lang="en-US" sz="228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2" name="TextBox 40"/>
          <p:cNvSpPr txBox="1">
            <a:spLocks noChangeArrowheads="1"/>
          </p:cNvSpPr>
          <p:nvPr/>
        </p:nvSpPr>
        <p:spPr bwMode="auto">
          <a:xfrm>
            <a:off x="2886074" y="915990"/>
            <a:ext cx="8329177" cy="158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5588" tIns="42794" rIns="85588" bIns="4279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Sắp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xếp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các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tiếng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sau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câu</a:t>
            </a:r>
            <a:r>
              <a:rPr lang="en-US" sz="3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 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người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mẹ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thứ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hai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cô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giáo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là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/ </a:t>
            </a:r>
            <a:r>
              <a:rPr kumimoji="0" lang="en-US" sz="3200" b="1" i="0" u="none" strike="noStrike" kern="1200" cap="none" spc="0" normalizeH="0" noProof="0" err="1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của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92D05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em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0" marR="0" lvl="0" indent="0" algn="just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180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2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8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DOOR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 nodeType="clickPar">
                      <p:stCondLst>
                        <p:cond delay="0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Nhac hieu thua cuoc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39480" y="2471057"/>
            <a:ext cx="443165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 w="12700">
                  <a:solidFill>
                    <a:srgbClr val="4472C4"/>
                  </a:solidFill>
                  <a:prstDash val="solid"/>
                </a:ln>
                <a:pattFill prst="ltDnDiag">
                  <a:fgClr>
                    <a:srgbClr val="4472C4">
                      <a:lumMod val="60000"/>
                      <a:lumOff val="40000"/>
                    </a:srgbClr>
                  </a:fgClr>
                  <a:bgClr>
                    <a:prstClr val="white"/>
                  </a:bgClr>
                </a:patt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377657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59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34"/>
          <a:stretch/>
        </p:blipFill>
        <p:spPr>
          <a:xfrm>
            <a:off x="533400" y="18142"/>
            <a:ext cx="11125200" cy="6839857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28600" y="3200400"/>
            <a:ext cx="12192000" cy="10310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TiẾNG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ViỆT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prstClr val="black"/>
                  </a:solidFill>
                  <a:prstDash val="solid"/>
                </a:ln>
                <a:solidFill>
                  <a:srgbClr val="000099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– LỚP 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Phân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môn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: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Học</a:t>
            </a:r>
            <a:r>
              <a:rPr kumimoji="0" lang="en-US" sz="2800" b="1" i="0" u="none" strike="noStrike" kern="1200" cap="all" spc="0" normalizeH="0" baseline="0" noProof="0" dirty="0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 </a:t>
            </a:r>
            <a:r>
              <a:rPr kumimoji="0" lang="en-US" sz="2800" b="1" i="0" u="none" strike="noStrike" kern="1200" cap="all" spc="0" normalizeH="0" baseline="0" noProof="0" dirty="0" err="1">
                <a:ln w="9000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Calibri"/>
                <a:ea typeface="+mn-ea"/>
                <a:cs typeface="Arial" pitchFamily="34" charset="0"/>
              </a:rPr>
              <a:t>vần</a:t>
            </a:r>
            <a:endParaRPr kumimoji="0" lang="en-US" sz="2800" b="1" i="0" u="none" strike="noStrike" kern="1200" cap="all" spc="0" normalizeH="0" baseline="0" noProof="0" dirty="0">
              <a:ln w="9000" cmpd="sng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Calibri"/>
              <a:ea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04531" y="4230276"/>
            <a:ext cx="7410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sv-SE" sz="3600" dirty="0">
                <a:solidFill>
                  <a:srgbClr val="FF0000"/>
                </a:solidFill>
                <a:latin typeface="UTM Avo" panose="02040603050506020204" pitchFamily="18" charset="0"/>
              </a:rPr>
              <a:t>Bài 106. ao - eo (tiết 2)</a:t>
            </a:r>
            <a:endParaRPr lang="en-US" sz="3600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581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90"/>
    </mc:Choice>
    <mc:Fallback xmlns="">
      <p:transition spd="slow" advTm="43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82092" y="2852057"/>
            <a:ext cx="6821099" cy="2120537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Tập</a:t>
            </a:r>
            <a:r>
              <a:rPr kumimoji="0" lang="en-US" sz="9600" b="1" i="0" u="none" strike="noStrike" kern="1200" cap="none" spc="0" normalizeH="0" noProof="0" dirty="0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600" b="1" i="0" u="none" strike="noStrike" kern="1200" cap="none" spc="0" normalizeH="0" noProof="0" dirty="0" err="1">
                <a:ln w="22225">
                  <a:solidFill>
                    <a:srgbClr val="00B0F0"/>
                  </a:solidFill>
                  <a:prstDash val="solid"/>
                </a:ln>
                <a:solidFill>
                  <a:srgbClr val="00009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đọc</a:t>
            </a:r>
            <a:endParaRPr kumimoji="0" lang="en-US" sz="9600" b="1" i="0" u="none" strike="noStrike" kern="1200" cap="none" spc="0" normalizeH="0" baseline="0" noProof="0" dirty="0">
              <a:ln w="22225">
                <a:solidFill>
                  <a:srgbClr val="00B0F0"/>
                </a:solidFill>
                <a:prstDash val="solid"/>
              </a:ln>
              <a:solidFill>
                <a:srgbClr val="00009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0803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9143"/>
            <a:ext cx="10613577" cy="58706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7315" y="1584957"/>
            <a:ext cx="32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0116" y="2669174"/>
            <a:ext cx="32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315" y="4241071"/>
            <a:ext cx="322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76880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69143"/>
            <a:ext cx="10613577" cy="5870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21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" y="1497875"/>
            <a:ext cx="12190781" cy="3248297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 flipV="1">
            <a:off x="6339840" y="2995746"/>
            <a:ext cx="705394" cy="55734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61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74" y="1775084"/>
            <a:ext cx="11758943" cy="2283109"/>
          </a:xfrm>
        </p:spPr>
      </p:pic>
    </p:spTree>
    <p:extLst>
      <p:ext uri="{BB962C8B-B14F-4D97-AF65-F5344CB8AC3E}">
        <p14:creationId xmlns:p14="http://schemas.microsoft.com/office/powerpoint/2010/main" val="2420389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311"/>
            <a:ext cx="10364737" cy="684568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681855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7714" y="0"/>
            <a:ext cx="9996572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400533611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42753225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446B2D65-52F3-4BAF-A031-BE284565C709}_7.png&quot;/&gt;&lt;left val=&quot;128&quot;/&gt;&lt;top val=&quot;360&quot;/&gt;&lt;width val=&quot;196&quot;/&gt;&lt;height val=&quot;93&quot;/&gt;&lt;hasText val=&quot;1&quot;/&gt;&lt;/Image&gt;&lt;/ThreeDShapeInfo&gt;"/>
  <p:tag name="PRESENTER_SHAPEINFO" val="&lt;ThreeDShapeInfo&gt;&lt;uuid val=&quot;{300AF7E8-7905-488D-A078-A4989F78F90D}&quot;/&gt;&lt;isInvalidForFieldText val=&quot;0&quot;/&gt;&lt;Image&gt;&lt;filename val=&quot;C:\Users\HP\Documents\My Adobe Presentations\Cac mua trong nam\data\asimages\{300AF7E8-7905-488D-A078-A4989F78F90D}_7.png&quot;/&gt;&lt;left val=&quot;127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7&quot;/&gt;&lt;/TableIndex&gt;&lt;/ShapeText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TML_SHAPEINFO" val="&lt;ThreeDShapeInfo&gt;&lt;uuid val=&quot;&quot;/&gt;&lt;isInvalidForFieldText val=&quot;0&quot;/&gt;&lt;Image&gt;&lt;filename val=&quot;C:\Users\HP\Documents\My Adobe Presentations\Cac mua trong nam\data\asimages\{6991CE0D-8919-44C7-92A3-8B739CE32548}_7.png&quot;/&gt;&lt;left val=&quot;444&quot;/&gt;&lt;top val=&quot;360&quot;/&gt;&lt;width val=&quot;196&quot;/&gt;&lt;height val=&quot;93&quot;/&gt;&lt;hasText val=&quot;1&quot;/&gt;&lt;/Image&gt;&lt;/ThreeDShapeInfo&gt;"/>
  <p:tag name="PRESENTER_SHAPEINFO" val="&lt;ThreeDShapeInfo&gt;&lt;uuid val=&quot;{E302F6AD-9083-4108-8DD4-3913FF1219AC}&quot;/&gt;&lt;isInvalidForFieldText val=&quot;0&quot;/&gt;&lt;Image&gt;&lt;filename val=&quot;C:\Users\HP\Documents\My Adobe Presentations\Cac mua trong nam\data\asimages\{E302F6AD-9083-4108-8DD4-3913FF1219AC}_7.png&quot;/&gt;&lt;left val=&quot;443&quot;/&gt;&lt;top val=&quot;359&quot;/&gt;&lt;width val=&quot;199&quot;/&gt;&lt;height val=&quot;95&quot;/&gt;&lt;hasText val=&quot;0&quot;/&gt;&lt;/Image&gt;&lt;/ThreeDShapeInfo&gt;"/>
  <p:tag name="PRESENTER_SHAPETEXTINFO" val="&lt;ShapeTextInfo&gt;&lt;TableIndex row=&quot;-1&quot; col=&quot;-1&quot;&gt;&lt;linesCount val=&quot;1&quot;/&gt;&lt;lineCharCount val=&quot;6&quot;/&gt;&lt;/TableIndex&gt;&lt;/ShapeText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228</Words>
  <Application>Microsoft Office PowerPoint</Application>
  <PresentationFormat>Widescreen</PresentationFormat>
  <Paragraphs>45</Paragraphs>
  <Slides>18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Comic Sans MS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SingPC</cp:lastModifiedBy>
  <cp:revision>18</cp:revision>
  <dcterms:created xsi:type="dcterms:W3CDTF">2022-02-03T04:02:36Z</dcterms:created>
  <dcterms:modified xsi:type="dcterms:W3CDTF">2025-02-03T06:13:54Z</dcterms:modified>
</cp:coreProperties>
</file>