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20" r:id="rId3"/>
    <p:sldId id="258" r:id="rId4"/>
    <p:sldId id="311" r:id="rId5"/>
    <p:sldId id="312" r:id="rId6"/>
    <p:sldId id="314" r:id="rId7"/>
    <p:sldId id="343" r:id="rId8"/>
    <p:sldId id="261" r:id="rId9"/>
    <p:sldId id="262" r:id="rId10"/>
    <p:sldId id="263" r:id="rId11"/>
    <p:sldId id="264" r:id="rId12"/>
    <p:sldId id="294" r:id="rId13"/>
    <p:sldId id="266" r:id="rId14"/>
    <p:sldId id="267" r:id="rId15"/>
    <p:sldId id="295" r:id="rId16"/>
    <p:sldId id="269" r:id="rId17"/>
    <p:sldId id="272" r:id="rId18"/>
    <p:sldId id="289" r:id="rId19"/>
    <p:sldId id="349" r:id="rId20"/>
    <p:sldId id="333" r:id="rId21"/>
    <p:sldId id="350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>
        <p:scale>
          <a:sx n="90" d="100"/>
          <a:sy n="90" d="100"/>
        </p:scale>
        <p:origin x="139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479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197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93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310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0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39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4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955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754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43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956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30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00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506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31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0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2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094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39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73" r:id="rId4"/>
    <p:sldLayoutId id="2147483870" r:id="rId5"/>
    <p:sldLayoutId id="2147483869" r:id="rId6"/>
    <p:sldLayoutId id="2147483868" r:id="rId7"/>
    <p:sldLayoutId id="2147483861" r:id="rId8"/>
    <p:sldLayoutId id="2147483860" r:id="rId9"/>
    <p:sldLayoutId id="2147483859" r:id="rId10"/>
    <p:sldLayoutId id="2147483858" r:id="rId11"/>
    <p:sldLayoutId id="2147483857" r:id="rId12"/>
    <p:sldLayoutId id="2147483850" r:id="rId13"/>
    <p:sldLayoutId id="2147483845" r:id="rId14"/>
    <p:sldLayoutId id="2147483842" r:id="rId15"/>
    <p:sldLayoutId id="2147483837" r:id="rId16"/>
    <p:sldLayoutId id="2147483833" r:id="rId17"/>
    <p:sldLayoutId id="2147483832" r:id="rId18"/>
    <p:sldLayoutId id="2147483831" r:id="rId19"/>
    <p:sldLayoutId id="2147483830" r:id="rId20"/>
    <p:sldLayoutId id="2147483826" r:id="rId21"/>
    <p:sldLayoutId id="2147483818" r:id="rId22"/>
    <p:sldLayoutId id="2147483817" r:id="rId23"/>
    <p:sldLayoutId id="2147483816" r:id="rId24"/>
    <p:sldLayoutId id="2147483811" r:id="rId25"/>
    <p:sldLayoutId id="2147483810" r:id="rId26"/>
    <p:sldLayoutId id="2147483806" r:id="rId27"/>
    <p:sldLayoutId id="2147483804" r:id="rId28"/>
    <p:sldLayoutId id="2147483802" r:id="rId29"/>
    <p:sldLayoutId id="2147483798" r:id="rId30"/>
    <p:sldLayoutId id="2147483797" r:id="rId31"/>
    <p:sldLayoutId id="2147483796" r:id="rId32"/>
    <p:sldLayoutId id="2147483795" r:id="rId33"/>
    <p:sldLayoutId id="2147483794" r:id="rId34"/>
    <p:sldLayoutId id="2147483793" r:id="rId35"/>
    <p:sldLayoutId id="2147483792" r:id="rId36"/>
    <p:sldLayoutId id="2147483788" r:id="rId37"/>
    <p:sldLayoutId id="2147483787" r:id="rId38"/>
    <p:sldLayoutId id="2147483783" r:id="rId39"/>
    <p:sldLayoutId id="2147483782" r:id="rId40"/>
    <p:sldLayoutId id="2147483781" r:id="rId41"/>
    <p:sldLayoutId id="2147483780" r:id="rId42"/>
    <p:sldLayoutId id="2147483779" r:id="rId43"/>
    <p:sldLayoutId id="2147483778" r:id="rId44"/>
    <p:sldLayoutId id="2147483775" r:id="rId45"/>
    <p:sldLayoutId id="2147483771" r:id="rId46"/>
    <p:sldLayoutId id="2147483770" r:id="rId47"/>
    <p:sldLayoutId id="2147483768" r:id="rId48"/>
    <p:sldLayoutId id="2147483765" r:id="rId49"/>
    <p:sldLayoutId id="2147483764" r:id="rId50"/>
    <p:sldLayoutId id="2147483759" r:id="rId51"/>
    <p:sldLayoutId id="2147483756" r:id="rId52"/>
    <p:sldLayoutId id="2147483755" r:id="rId53"/>
    <p:sldLayoutId id="2147483752" r:id="rId54"/>
    <p:sldLayoutId id="2147483751" r:id="rId55"/>
    <p:sldLayoutId id="2147483750" r:id="rId56"/>
    <p:sldLayoutId id="2147483749" r:id="rId57"/>
    <p:sldLayoutId id="2147483748" r:id="rId58"/>
    <p:sldLayoutId id="2147483747" r:id="rId59"/>
    <p:sldLayoutId id="2147483746" r:id="rId60"/>
    <p:sldLayoutId id="2147483745" r:id="rId61"/>
    <p:sldLayoutId id="2147483744" r:id="rId62"/>
    <p:sldLayoutId id="2147483743" r:id="rId63"/>
    <p:sldLayoutId id="2147483742" r:id="rId64"/>
    <p:sldLayoutId id="2147483740" r:id="rId65"/>
    <p:sldLayoutId id="2147483738" r:id="rId66"/>
    <p:sldLayoutId id="2147483737" r:id="rId67"/>
    <p:sldLayoutId id="2147483736" r:id="rId68"/>
    <p:sldLayoutId id="2147483735" r:id="rId69"/>
    <p:sldLayoutId id="2147483731" r:id="rId70"/>
    <p:sldLayoutId id="2147483719" r:id="rId71"/>
    <p:sldLayoutId id="2147483713" r:id="rId72"/>
    <p:sldLayoutId id="2147483708" r:id="rId73"/>
    <p:sldLayoutId id="2147483707" r:id="rId74"/>
    <p:sldLayoutId id="2147483702" r:id="rId75"/>
    <p:sldLayoutId id="2147483694" r:id="rId76"/>
    <p:sldLayoutId id="2147483691" r:id="rId77"/>
    <p:sldLayoutId id="2147483690" r:id="rId78"/>
    <p:sldLayoutId id="2147483682" r:id="rId79"/>
    <p:sldLayoutId id="2147483681" r:id="rId80"/>
    <p:sldLayoutId id="2147483673" r:id="rId81"/>
    <p:sldLayoutId id="2147483672" r:id="rId82"/>
    <p:sldLayoutId id="2147483662" r:id="rId83"/>
    <p:sldLayoutId id="2147483661" r:id="rId84"/>
    <p:sldLayoutId id="2147483651" r:id="rId85"/>
    <p:sldLayoutId id="2147483652" r:id="rId86"/>
    <p:sldLayoutId id="2147483653" r:id="rId87"/>
    <p:sldLayoutId id="2147483654" r:id="rId88"/>
    <p:sldLayoutId id="2147483655" r:id="rId89"/>
    <p:sldLayoutId id="2147483885" r:id="rId90"/>
    <p:sldLayoutId id="2147483884" r:id="rId91"/>
    <p:sldLayoutId id="2147483883" r:id="rId92"/>
    <p:sldLayoutId id="2147483882" r:id="rId93"/>
    <p:sldLayoutId id="2147483881" r:id="rId94"/>
    <p:sldLayoutId id="2147483880" r:id="rId95"/>
    <p:sldLayoutId id="2147483879" r:id="rId96"/>
    <p:sldLayoutId id="2147483878" r:id="rId97"/>
    <p:sldLayoutId id="2147483877" r:id="rId98"/>
    <p:sldLayoutId id="2147483876" r:id="rId99"/>
    <p:sldLayoutId id="2147483875" r:id="rId100"/>
    <p:sldLayoutId id="2147483874" r:id="rId101"/>
    <p:sldLayoutId id="2147483872" r:id="rId102"/>
    <p:sldLayoutId id="2147483871" r:id="rId103"/>
    <p:sldLayoutId id="2147483867" r:id="rId104"/>
    <p:sldLayoutId id="2147483866" r:id="rId105"/>
    <p:sldLayoutId id="2147483865" r:id="rId106"/>
    <p:sldLayoutId id="2147483864" r:id="rId107"/>
    <p:sldLayoutId id="2147483863" r:id="rId108"/>
    <p:sldLayoutId id="2147483862" r:id="rId109"/>
    <p:sldLayoutId id="2147483856" r:id="rId110"/>
    <p:sldLayoutId id="2147483855" r:id="rId111"/>
    <p:sldLayoutId id="2147483854" r:id="rId112"/>
    <p:sldLayoutId id="2147483853" r:id="rId113"/>
    <p:sldLayoutId id="2147483852" r:id="rId114"/>
    <p:sldLayoutId id="2147483851" r:id="rId115"/>
    <p:sldLayoutId id="2147483849" r:id="rId116"/>
    <p:sldLayoutId id="2147483848" r:id="rId117"/>
    <p:sldLayoutId id="2147483847" r:id="rId118"/>
    <p:sldLayoutId id="2147483846" r:id="rId119"/>
    <p:sldLayoutId id="2147483844" r:id="rId120"/>
    <p:sldLayoutId id="2147483843" r:id="rId121"/>
    <p:sldLayoutId id="2147483841" r:id="rId122"/>
    <p:sldLayoutId id="2147483840" r:id="rId123"/>
    <p:sldLayoutId id="2147483839" r:id="rId124"/>
    <p:sldLayoutId id="2147483838" r:id="rId125"/>
    <p:sldLayoutId id="2147483836" r:id="rId126"/>
    <p:sldLayoutId id="2147483835" r:id="rId127"/>
    <p:sldLayoutId id="2147483834" r:id="rId128"/>
    <p:sldLayoutId id="2147483829" r:id="rId129"/>
    <p:sldLayoutId id="2147483828" r:id="rId130"/>
    <p:sldLayoutId id="2147483827" r:id="rId131"/>
    <p:sldLayoutId id="2147483825" r:id="rId132"/>
    <p:sldLayoutId id="2147483824" r:id="rId133"/>
    <p:sldLayoutId id="2147483823" r:id="rId134"/>
    <p:sldLayoutId id="2147483822" r:id="rId135"/>
    <p:sldLayoutId id="2147483821" r:id="rId136"/>
    <p:sldLayoutId id="2147483820" r:id="rId137"/>
    <p:sldLayoutId id="2147483819" r:id="rId138"/>
    <p:sldLayoutId id="2147483815" r:id="rId139"/>
    <p:sldLayoutId id="2147483814" r:id="rId140"/>
    <p:sldLayoutId id="2147483813" r:id="rId141"/>
    <p:sldLayoutId id="2147483812" r:id="rId142"/>
    <p:sldLayoutId id="2147483809" r:id="rId143"/>
    <p:sldLayoutId id="2147483808" r:id="rId144"/>
    <p:sldLayoutId id="2147483807" r:id="rId145"/>
    <p:sldLayoutId id="2147483805" r:id="rId146"/>
    <p:sldLayoutId id="2147483803" r:id="rId147"/>
    <p:sldLayoutId id="2147483801" r:id="rId148"/>
    <p:sldLayoutId id="2147483800" r:id="rId149"/>
    <p:sldLayoutId id="2147483799" r:id="rId150"/>
    <p:sldLayoutId id="2147483791" r:id="rId151"/>
    <p:sldLayoutId id="2147483790" r:id="rId152"/>
    <p:sldLayoutId id="2147483789" r:id="rId153"/>
    <p:sldLayoutId id="2147483786" r:id="rId154"/>
    <p:sldLayoutId id="2147483785" r:id="rId155"/>
    <p:sldLayoutId id="2147483784" r:id="rId156"/>
    <p:sldLayoutId id="2147483777" r:id="rId157"/>
    <p:sldLayoutId id="2147483776" r:id="rId158"/>
    <p:sldLayoutId id="2147483774" r:id="rId159"/>
    <p:sldLayoutId id="2147483773" r:id="rId160"/>
    <p:sldLayoutId id="2147483772" r:id="rId161"/>
    <p:sldLayoutId id="2147483769" r:id="rId162"/>
    <p:sldLayoutId id="2147483767" r:id="rId163"/>
    <p:sldLayoutId id="2147483766" r:id="rId164"/>
    <p:sldLayoutId id="2147483763" r:id="rId165"/>
    <p:sldLayoutId id="2147483762" r:id="rId166"/>
    <p:sldLayoutId id="2147483761" r:id="rId167"/>
    <p:sldLayoutId id="2147483760" r:id="rId168"/>
    <p:sldLayoutId id="2147483758" r:id="rId169"/>
    <p:sldLayoutId id="2147483757" r:id="rId170"/>
    <p:sldLayoutId id="2147483754" r:id="rId171"/>
    <p:sldLayoutId id="2147483753" r:id="rId172"/>
    <p:sldLayoutId id="2147483741" r:id="rId173"/>
    <p:sldLayoutId id="2147483739" r:id="rId174"/>
    <p:sldLayoutId id="2147483734" r:id="rId175"/>
    <p:sldLayoutId id="2147483733" r:id="rId176"/>
    <p:sldLayoutId id="2147483732" r:id="rId177"/>
    <p:sldLayoutId id="2147483730" r:id="rId178"/>
    <p:sldLayoutId id="2147483729" r:id="rId179"/>
    <p:sldLayoutId id="2147483728" r:id="rId180"/>
    <p:sldLayoutId id="2147483727" r:id="rId181"/>
    <p:sldLayoutId id="2147483726" r:id="rId182"/>
    <p:sldLayoutId id="2147483725" r:id="rId183"/>
    <p:sldLayoutId id="2147483724" r:id="rId184"/>
    <p:sldLayoutId id="2147483723" r:id="rId185"/>
    <p:sldLayoutId id="2147483722" r:id="rId186"/>
    <p:sldLayoutId id="2147483721" r:id="rId187"/>
    <p:sldLayoutId id="2147483720" r:id="rId188"/>
    <p:sldLayoutId id="2147483718" r:id="rId189"/>
    <p:sldLayoutId id="2147483717" r:id="rId190"/>
    <p:sldLayoutId id="2147483716" r:id="rId191"/>
    <p:sldLayoutId id="2147483715" r:id="rId192"/>
    <p:sldLayoutId id="2147483714" r:id="rId193"/>
    <p:sldLayoutId id="2147483712" r:id="rId194"/>
    <p:sldLayoutId id="2147483711" r:id="rId195"/>
    <p:sldLayoutId id="2147483710" r:id="rId196"/>
    <p:sldLayoutId id="2147483709" r:id="rId197"/>
    <p:sldLayoutId id="2147483706" r:id="rId198"/>
    <p:sldLayoutId id="2147483705" r:id="rId199"/>
    <p:sldLayoutId id="2147483704" r:id="rId200"/>
    <p:sldLayoutId id="2147483703" r:id="rId201"/>
    <p:sldLayoutId id="2147483701" r:id="rId202"/>
    <p:sldLayoutId id="2147483699" r:id="rId203"/>
    <p:sldLayoutId id="2147483698" r:id="rId204"/>
    <p:sldLayoutId id="2147483697" r:id="rId205"/>
    <p:sldLayoutId id="2147483696" r:id="rId206"/>
    <p:sldLayoutId id="2147483695" r:id="rId207"/>
    <p:sldLayoutId id="2147483693" r:id="rId208"/>
    <p:sldLayoutId id="2147483692" r:id="rId209"/>
    <p:sldLayoutId id="2147483689" r:id="rId210"/>
    <p:sldLayoutId id="2147483688" r:id="rId211"/>
    <p:sldLayoutId id="2147483687" r:id="rId212"/>
    <p:sldLayoutId id="2147483686" r:id="rId213"/>
    <p:sldLayoutId id="2147483685" r:id="rId214"/>
    <p:sldLayoutId id="2147483684" r:id="rId215"/>
    <p:sldLayoutId id="2147483683" r:id="rId216"/>
    <p:sldLayoutId id="2147483680" r:id="rId217"/>
    <p:sldLayoutId id="2147483679" r:id="rId218"/>
    <p:sldLayoutId id="2147483678" r:id="rId219"/>
    <p:sldLayoutId id="2147483677" r:id="rId220"/>
    <p:sldLayoutId id="2147483676" r:id="rId221"/>
    <p:sldLayoutId id="2147483675" r:id="rId222"/>
    <p:sldLayoutId id="2147483674" r:id="rId223"/>
    <p:sldLayoutId id="2147483671" r:id="rId224"/>
    <p:sldLayoutId id="2147483670" r:id="rId225"/>
    <p:sldLayoutId id="2147483669" r:id="rId226"/>
    <p:sldLayoutId id="2147483668" r:id="rId227"/>
    <p:sldLayoutId id="2147483664" r:id="rId228"/>
    <p:sldLayoutId id="2147483663" r:id="rId229"/>
    <p:sldLayoutId id="2147483656" r:id="rId230"/>
    <p:sldLayoutId id="2147483657" r:id="rId231"/>
    <p:sldLayoutId id="2147483658" r:id="rId232"/>
    <p:sldLayoutId id="2147483659" r:id="rId233"/>
    <p:sldLayoutId id="2147483660" r:id="rId234"/>
    <p:sldLayoutId id="2147483667" r:id="rId235"/>
    <p:sldLayoutId id="2147483666" r:id="rId236"/>
    <p:sldLayoutId id="2147483665" r:id="rId237"/>
    <p:sldLayoutId id="2147483886" r:id="rId2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3.wma"/><Relationship Id="rId7" Type="http://schemas.openxmlformats.org/officeDocument/2006/relationships/slideLayout" Target="../slideLayouts/slideLayout89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media4.wma"/><Relationship Id="rId5" Type="http://schemas.microsoft.com/office/2007/relationships/media" Target="../media/media4.wma"/><Relationship Id="rId10" Type="http://schemas.openxmlformats.org/officeDocument/2006/relationships/image" Target="../media/image19.png"/><Relationship Id="rId4" Type="http://schemas.openxmlformats.org/officeDocument/2006/relationships/audio" Target="../media/media3.wma"/><Relationship Id="rId9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ui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ui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u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3000" y="500970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ngọn núi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8643" y="5006165"/>
            <a:ext cx="113595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ui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86200" y="6166484"/>
            <a:ext cx="149720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47" t="29166" r="27159" b="7291"/>
          <a:stretch/>
        </p:blipFill>
        <p:spPr>
          <a:xfrm>
            <a:off x="85924" y="1701397"/>
            <a:ext cx="590237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70617" y="291844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ưi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ưi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ư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F40CC2"/>
                  </a:solidFill>
                  <a:latin typeface="UTM Avo" panose="02040603050506020204" pitchFamily="18" charset="0"/>
                </a:rPr>
                <a:t>i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0" y="5109021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gửi thư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49274" y="6324600"/>
            <a:ext cx="136352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57075" y="5103013"/>
            <a:ext cx="175840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87" t="32293" r="38872" b="14582"/>
          <a:stretch/>
        </p:blipFill>
        <p:spPr>
          <a:xfrm>
            <a:off x="2103438" y="2076741"/>
            <a:ext cx="2834490" cy="31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1872330"/>
            <a:ext cx="1474722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u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1" y="1872330"/>
            <a:ext cx="16002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ư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872330"/>
            <a:ext cx="11430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i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2600" y="1872330"/>
            <a:ext cx="16764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i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65728" y="291844"/>
            <a:ext cx="2942771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ui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009706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ngọn núi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5560" y="5009714"/>
            <a:ext cx="113595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ui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1347" t="29166" r="27159" b="7291"/>
          <a:stretch/>
        </p:blipFill>
        <p:spPr>
          <a:xfrm>
            <a:off x="85924" y="1701397"/>
            <a:ext cx="5902377" cy="34290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7811093" y="288215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ưi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4476" y="5105392"/>
            <a:ext cx="5465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gửi thư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98995" y="5094759"/>
            <a:ext cx="1758404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34187" t="32293" r="38872" b="14582"/>
          <a:stretch/>
        </p:blipFill>
        <p:spPr>
          <a:xfrm>
            <a:off x="8043914" y="2073112"/>
            <a:ext cx="2834490" cy="31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ui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ưi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5854" y="3679984"/>
            <a:ext cx="452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núi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8033" y="3670469"/>
            <a:ext cx="29718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ui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0" y="367998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gửi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48332" y="3671587"/>
            <a:ext cx="2734859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475" t="29166" r="25402" b="7291"/>
          <a:stretch/>
        </p:blipFill>
        <p:spPr>
          <a:xfrm>
            <a:off x="838200" y="-1"/>
            <a:ext cx="10287000" cy="624840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14600" y="3200400"/>
            <a:ext cx="5334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559800" y="3233057"/>
            <a:ext cx="7366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38800" y="3233057"/>
            <a:ext cx="83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753600" y="6139037"/>
            <a:ext cx="609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6139037"/>
            <a:ext cx="4572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86400" y="6139037"/>
            <a:ext cx="7620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2823" y="5501920"/>
            <a:ext cx="3688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anose="02040603050506020204" pitchFamily="18" charset="0"/>
              </a:rPr>
              <a:t>khung cửi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1800" y="4795466"/>
            <a:ext cx="609600" cy="609600"/>
          </a:xfrm>
          <a:prstGeom prst="rect">
            <a:avLst/>
          </a:prstGeom>
        </p:spPr>
      </p:pic>
      <p:pic>
        <p:nvPicPr>
          <p:cNvPr id="1026" name="Picture 2" descr="Saigon Tim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8305800" cy="51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0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102. ui - ưi (tiết 1)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16031" t="29166" r="9590" b="7291"/>
          <a:stretch/>
        </p:blipFill>
        <p:spPr>
          <a:xfrm>
            <a:off x="152400" y="533400"/>
            <a:ext cx="11898443" cy="5715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3429000" y="3189516"/>
            <a:ext cx="9906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33400" y="3200401"/>
            <a:ext cx="10668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81600" y="3189516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990600" y="1981201"/>
            <a:ext cx="2133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57600" y="6172199"/>
            <a:ext cx="2133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569266"/>
            <a:ext cx="2667000" cy="2550467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2972" y="1959431"/>
            <a:ext cx="609600" cy="6096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24700" y="3200401"/>
            <a:ext cx="609600" cy="6096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104900" y="4419602"/>
            <a:ext cx="8001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24700" y="4136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3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52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31" t="29166" r="9590" b="7291"/>
          <a:stretch/>
        </p:blipFill>
        <p:spPr>
          <a:xfrm>
            <a:off x="152400" y="533400"/>
            <a:ext cx="11898443" cy="571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569266"/>
            <a:ext cx="2667000" cy="25504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2000" y="12954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114" y="198120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24428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3048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86400" y="3733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1114" y="49530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048000" y="5638800"/>
            <a:ext cx="762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0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15581" y="1827214"/>
            <a:ext cx="38298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871036"/>
            <a:ext cx="8563239" cy="11944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đ</a:t>
            </a:r>
            <a:r>
              <a:rPr lang="en-US" sz="4400" b="1" noProof="0">
                <a:solidFill>
                  <a:srgbClr val="002060"/>
                </a:solidFill>
                <a:latin typeface="UTM Avo" panose="02040603050506020204" pitchFamily="18" charset="0"/>
              </a:rPr>
              <a:t>ĩa xôi         phơi thóc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657600"/>
            <a:ext cx="11102970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UTM Avo" panose="02040603050506020204" pitchFamily="18" charset="0"/>
              </a:rPr>
              <a:t>Chó sói đi săn mồi khi màn đêm buông xuống.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Điền 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ôi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 hay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ơi</a:t>
            </a:r>
            <a:r>
              <a:rPr lang="en-US" sz="4400" b="1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48100" y="3770099"/>
            <a:ext cx="4495800" cy="1295400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UTM Avo" panose="02040603050506020204" pitchFamily="18" charset="0"/>
              </a:rPr>
              <a:t>b</a:t>
            </a:r>
            <a:r>
              <a:rPr lang="en-US" sz="2800">
                <a:latin typeface="UTM Avo" panose="02040603050506020204" pitchFamily="18" charset="0"/>
              </a:rPr>
              <a:t>………</a:t>
            </a:r>
            <a:r>
              <a:rPr lang="en-US" sz="5400">
                <a:latin typeface="UTM Avo" panose="02040603050506020204" pitchFamily="18" charset="0"/>
              </a:rPr>
              <a:t> l</a:t>
            </a:r>
            <a:r>
              <a:rPr lang="en-US" sz="2800">
                <a:latin typeface="UTM Avo" panose="02040603050506020204" pitchFamily="18" charset="0"/>
              </a:rPr>
              <a:t>……...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7862" y="3956134"/>
            <a:ext cx="776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UTM Avo" panose="02040603050506020204" pitchFamily="18" charset="0"/>
              </a:rPr>
              <a:t>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4274403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323" y="3973384"/>
            <a:ext cx="776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FFFF00"/>
                </a:solidFill>
                <a:latin typeface="UTM Avo" panose="02040603050506020204" pitchFamily="18" charset="0"/>
              </a:rPr>
              <a:t>ôi</a:t>
            </a: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5" grpId="0"/>
      <p:bldP spid="5" grpId="1"/>
      <p:bldP spid="7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Nói 1 câu có tiếng chứa vần </a:t>
            </a:r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ơi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102. ui – ư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i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22929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166</Words>
  <Application>Microsoft Office PowerPoint</Application>
  <PresentationFormat>Widescreen</PresentationFormat>
  <Paragraphs>62</Paragraphs>
  <Slides>22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149</cp:revision>
  <dcterms:created xsi:type="dcterms:W3CDTF">2021-11-07T09:12:58Z</dcterms:created>
  <dcterms:modified xsi:type="dcterms:W3CDTF">2025-01-23T06:05:43Z</dcterms:modified>
</cp:coreProperties>
</file>