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5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57" r:id="rId3"/>
    <p:sldId id="258" r:id="rId4"/>
    <p:sldId id="260" r:id="rId5"/>
    <p:sldId id="261" r:id="rId6"/>
    <p:sldId id="263" r:id="rId7"/>
    <p:sldId id="266" r:id="rId8"/>
    <p:sldId id="267" r:id="rId9"/>
    <p:sldId id="269" r:id="rId10"/>
    <p:sldId id="271" r:id="rId11"/>
    <p:sldId id="280" r:id="rId12"/>
    <p:sldId id="278" r:id="rId13"/>
    <p:sldId id="273" r:id="rId14"/>
    <p:sldId id="274" r:id="rId15"/>
    <p:sldId id="279" r:id="rId16"/>
    <p:sldId id="275" r:id="rId17"/>
    <p:sldId id="282" r:id="rId18"/>
    <p:sldId id="28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76F8-8E94-40F4-8515-2457FCA055E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02FA-2C38-402F-8E5D-D968A23B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9DC42-C0CE-48D4-85D7-41EFBDB62C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A665-396E-41FB-AA77-5B130EFC52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15E2-165A-4DDD-9CE5-AB3B39FAE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7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4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3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23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9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2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9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0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3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1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8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6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2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1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7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3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6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5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0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4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8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5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7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388A-C45C-4039-AFC1-03A95CB4C58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E854-5CC7-4DBC-9E19-4A3DD0B0A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77" r:id="rId12"/>
    <p:sldLayoutId id="2147483676" r:id="rId13"/>
    <p:sldLayoutId id="2147483675" r:id="rId14"/>
    <p:sldLayoutId id="2147483674" r:id="rId15"/>
    <p:sldLayoutId id="2147483670" r:id="rId16"/>
    <p:sldLayoutId id="2147483669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50" r:id="rId26"/>
    <p:sldLayoutId id="2147483680" r:id="rId27"/>
    <p:sldLayoutId id="2147483679" r:id="rId28"/>
    <p:sldLayoutId id="2147483673" r:id="rId29"/>
    <p:sldLayoutId id="2147483672" r:id="rId30"/>
    <p:sldLayoutId id="2147483660" r:id="rId31"/>
    <p:sldLayoutId id="2147483651" r:id="rId32"/>
    <p:sldLayoutId id="2147483652" r:id="rId33"/>
    <p:sldLayoutId id="2147483653" r:id="rId34"/>
    <p:sldLayoutId id="2147483654" r:id="rId35"/>
    <p:sldLayoutId id="2147483655" r:id="rId36"/>
    <p:sldLayoutId id="2147483678" r:id="rId37"/>
    <p:sldLayoutId id="2147483671" r:id="rId38"/>
    <p:sldLayoutId id="2147483656" r:id="rId39"/>
    <p:sldLayoutId id="2147483657" r:id="rId40"/>
    <p:sldLayoutId id="2147483658" r:id="rId41"/>
    <p:sldLayoutId id="2147483659" r:id="rId42"/>
    <p:sldLayoutId id="2147483691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slide" Target="slide16.xml"/><Relationship Id="rId3" Type="http://schemas.openxmlformats.org/officeDocument/2006/relationships/slide" Target="slide15.xml"/><Relationship Id="rId21" Type="http://schemas.openxmlformats.org/officeDocument/2006/relationships/image" Target="../media/image24.gif"/><Relationship Id="rId7" Type="http://schemas.openxmlformats.org/officeDocument/2006/relationships/slide" Target="slide14.xml"/><Relationship Id="rId12" Type="http://schemas.openxmlformats.org/officeDocument/2006/relationships/slide" Target="slide13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slide" Target="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slide" Target="slide10.xml"/><Relationship Id="rId15" Type="http://schemas.openxmlformats.org/officeDocument/2006/relationships/image" Target="../media/image20.png"/><Relationship Id="rId10" Type="http://schemas.openxmlformats.org/officeDocument/2006/relationships/image" Target="../media/image17.jpeg"/><Relationship Id="rId19" Type="http://schemas.openxmlformats.org/officeDocument/2006/relationships/image" Target="../media/image23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slide" Target="slide17.xml"/><Relationship Id="rId22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3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7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3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9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oi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"/>
          <a:stretch/>
        </p:blipFill>
        <p:spPr>
          <a:xfrm>
            <a:off x="1160615" y="156754"/>
            <a:ext cx="9629306" cy="6620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72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2" y="0"/>
            <a:ext cx="10640621" cy="6714307"/>
          </a:xfrm>
        </p:spPr>
      </p:pic>
    </p:spTree>
    <p:extLst>
      <p:ext uri="{BB962C8B-B14F-4D97-AF65-F5344CB8AC3E}">
        <p14:creationId xmlns:p14="http://schemas.microsoft.com/office/powerpoint/2010/main" val="260262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6" y="0"/>
            <a:ext cx="12335256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8216" y="1167735"/>
            <a:ext cx="8284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/>
              </a:rPr>
              <a:t>Thêm sắc cho hoa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2640" y="0"/>
            <a:ext cx="859536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3261360" y="914400"/>
            <a:ext cx="3438526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2597029" y="2880121"/>
            <a:ext cx="229008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8" name="Oval 36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6462392" y="1107753"/>
            <a:ext cx="1962928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0" name="Oval 54">
              <a:hlinkClick r:id="rId7" action="ppaction://hlinksldjump" highlightClick="1"/>
              <a:hlinkHover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336736" y="279151"/>
            <a:ext cx="2208294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1158240" y="6019800"/>
            <a:ext cx="820674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8473440" y="838200"/>
            <a:ext cx="4572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9006841" y="1895475"/>
            <a:ext cx="57912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6673296" y="314326"/>
            <a:ext cx="57252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3043254" y="2453580"/>
            <a:ext cx="57252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996683" y="3195091"/>
            <a:ext cx="2126504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8290560" y="3124200"/>
            <a:ext cx="73152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991963" y="3196584"/>
            <a:ext cx="2126504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84" name="Oval 45">
              <a:hlinkClick r:id="rId1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62392" y="1083876"/>
            <a:ext cx="1962928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76" name="Oval 54">
              <a:hlinkClick r:id="rId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353641" y="250187"/>
            <a:ext cx="2208294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8" name="Oval 17">
              <a:hlinkClick r:id="rId7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1356" y="2880121"/>
            <a:ext cx="229008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0" name="Oval 36">
              <a:hlinkClick r:id="rId18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0" y="5417686"/>
            <a:ext cx="109728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0"/>
            <a:ext cx="2085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90" y="187327"/>
            <a:ext cx="1506856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30" y="339725"/>
            <a:ext cx="17221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412" y="-117474"/>
            <a:ext cx="2152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oi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lang="en-US" sz="3360" b="1" noProof="0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ây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36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336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…..</a:t>
            </a:r>
            <a:r>
              <a:rPr lang="en-US" sz="3360" b="1" noProof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743191" y="307087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8353291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ây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7524200" y="2246815"/>
            <a:ext cx="60960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lang="en-US" sz="3000" kern="10" dirty="0">
                <a:solidFill>
                  <a:srgbClr val="FFFF00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2</a:t>
            </a:r>
            <a:endParaRPr kumimoji="0" lang="en-US" sz="3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lt"/>
              <a:cs typeface="Calibri Light" panose="020F0302020204030204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2496356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.ây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251460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27047" y="906253"/>
            <a:ext cx="8329177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vần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d…..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phơi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3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3115618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6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nói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3202191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học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  <a:r>
              <a:rPr kumimoji="0" lang="en-US" sz="228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12746" y="1088798"/>
            <a:ext cx="8329177" cy="16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nhai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……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lang="en-US" sz="3000" kern="10" dirty="0">
                <a:solidFill>
                  <a:srgbClr val="FFFF00"/>
                </a:solidFill>
                <a:latin typeface="Calibri Light" panose="020F0302020204030204"/>
                <a:ea typeface="+mj-lt"/>
                <a:cs typeface="Calibri Light" panose="020F0302020204030204"/>
              </a:rPr>
              <a:t>4</a:t>
            </a:r>
            <a:endParaRPr kumimoji="0" lang="en-US" sz="3000" b="0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lt"/>
              <a:cs typeface="Calibri Light" panose="020F0302020204030204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779388" y="337684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cây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7543734" y="3309074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12746" y="1088798"/>
            <a:ext cx="8329177" cy="16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nhớ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kẻ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……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8542" y="2644170"/>
            <a:ext cx="4374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3814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100</a:t>
            </a:r>
            <a:r>
              <a:rPr lang="sv-SE" sz="3600">
                <a:solidFill>
                  <a:srgbClr val="FF0000"/>
                </a:solidFill>
                <a:latin typeface="UTM Avo" panose="02040603050506020204" pitchFamily="18" charset="0"/>
              </a:rPr>
              <a:t>. oi - </a:t>
            </a:r>
            <a:r>
              <a:rPr lang="sv-SE" sz="3600" dirty="0">
                <a:solidFill>
                  <a:srgbClr val="FF0000"/>
                </a:solidFill>
                <a:latin typeface="UTM Avo" panose="02040603050506020204" pitchFamily="18" charset="0"/>
              </a:rPr>
              <a:t>ây (tiết 2)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2092" y="2852057"/>
            <a:ext cx="6821099" cy="212053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9600" b="1" i="0" u="none" strike="noStrike" kern="1200" cap="none" spc="0" normalizeH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6" y="87090"/>
            <a:ext cx="9579428" cy="6518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4772" y="840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506" y="1295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754" y="1757065"/>
            <a:ext cx="28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3028" y="20857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2320" y="20857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5603" y="24951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2320" y="24951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0755" y="24951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686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95793"/>
            <a:ext cx="10025743" cy="6822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692" y="8948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9709" y="2333898"/>
            <a:ext cx="43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021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6121"/>
            <a:ext cx="10025743" cy="68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6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9" y="365761"/>
            <a:ext cx="11384303" cy="6087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080" y="4040776"/>
            <a:ext cx="4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5884" y="4032067"/>
            <a:ext cx="4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14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" y="1550129"/>
            <a:ext cx="12088832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99" y="243840"/>
            <a:ext cx="9746202" cy="6453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2326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9520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222</Words>
  <Application>Microsoft Office PowerPoint</Application>
  <PresentationFormat>Widescreen</PresentationFormat>
  <Paragraphs>53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18</cp:revision>
  <dcterms:created xsi:type="dcterms:W3CDTF">2022-01-16T07:15:16Z</dcterms:created>
  <dcterms:modified xsi:type="dcterms:W3CDTF">2025-01-23T06:00:39Z</dcterms:modified>
</cp:coreProperties>
</file>