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4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6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62" r:id="rId2"/>
    <p:sldMasterId id="2147484024" r:id="rId3"/>
    <p:sldMasterId id="2147484045" r:id="rId4"/>
    <p:sldMasterId id="2147484083" r:id="rId5"/>
    <p:sldMasterId id="2147484101" r:id="rId6"/>
    <p:sldMasterId id="2147484155" r:id="rId7"/>
    <p:sldMasterId id="2147484173" r:id="rId8"/>
    <p:sldMasterId id="2147484178" r:id="rId9"/>
    <p:sldMasterId id="2147484191" r:id="rId10"/>
    <p:sldMasterId id="2147484204" r:id="rId11"/>
    <p:sldMasterId id="2147484217" r:id="rId12"/>
    <p:sldMasterId id="2147484230" r:id="rId13"/>
    <p:sldMasterId id="2147484240" r:id="rId14"/>
    <p:sldMasterId id="2147484245" r:id="rId15"/>
    <p:sldMasterId id="2147484257" r:id="rId16"/>
    <p:sldMasterId id="2147484269" r:id="rId17"/>
  </p:sldMasterIdLst>
  <p:notesMasterIdLst>
    <p:notesMasterId r:id="rId43"/>
  </p:notesMasterIdLst>
  <p:sldIdLst>
    <p:sldId id="257" r:id="rId18"/>
    <p:sldId id="360" r:id="rId19"/>
    <p:sldId id="376" r:id="rId20"/>
    <p:sldId id="377" r:id="rId21"/>
    <p:sldId id="378" r:id="rId22"/>
    <p:sldId id="379" r:id="rId23"/>
    <p:sldId id="380" r:id="rId24"/>
    <p:sldId id="382" r:id="rId25"/>
    <p:sldId id="384" r:id="rId26"/>
    <p:sldId id="385" r:id="rId27"/>
    <p:sldId id="351" r:id="rId28"/>
    <p:sldId id="371" r:id="rId29"/>
    <p:sldId id="390" r:id="rId30"/>
    <p:sldId id="388" r:id="rId31"/>
    <p:sldId id="389" r:id="rId32"/>
    <p:sldId id="391" r:id="rId33"/>
    <p:sldId id="343" r:id="rId34"/>
    <p:sldId id="392" r:id="rId35"/>
    <p:sldId id="394" r:id="rId36"/>
    <p:sldId id="393" r:id="rId37"/>
    <p:sldId id="400" r:id="rId38"/>
    <p:sldId id="402" r:id="rId39"/>
    <p:sldId id="314" r:id="rId40"/>
    <p:sldId id="313" r:id="rId41"/>
    <p:sldId id="315" r:id="rId42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E0EF58-7204-4BB6-B8DF-FD680119B377}">
          <p14:sldIdLst>
            <p14:sldId id="257"/>
            <p14:sldId id="360"/>
            <p14:sldId id="376"/>
            <p14:sldId id="377"/>
            <p14:sldId id="378"/>
            <p14:sldId id="379"/>
            <p14:sldId id="380"/>
            <p14:sldId id="382"/>
            <p14:sldId id="384"/>
            <p14:sldId id="385"/>
            <p14:sldId id="351"/>
            <p14:sldId id="371"/>
            <p14:sldId id="390"/>
            <p14:sldId id="388"/>
            <p14:sldId id="389"/>
            <p14:sldId id="391"/>
            <p14:sldId id="343"/>
            <p14:sldId id="392"/>
            <p14:sldId id="394"/>
            <p14:sldId id="393"/>
            <p14:sldId id="400"/>
            <p14:sldId id="402"/>
          </p14:sldIdLst>
        </p14:section>
        <p14:section name="Untitled Section" id="{DBAC6840-7271-496C-9D75-89A0B1A70A3A}">
          <p14:sldIdLst>
            <p14:sldId id="314"/>
            <p14:sldId id="313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514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A9D2BE-1748-405A-AE01-25EDC67DD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265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A009A-C36B-447C-8E26-126AA711C7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51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8068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3B231-3A94-45AE-A9FD-1C4677C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74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17225-A52E-42D3-9825-914676A1A7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68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9421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078FA-C79D-42A7-B38D-2402A52B601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397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9626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D9C98-000A-42F8-AD88-817ABB98BD8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72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B6FB14-C09F-41F9-90CE-4AED16C5BC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350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327CE-9C48-42EC-A174-D90BEA2C18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8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78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C067092D-7D3A-4E87-9262-D9403E1E70E2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66755C-8AF6-4680-AFD5-14EF11CEF1C6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688945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4FA8E13D-A1C4-4779-BAD7-587A5256B341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C31A9A8-B553-47B3-B9C2-E7FDF9064E9B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69321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C6D0137D-BAAC-4F7D-AE1D-9346AC48A5EA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10D12EE-047E-4F67-92F5-331E06E08CC1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88117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17D94251-EA74-4659-B8B3-B4C4DF79AADE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F8985D0-B352-4FF2-BCC8-3A8B823ECAFC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04168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DA77A163-A8D4-43AE-B003-158B70EA6679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D5691F-AF0A-4E74-A86A-5906163A13A3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50876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E8E4C097-35B2-48E6-81A9-C56A4EC75287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8EA3A0E-273C-40A0-8E9E-D89F78A48830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729886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6D90145A-FA8B-4617-BDC9-00A5F0FD6B2E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B2FA4F3-B0A2-4866-8E5F-3560393513A2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81170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56858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81B4C522-2CA0-4D88-839E-62B3C92E8763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408BC04-53A3-4F0F-823C-23C5E9934249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207928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4F0EE783-112F-476C-9E32-FFD97AEA1008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7A2E78D-C699-42A6-AF6F-27FAB7970EE2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34266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32BC03A0-C9BC-4BEA-943C-D3C56FC9398C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BDBE279-9A8B-4D34-B68C-27A788E934DF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135463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B429CA2A-37A1-4AEA-9705-B6AA01CB8493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C9B0174-F816-443E-A90B-4E8201D368D6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769368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BA99377B-0908-4C86-9705-5D7DE27A74D1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540640A-2E5E-4B86-88E3-152F91E67694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27323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7AC969C7-DD52-41C2-9F0C-8384BADDC75A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30E1D3-37B7-4B37-8AF7-56E268D2DD72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33237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508DBD30-8812-485A-A820-A4561B90ECEE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1865710-099F-42F2-AB49-A0166CFD05AA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510486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ED43A10C-D258-4872-8F3D-7FE3424BBDE9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BC749F5-BB6A-4638-A635-587B1E86CE87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73219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EB47A2DD-A041-43E2-ACB2-4EB2903FE93B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B72A2FF-97B4-4359-8B3E-07D6125CBE4A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20322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0CD92DAF-A4AF-499D-B579-6DF6693858CD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983CEBD-FA9D-4B55-A32D-2AAC80E87537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65765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8CF2036A-2104-4134-B219-D1BF823C8C87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5500B4D-7094-467D-967D-7C8FB8C9580C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685883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793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781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77C0C0C0-3CAD-48B9-B7D4-5D40F10D189D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A484441-3590-464B-AD6B-7429FEDA2D56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252060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0A6C7C96-E96E-42E2-8DE4-9EBA2ABEC32F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0F853D-0085-495D-A3C1-9C6EF6152A6C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15867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13F5B19F-720E-4412-B1BC-2CEF604C590E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5AE0081-36E2-461A-A900-3EEDFCFA45A1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47069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E9D0FDA3-126C-43E2-AF53-BC185A11D6E5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3038AF0-5852-4035-A38D-AAF9E5EE4757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94200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1F85B93E-85F0-45E6-8910-CB674B33BEEF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3D0D722-905D-4A4B-9D67-B32BFA92F0AC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43258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599ABB8A-78F0-4B99-8119-F84B2D1D4ECC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F373F3A-30BF-4845-9CF6-ACB3B6E96197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459393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64017A99-423F-4EAB-9F5B-E94917D2EA3C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62F4BF-1F35-4B21-8495-41D7383DB0EF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248142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B59E9B9E-A53E-4D54-B215-F77247B93DF6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33E43-385A-47F5-9B57-1D1225CB3B91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33818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9D8662BA-2ADE-4D46-A7FD-F269C94E84EF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83AFE7E-5A25-4BB9-8DFC-C88AB742D40F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44059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E649A517-B762-4807-8F99-20F2575D0165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02B4416-D6D4-436B-92C2-CF136E97AC4F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95601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4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78E6E5BD-C555-4D5B-A3CD-80F6E42F9BB7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056443E-01CB-42A8-8318-E34E0DC229F5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925104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20662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85157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D71D723-ED23-46AE-8734-597FA5F88D85}" type="datetimeFigureOut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3765BA-33EF-49DD-B272-D0C0A8BFC6AB}" type="slidenum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328285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C4D7791-0ED6-40A7-84BC-DB61432D4490}" type="datetimeFigureOut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89E8A6-8F42-40D9-B524-6FE7F9487551}" type="slidenum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634635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6628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11033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D71D723-ED23-46AE-8734-597FA5F88D85}" type="datetimeFigureOut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3765BA-33EF-49DD-B272-D0C0A8BFC6AB}" type="slidenum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42624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C4D7791-0ED6-40A7-84BC-DB61432D4490}" type="datetimeFigureOut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89E8A6-8F42-40D9-B524-6FE7F9487551}" type="slidenum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38864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1356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14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2381" y="-1588"/>
            <a:ext cx="9146381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730403"/>
            <a:ext cx="5648623" cy="1204306"/>
          </a:xfrm>
        </p:spPr>
        <p:txBody>
          <a:bodyPr bIns="9144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27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05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ADA05D8-94DB-405F-B1F2-15069CD22136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7847B8-0D0C-4739-944B-296CD0660761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589392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36C52E9-FA5A-47D0-88AC-896A7A018CA6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4D6859-05E2-4CA4-B317-33795668CD8E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475550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2381" y="-1588"/>
            <a:ext cx="9146381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9"/>
            <a:ext cx="5650992" cy="1207509"/>
          </a:xfrm>
        </p:spPr>
        <p:txBody>
          <a:bodyPr bIns="9144" anchor="b"/>
          <a:lstStyle>
            <a:lvl1pPr algn="l">
              <a:def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05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BA3DCD7-1A6D-4D04-844E-56E2007C210C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4F4864-AAC9-4DF7-B748-81EBD565D3B3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64490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51ED3EA-2EFF-4A99-8122-FB4BBC244EA6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105B767-1598-46D2-B24F-CA0D86726F6C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99953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50" b="0" kern="1200" cap="all" spc="3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50" b="0" kern="1200" cap="all" spc="3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15A192E-B279-449D-97BD-B205D7EFB015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27AAD75-782A-463E-8E21-76CE94555718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48134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597D907-F922-410A-80FB-81953875D389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AB907D3-E08F-4E28-A019-ADC5A061927C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633063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C9919AC-BF09-4926-AC14-F04804BB0650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547E5FA-EDF1-47F0-9AE2-1362F90CCE29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093679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5"/>
            <a:ext cx="5212080" cy="1089427"/>
          </a:xfrm>
        </p:spPr>
        <p:txBody>
          <a:bodyPr bIns="0" anchor="b"/>
          <a:lstStyle>
            <a:lvl1pPr algn="l">
              <a:defRPr kumimoji="0" lang="en-US" sz="2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4"/>
            <a:ext cx="3807779" cy="332468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05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EA1C8B6-8DDC-481E-AAB3-9351FD724B4E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CCB9C9-1E8C-4D9C-815E-F6B12156A810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722863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1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2180529"/>
            <a:ext cx="6096545" cy="740664"/>
          </a:xfrm>
        </p:spPr>
        <p:txBody>
          <a:bodyPr/>
          <a:lstStyle>
            <a:lvl1pPr marL="0" indent="0"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5664290-8049-49C1-9512-0D24D935E09E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48CF4B4-7620-48C3-B722-2030B0C436AD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17117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BC5EC2E-38B8-474C-B402-0BB1D73D68A3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C5C0AE7-4377-4EE0-93C7-9FDFE9F069A6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273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599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4D3B881-054C-411D-B393-79BB56016E3B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536C9AA-EB71-4947-9DB8-2152617029FF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852380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826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835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315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78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294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067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020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512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4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116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319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724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709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785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751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389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867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682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957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009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329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347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30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1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6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8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41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7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75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75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75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2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6418" y="0"/>
            <a:ext cx="91904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97561B3B-9BA6-4C4D-8B30-45AEED0A18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DA5AD-FBF5-4393-A73C-EEA18769A2C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31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97561B3B-9BA6-4C4D-8B30-45AEED0A18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DA5AD-FBF5-4393-A73C-EEA18769A2C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6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5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97561B3B-9BA6-4C4D-8B30-45AEED0A18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DA5AD-FBF5-4393-A73C-EEA18769A2C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74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90897"/>
            <a:ext cx="946026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949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386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509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913865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80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913865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632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913865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39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58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22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81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21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39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78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60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9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23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92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63E243-DEFF-4DAC-A5B0-485AAF017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5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141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67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41" y="41286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784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483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5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586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4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9138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913865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51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5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282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9143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90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244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403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4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57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578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5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172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9143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6999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54626C44-C5B0-4C26-A27C-018224218D0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C43DD-ACF9-4513-8E01-F50442954FF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42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54626C44-C5B0-4C26-A27C-018224218D0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C43DD-ACF9-4513-8E01-F50442954FF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06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0488"/>
            <a:ext cx="9460706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8;p7"/>
          <p:cNvSpPr/>
          <p:nvPr/>
        </p:nvSpPr>
        <p:spPr>
          <a:xfrm>
            <a:off x="1971675" y="1930400"/>
            <a:ext cx="639366" cy="852488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971675" y="1930400"/>
            <a:ext cx="639366" cy="852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Google Shape;15;p7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A710EE7-B7A2-4E68-862D-6824557E05A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Google Shape;16;p7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Google Shape;17;p7"/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72703-2EDC-4F43-B4E4-2C1B64E192C7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87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;p8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9"/>
            <a:ext cx="913923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3;p8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EE37B86A-023C-45E8-8DE9-558C5E80F91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Google Shape;24;p8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Google Shape;25;p8"/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5B49F-CBBE-45E8-80B2-2B4D1ADD2286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73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1589"/>
            <a:ext cx="91249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30;p9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5360C9CD-0878-4D77-ADE1-03D496B603A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Google Shape;31;p9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Google Shape;32;p9"/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9E217C-2828-4993-B881-79E0B2F3E7CF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52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1589"/>
            <a:ext cx="91249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40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;p1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1589"/>
            <a:ext cx="91249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37;p10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B97645B9-7F15-4E40-A4AF-3F80AA8C44C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Google Shape;38;p10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Google Shape;39;p10"/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387C5B-848F-416B-B1F1-4247005C26A6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50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49;p1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46;p11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EC414362-46EE-4896-B218-A1FE99B3E57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Google Shape;47;p11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Google Shape;48;p11"/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44EE1-B99B-4C80-8FCE-BD365305553E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152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0488"/>
            <a:ext cx="9460706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 userDrawn="1"/>
        </p:nvSpPr>
        <p:spPr>
          <a:xfrm>
            <a:off x="1971675" y="1930400"/>
            <a:ext cx="639366" cy="852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E9EF9-EF91-4B88-878E-BD20DD6C02F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E85DF9-A6B8-4122-8F6A-76AF0DC791BA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475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5854F-096A-49DC-B824-8F1D2E59B62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513C-63FB-4558-8753-509591E7919B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534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C7317-9D1F-4111-A195-74AAA5A1DE6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B6F482-35EE-48FA-B688-40CEF3D40670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0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31B50-E86E-4AC4-AF32-85B1020B149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2D0307-8709-4BF0-A4C8-6490D6DA4DA1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44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0488"/>
            <a:ext cx="9460706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 userDrawn="1"/>
        </p:nvSpPr>
        <p:spPr>
          <a:xfrm>
            <a:off x="1971675" y="1930400"/>
            <a:ext cx="639366" cy="852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104665-965A-4507-8F68-DB4D6E5D92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B46FAD-C215-48FA-AF48-7ADE7561A6B8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05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C28A9-63ED-4B0A-970B-DF8359F856F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4FF7C0-7BFD-4D41-A5ED-7A7070AC6AE3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622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09011-9377-4AFA-8503-9887F322F80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0BC89F-BD6B-4C72-96E1-B60E6A728C82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680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FACF0-1C9D-4A0B-99AD-D64DA7021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A0CD2-A4A4-47A6-80DA-B5B51627C1DA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54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0488"/>
            <a:ext cx="9460706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8;p7"/>
          <p:cNvSpPr>
            <a:spLocks noChangeArrowheads="1"/>
          </p:cNvSpPr>
          <p:nvPr/>
        </p:nvSpPr>
        <p:spPr bwMode="auto">
          <a:xfrm>
            <a:off x="1971675" y="1930400"/>
            <a:ext cx="639366" cy="852488"/>
          </a:xfrm>
          <a:prstGeom prst="ellipse">
            <a:avLst/>
          </a:prstGeom>
          <a:solidFill>
            <a:srgbClr val="FEE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Oval 9"/>
          <p:cNvSpPr/>
          <p:nvPr/>
        </p:nvSpPr>
        <p:spPr>
          <a:xfrm>
            <a:off x="1971675" y="1930400"/>
            <a:ext cx="639366" cy="852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Google Shape;15;p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32D63395-A272-4DEE-9611-62BF04D2844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;p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7;p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AFCB1-58E5-440E-9D0F-B440C8CBB455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07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9"/>
            <a:ext cx="913923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Google Shape;23;p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57CB127A-9F16-4B4A-8D6F-1460A4AB9F1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4;p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5;p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D1B8A-61DA-4AD2-B195-B935A445BA6A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99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1589"/>
            <a:ext cx="91249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Google Shape;30;p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8D4B1F54-577B-48EB-AA25-9FC6116FE8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31;p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32;p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07E4-0C04-4442-A78A-60421F5FF901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01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1589"/>
            <a:ext cx="91249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Google Shape;37;p1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D6CBB6-89E3-4287-A7BA-CC36D90A0B7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38;p10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39;p10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DD521-6492-4075-A137-A5CE2A23B68D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16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49;p1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Google Shape;46;p1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507449CB-BF60-44B7-8034-116126A9AEC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47;p1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48;p1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E8D5F2-015C-4360-8345-74A59BA2B452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09396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D71D723-ED23-46AE-8734-597FA5F88D85}" type="datetimeFigureOut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3765BA-33EF-49DD-B272-D0C0A8BFC6AB}" type="slidenum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57316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C4D7791-0ED6-40A7-84BC-DB61432D4490}" type="datetimeFigureOut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89E8A6-8F42-40D9-B524-6FE7F9487551}" type="slidenum">
              <a:rPr lang="en-US" sz="1350" smtClean="0">
                <a:solidFill>
                  <a:prstClr val="black"/>
                </a:solidFill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591433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7800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492908D8-BAE5-43C6-9E82-E4DF551E5432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5EC6678-32FC-4073-92F0-EAF340314059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60664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86EA9BE2-060B-4BD7-8600-4556489C2653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042CE57-76D7-42D5-8131-8A7872BBF5C2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053292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29CC7B93-A3FF-411F-802D-B80419214530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82AE08F-4EB8-4D09-AEC9-5E76CA67A714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174890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92C371F5-7D95-4F14-A7AB-779972259BA2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A8C2CAB-F88F-48C6-A885-030F27800C2F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870911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BD7FF7FB-A465-4480-95BC-73BBD39BDAAA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133F36A-419C-4020-BD37-E69E3ABEBACB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69666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1F5310CB-E525-4689-9815-E11CCDD2B2A0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6BB4046-B29F-422B-A52E-BC39578DF56E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05335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B9ED22CF-DA57-477D-9CA4-75496A9C1907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6EB6669-205E-436A-AC01-D9F1D01F9253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64273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32E0662B-B4D5-4724-931C-18840C5D248C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AA7A2A-CD52-4555-82C0-0EE51BD0234C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875770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11AA3E0B-F7DA-4FD8-9492-9463154182C1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7E2C60C-FD10-4A05-93AE-B9B2628F2410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289761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B1D419B7-CC21-4295-B74B-046882A110DF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0F008D2-8BD3-4F15-AD97-E347F75B589D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21468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0E69DFA3-0F18-46CE-A4A0-E5A032787C8C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D5D62A3-9508-4A05-AF41-623677426A86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29343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68085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DE23A897-2BC0-44FB-A2AF-A0B17F00ED97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EE165A7-B309-4B9D-9C38-262DE0246EC2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556580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762DEF8D-5584-418F-B9A7-F1377C8D4D3D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946387-EA21-4264-81F1-C803D2DD4998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880057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90788302-977F-473D-94A7-69C64F052969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AD28A10-9EF0-4F9E-B201-647019CD13A9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53873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fld id="{E38DE0F6-8063-4D51-AB7A-AC06E2DCC3F2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E436A3-6B50-4FDA-BD04-DDBB6AF36407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3198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12.jpe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12.jpe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2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C309F1AD-4755-4637-BE26-F5FEABBA1426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BE2E36-2829-4FAA-979E-0E496D2046C5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7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等线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FCCE8570-A14A-4686-929C-6C175C5FF0C2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20A7E78-0CF9-4C40-A8B1-AE57FA4A368E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83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等线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453A613F-52DF-4935-9ACD-D100C23A70B1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AF8DEAE-01CC-4242-928A-842FF272A1CE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705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等线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43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1426"/>
            <a:ext cx="3574256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1" y="5051426"/>
            <a:ext cx="9146381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723" y="365126"/>
            <a:ext cx="752117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723" y="1100138"/>
            <a:ext cx="752117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216" y="5870576"/>
            <a:ext cx="2176463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2A8A23E-77B2-4F84-B9D8-4A6224B62C86}" type="datetimeFigureOut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106" y="6284914"/>
            <a:ext cx="4724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4"/>
            <a:ext cx="50244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DDC5260-67B9-47F4-A5E0-C682BC0C6215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69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panose="020B06030201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panose="020B06030201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panose="020B06030201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257175" indent="-257175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defRPr sz="12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29779" indent="-129779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隶书"/>
        </a:defRPr>
      </a:lvl2pPr>
      <a:lvl3pPr marL="301229" indent="-122635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隶书"/>
        </a:defRPr>
      </a:lvl3pPr>
      <a:lvl4pPr marL="472679" indent="-122635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隶书"/>
        </a:defRPr>
      </a:lvl4pPr>
      <a:lvl5pPr marL="644129" indent="-129779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隶书"/>
        </a:defRPr>
      </a:lvl5pPr>
      <a:lvl6pPr marL="822960" indent="-130302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014984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186434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344168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5F22285-A1E7-4E62-BB69-196A14CA9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A55DAB6-A8F5-4FDE-8F7D-E7F12AA89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603E41B-0BE4-44FA-A54E-55DD37A3B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B883E38-DA70-4FDB-AB4A-4F20588A7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5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4281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80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3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7051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0FA96-31C1-4914-90CE-461557D2BF1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A696A-E52E-41D4-B8E5-3553C2DB50A2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4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6"/>
          <p:cNvSpPr txBox="1"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7;p6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B12E340E-A650-43AF-AC16-1225650C303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900">
                <a:solidFill>
                  <a:srgbClr val="888888"/>
                </a:solidFill>
                <a:sym typeface="Arial" panose="020B060402020202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1B8A22-68CA-476B-A6F4-AF9ADA58F7A1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50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7175" indent="-257175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557213" lvl="1" indent="-21431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857250" lvl="2" indent="-1714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200150" lvl="3" indent="-1714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1543050" lvl="4" indent="-1714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44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E278F3A8-82FB-4FA7-B726-A2F8356A5B5F}" type="datetimeFigureOut">
              <a:rPr lang="en-US" smtClean="0">
                <a:ea typeface="SimSun" panose="02010600030101010101" pitchFamily="2" charset="-122"/>
              </a:rPr>
              <a:pPr defTabSz="685800">
                <a:defRPr/>
              </a:pPr>
              <a:t>1/21/2025</a:t>
            </a:fld>
            <a:endParaRPr lang="en-US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20B62A1-B3D7-4670-869E-069E2973FEF6}" type="slidenum">
              <a:rPr lang="en-US" smtClean="0"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97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等线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4.wav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56.png"/><Relationship Id="rId4" Type="http://schemas.openxmlformats.org/officeDocument/2006/relationships/hyperlink" Target="file:///D:\B&#7896;%20PP%20TI&#7870;NG%20VI&#7878;T%20C&#193;NH%20DI&#7872;U%201\VIDEO%20T&#7862;NG%20K&#200;M%20M&#212;N%20TI&#7870;NG%20VI&#7878;T%20C&#193;NH%20DI&#7872;U%201\VIDEO%20T&#7862;NG%20K&#200;M%20M&#212;N%20TI&#7870;NG%20VI&#7878;T%20C&#193;NH%20DI&#7872;U%201\VIDEO%20TV%20HK2%20CANH%20DIEU\7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21" Type="http://schemas.openxmlformats.org/officeDocument/2006/relationships/image" Target="../media/image32.gif"/><Relationship Id="rId7" Type="http://schemas.openxmlformats.org/officeDocument/2006/relationships/image" Target="../media/image22.png"/><Relationship Id="rId12" Type="http://schemas.openxmlformats.org/officeDocument/2006/relationships/slide" Target="slide5.xml"/><Relationship Id="rId17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24" Type="http://schemas.openxmlformats.org/officeDocument/2006/relationships/image" Target="../media/image34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10" Type="http://schemas.openxmlformats.org/officeDocument/2006/relationships/slide" Target="slide4.xml"/><Relationship Id="rId19" Type="http://schemas.openxmlformats.org/officeDocument/2006/relationships/image" Target="../media/image3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42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343150" y="2975543"/>
            <a:ext cx="4396996" cy="89511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143000" y="817452"/>
            <a:ext cx="6858000" cy="1474912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6" y="4572006"/>
            <a:ext cx="5309857" cy="154963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34" y="3981283"/>
            <a:ext cx="1483922" cy="20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835656" y="3165095"/>
            <a:ext cx="5486400" cy="544074"/>
          </a:xfrm>
          <a:prstGeom prst="rect">
            <a:avLst/>
          </a:prstGeom>
          <a:noFill/>
        </p:spPr>
        <p:txBody>
          <a:bodyPr wrap="square" lIns="81612" tIns="40806" rIns="81612" bIns="40806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ênh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êch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3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232964" y="843036"/>
            <a:ext cx="6768036" cy="1185275"/>
          </a:xfrm>
          <a:prstGeom prst="rect">
            <a:avLst/>
          </a:prstGeom>
          <a:noFill/>
        </p:spPr>
        <p:txBody>
          <a:bodyPr wrap="square" lIns="81612" tIns="40806" rIns="81612" bIns="4080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6121">
              <a:spcBef>
                <a:spcPts val="536"/>
              </a:spcBef>
              <a:defRPr/>
            </a:pPr>
            <a:r>
              <a:rPr lang="vi-VN" altLang="en-US" sz="3375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816121">
              <a:spcBef>
                <a:spcPts val="536"/>
              </a:spcBef>
              <a:defRPr/>
            </a:pPr>
            <a:r>
              <a:rPr lang="vi-VN" altLang="en-US" sz="3375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375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375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375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375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3375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857250"/>
            <a:ext cx="2732485" cy="607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300" dirty="0">
                <a:solidFill>
                  <a:prstClr val="white"/>
                </a:solidFill>
                <a:latin typeface="UTM Avo" panose="02040603050506020204" pitchFamily="18" charset="0"/>
              </a:rPr>
              <a:t>1. </a:t>
            </a:r>
            <a:r>
              <a:rPr lang="en-US" sz="3300" dirty="0" err="1">
                <a:solidFill>
                  <a:prstClr val="white"/>
                </a:solidFill>
                <a:latin typeface="UTM Avo" panose="02040603050506020204" pitchFamily="18" charset="0"/>
              </a:rPr>
              <a:t>Làm</a:t>
            </a:r>
            <a:r>
              <a:rPr lang="en-US" sz="33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UTM Avo" panose="02040603050506020204" pitchFamily="18" charset="0"/>
              </a:rPr>
              <a:t>quen</a:t>
            </a:r>
            <a:endParaRPr lang="en-US" sz="33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0184" y="2398982"/>
            <a:ext cx="1563880" cy="9002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008000"/>
                </a:solidFill>
                <a:latin typeface=".VnAvant" panose="020B7200000000000000" pitchFamily="34" charset="0"/>
              </a:rPr>
              <a:t>ach</a:t>
            </a:r>
            <a:endParaRPr lang="en-US" sz="5400" dirty="0">
              <a:solidFill>
                <a:srgbClr val="008000"/>
              </a:solidFill>
              <a:latin typeface="VNAvantH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5896" y="3316700"/>
            <a:ext cx="705971" cy="653475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26155" y="3316700"/>
            <a:ext cx="857909" cy="6534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dirty="0" err="1">
                <a:solidFill>
                  <a:srgbClr val="FFFFFF"/>
                </a:solidFill>
                <a:latin typeface=".VnAvant" panose="020B7200000000000000" pitchFamily="34" charset="0"/>
              </a:rPr>
              <a:t>ch</a:t>
            </a:r>
            <a:endParaRPr lang="en-US" sz="405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92140" y="4162959"/>
            <a:ext cx="3738239" cy="67571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.VnAvant" panose="020B7200000000000000" pitchFamily="34" charset="0"/>
              </a:rPr>
              <a:t>a - </a:t>
            </a:r>
            <a:r>
              <a:rPr lang="en-US" sz="4500" dirty="0" err="1">
                <a:solidFill>
                  <a:srgbClr val="FFFFFF"/>
                </a:solidFill>
                <a:latin typeface=".VnAvant" panose="020B7200000000000000" pitchFamily="34" charset="0"/>
              </a:rPr>
              <a:t>ch</a:t>
            </a:r>
            <a:r>
              <a:rPr lang="en-US" sz="4500" dirty="0">
                <a:solidFill>
                  <a:srgbClr val="FFFFFF"/>
                </a:solidFill>
                <a:latin typeface=".VnAvant" panose="020B7200000000000000" pitchFamily="34" charset="0"/>
              </a:rPr>
              <a:t> - ach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102079" y="4586287"/>
            <a:ext cx="57150" cy="110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8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486847" y="4864074"/>
            <a:ext cx="268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con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ếch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474" y="4949729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d</a:t>
            </a:r>
            <a:r>
              <a:rPr lang="en-US" sz="5400" b="1" dirty="0" err="1">
                <a:latin typeface="UTM Avo" panose="02040603050506020204" pitchFamily="18" charset="0"/>
              </a:rPr>
              <a:t>òng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k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ênh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38" y="1688710"/>
            <a:ext cx="2523963" cy="1859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830" y="1617149"/>
            <a:ext cx="2554445" cy="1859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743" y="3076194"/>
            <a:ext cx="2438611" cy="1828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49" y="2882702"/>
            <a:ext cx="291414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04800" y="1812551"/>
            <a:ext cx="24768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êch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5649" y="1707509"/>
            <a:ext cx="185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3340138"/>
            <a:ext cx="268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ếch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236" y="3340138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dòng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ênh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229361"/>
            <a:ext cx="184115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489847" y="3499247"/>
            <a:ext cx="0" cy="576263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zh-CN" altLang="en-US" sz="1898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279196" y="2992087"/>
            <a:ext cx="25253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0" dirty="0" err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mắt</a:t>
            </a:r>
            <a:r>
              <a:rPr lang="en-US" altLang="en-US" sz="3000" b="0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xếch</a:t>
            </a:r>
            <a:endParaRPr lang="vi-VN" altLang="en-US" sz="3000" b="0" dirty="0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5905500" y="2840831"/>
            <a:ext cx="2638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0" dirty="0" err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chênh</a:t>
            </a:r>
            <a:r>
              <a:rPr lang="en-US" altLang="en-US" sz="3000" b="0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lệch</a:t>
            </a:r>
            <a:endParaRPr lang="vi-VN" altLang="en-US" sz="3000" b="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669131" y="5447110"/>
            <a:ext cx="2420541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0" dirty="0" err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khám</a:t>
            </a:r>
            <a:r>
              <a:rPr lang="en-US" altLang="en-US" sz="3000" b="0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bệnh</a:t>
            </a:r>
            <a:endParaRPr lang="vi-VN" altLang="en-US" sz="3000" b="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14300" y="867966"/>
            <a:ext cx="8945655" cy="40333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UTM Avo"/>
              </a:rPr>
              <a:t>2. </a:t>
            </a:r>
            <a:r>
              <a:rPr lang="en-US" sz="2700" dirty="0" err="1">
                <a:solidFill>
                  <a:srgbClr val="000000"/>
                </a:solidFill>
                <a:latin typeface="UTM Avo"/>
              </a:rPr>
              <a:t>Tiếng</a:t>
            </a:r>
            <a:r>
              <a:rPr lang="en-US" sz="27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UTM Avo"/>
              </a:rPr>
              <a:t>nào</a:t>
            </a:r>
            <a:r>
              <a:rPr lang="en-US" sz="27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UTM Avo"/>
              </a:rPr>
              <a:t>có</a:t>
            </a:r>
            <a:r>
              <a:rPr lang="en-US" sz="27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UTM Avo"/>
              </a:rPr>
              <a:t>vần</a:t>
            </a:r>
            <a:r>
              <a:rPr lang="en-US" sz="27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700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2700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2700" dirty="0">
                <a:solidFill>
                  <a:srgbClr val="000000"/>
                </a:solidFill>
                <a:latin typeface="UTM Avo"/>
              </a:rPr>
              <a:t>? </a:t>
            </a:r>
            <a:r>
              <a:rPr lang="en-US" sz="2700" dirty="0" err="1">
                <a:solidFill>
                  <a:srgbClr val="000000"/>
                </a:solidFill>
                <a:latin typeface="UTM Avo"/>
              </a:rPr>
              <a:t>Tiếng</a:t>
            </a:r>
            <a:r>
              <a:rPr lang="en-US" sz="27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UTM Avo"/>
              </a:rPr>
              <a:t>nào</a:t>
            </a:r>
            <a:r>
              <a:rPr lang="en-US" sz="27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UTM Avo"/>
              </a:rPr>
              <a:t>có</a:t>
            </a:r>
            <a:r>
              <a:rPr lang="en-US" sz="27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UTM Avo"/>
              </a:rPr>
              <a:t>vần</a:t>
            </a:r>
            <a:r>
              <a:rPr lang="en-US" sz="27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700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27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27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UTM Avo"/>
              </a:rPr>
              <a:t>?</a:t>
            </a:r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3549253" y="3515916"/>
            <a:ext cx="890588" cy="58697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3463529" y="3506391"/>
            <a:ext cx="10537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0">
                <a:solidFill>
                  <a:srgbClr val="FF0000"/>
                </a:solidFill>
                <a:cs typeface="Arial" panose="020B0604020202020204" pitchFamily="34" charset="0"/>
              </a:rPr>
              <a:t>ªnh</a:t>
            </a:r>
          </a:p>
        </p:txBody>
      </p:sp>
      <p:sp>
        <p:nvSpPr>
          <p:cNvPr id="24592" name="Oval 20"/>
          <p:cNvSpPr>
            <a:spLocks noChangeArrowheads="1"/>
          </p:cNvSpPr>
          <p:nvPr/>
        </p:nvSpPr>
        <p:spPr bwMode="auto">
          <a:xfrm>
            <a:off x="4688682" y="3500437"/>
            <a:ext cx="856060" cy="58697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4588669" y="3544491"/>
            <a:ext cx="11144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0">
                <a:solidFill>
                  <a:srgbClr val="FF0000"/>
                </a:solidFill>
                <a:cs typeface="Arial" panose="020B0604020202020204" pitchFamily="34" charset="0"/>
              </a:rPr>
              <a:t>ªch</a:t>
            </a: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 flipV="1">
            <a:off x="2209800" y="3155156"/>
            <a:ext cx="2656285" cy="4238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pic>
        <p:nvPicPr>
          <p:cNvPr id="91150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253729"/>
            <a:ext cx="804863" cy="1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6548437" y="5447110"/>
            <a:ext cx="2234804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ea typeface="隶书"/>
                <a:cs typeface="隶书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0" dirty="0" err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bập</a:t>
            </a:r>
            <a:r>
              <a:rPr lang="en-US" altLang="en-US" sz="3000" b="0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bênh</a:t>
            </a:r>
            <a:endParaRPr lang="vi-VN" altLang="en-US" sz="3000" b="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5520929" y="3311129"/>
            <a:ext cx="2266950" cy="41790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3163491" y="4111229"/>
            <a:ext cx="895350" cy="15013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H="1" flipV="1">
            <a:off x="4206479" y="4108847"/>
            <a:ext cx="2325290" cy="15859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pic>
        <p:nvPicPr>
          <p:cNvPr id="9115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10" y="1271588"/>
            <a:ext cx="3040856" cy="167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6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5" y="1369219"/>
            <a:ext cx="231100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7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" y="3894535"/>
            <a:ext cx="246697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761185"/>
            <a:ext cx="2868216" cy="16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95588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24586" grpId="0" animBg="1"/>
      <p:bldP spid="24590" grpId="0" animBg="1"/>
      <p:bldP spid="24591" grpId="0"/>
      <p:bldP spid="24592" grpId="0" animBg="1"/>
      <p:bldP spid="24593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16" y="225028"/>
            <a:ext cx="4541045" cy="577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06" y="536972"/>
            <a:ext cx="5029200" cy="566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8619" y="3888581"/>
            <a:ext cx="3357563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tiếng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chứa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vần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</a:rPr>
              <a:t>ênh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02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16" y="225028"/>
            <a:ext cx="4541045" cy="577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06" y="510778"/>
            <a:ext cx="5029200" cy="566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Box 1"/>
          <p:cNvSpPr txBox="1">
            <a:spLocks noChangeArrowheads="1"/>
          </p:cNvSpPr>
          <p:nvPr/>
        </p:nvSpPr>
        <p:spPr bwMode="auto">
          <a:xfrm>
            <a:off x="378619" y="3888581"/>
            <a:ext cx="3357563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tiếng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chứa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vần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Arial" panose="020B0604020202020204" pitchFamily="34" charset="0"/>
              </a:rPr>
              <a:t>êch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762000"/>
            <a:ext cx="9247585" cy="55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11098" y="1114068"/>
            <a:ext cx="3103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0">
                <a:solidFill>
                  <a:prstClr val="white"/>
                </a:solidFill>
                <a:latin typeface="UTM Avo" panose="02040603050506020204"/>
                <a:ea typeface="Yu Gothic Light" panose="020B0300000000000000" pitchFamily="34" charset="-128"/>
              </a:rPr>
              <a:t>4. Tập viết</a:t>
            </a:r>
            <a:endParaRPr lang="zh-CN" altLang="en-US" sz="3000" b="0">
              <a:solidFill>
                <a:prstClr val="white"/>
              </a:solidFill>
              <a:latin typeface="UTM Avo" panose="02040603050506020204"/>
              <a:ea typeface="Yu Gothic Light" panose="020B0300000000000000" pitchFamily="34" charset="-128"/>
            </a:endParaRPr>
          </a:p>
        </p:txBody>
      </p:sp>
      <p:sp>
        <p:nvSpPr>
          <p:cNvPr id="6" name="Action Button: Forward or Next 5">
            <a:hlinkClick r:id="rId4" action="ppaction://hlinkfile" highlightClick="1"/>
          </p:cNvPr>
          <p:cNvSpPr/>
          <p:nvPr/>
        </p:nvSpPr>
        <p:spPr>
          <a:xfrm>
            <a:off x="5120879" y="3721894"/>
            <a:ext cx="596503" cy="5322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b="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40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07" y="2574131"/>
            <a:ext cx="7675959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138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045ADFDE-8D83-41B3-BF62-4BDAD2947A1D}"/>
              </a:ext>
            </a:extLst>
          </p:cNvPr>
          <p:cNvGrpSpPr/>
          <p:nvPr/>
        </p:nvGrpSpPr>
        <p:grpSpPr>
          <a:xfrm>
            <a:off x="2274330" y="1331601"/>
            <a:ext cx="5989826" cy="3643602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6317" y="1264975"/>
            <a:ext cx="1353692" cy="1255223"/>
          </a:xfrm>
          <a:prstGeom prst="rect">
            <a:avLst/>
          </a:prstGeom>
        </p:spPr>
      </p:pic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2" y="4250737"/>
            <a:ext cx="2181218" cy="14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067D31-DBD0-4B53-A355-17A169958423}"/>
              </a:ext>
            </a:extLst>
          </p:cNvPr>
          <p:cNvSpPr txBox="1"/>
          <p:nvPr/>
        </p:nvSpPr>
        <p:spPr>
          <a:xfrm>
            <a:off x="3839439" y="2889179"/>
            <a:ext cx="36124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0049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529828" y="2650331"/>
            <a:ext cx="7928372" cy="29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defTabSz="685800">
              <a:defRPr/>
            </a:pPr>
            <a:r>
              <a:rPr lang="vi-VN" altLang="en-US" sz="36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đổ xuống. Các con vật tìm chỗ trú mưa.</a:t>
            </a:r>
          </a:p>
          <a:p>
            <a:pPr defTabSz="685800">
              <a:defRPr/>
            </a:pPr>
            <a:r>
              <a:rPr lang="vi-VN" altLang="en-US" sz="3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Bọ dừa trốn mưa nhờ đám lá dừa. Cánh cam tránh mưa ở khóm lúa. Chim sẻ nấp ở cành chanh. Kiến nép bên gốc nấm. Nấm như một chiếc ô che cho nó.</a:t>
            </a:r>
            <a:r>
              <a:rPr lang="en-US" altLang="en-US" sz="3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b="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vi-VN" altLang="en-US" sz="3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Ếch và ễnh ương không sợ mưa.</a:t>
            </a:r>
            <a:endParaRPr lang="en-US" altLang="en-US" sz="3000" b="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362200" y="1981200"/>
            <a:ext cx="2628900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vi-VN" altLang="en-US" sz="36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6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21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57200" y="3124200"/>
            <a:ext cx="7928372" cy="29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Mưa đổ xuống. Các con vật tìm chỗ trú mưa.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Bọ dừa trốn mưa nhờ đám lá dừa. Cánh cam tránh mưa ở khóm lúa. Chim sẻ nấp ở cành chanh. Kiến nép bên gốc nấm. Nấm như một chiếc ô che cho nó.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vi-V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Ếch và ễnh ương không sợ mưa.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895600" y="2590800"/>
            <a:ext cx="2628900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657600"/>
            <a:ext cx="1238991" cy="45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657600"/>
            <a:ext cx="1237595" cy="42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386" y="4109999"/>
            <a:ext cx="1604268" cy="55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89983"/>
            <a:ext cx="1237595" cy="4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5" y="4594291"/>
            <a:ext cx="1237595" cy="42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22" y="4581485"/>
            <a:ext cx="1556078" cy="53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040893"/>
            <a:ext cx="1237595" cy="42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33" y="6000897"/>
            <a:ext cx="829128" cy="548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958221"/>
            <a:ext cx="1237595" cy="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09800"/>
            <a:ext cx="64008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0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762000" y="2895600"/>
            <a:ext cx="7928372" cy="29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defTabSz="685800">
              <a:defRPr/>
            </a:pPr>
            <a:r>
              <a:rPr lang="vi-VN" altLang="en-US" sz="36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đổ xuống. Các con vật tìm chỗ trú mưa.</a:t>
            </a:r>
          </a:p>
          <a:p>
            <a:pPr defTabSz="685800">
              <a:defRPr/>
            </a:pPr>
            <a:r>
              <a:rPr lang="vi-VN" altLang="en-US" sz="3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Bọ dừa trốn mưa nhờ đám lá dừa. Cánh cam tránh mưa ở khóm lúa. Chim sẻ nấp ở cành chanh. Kiến nép bên gốc nấm. Nấm như một chiếc ô che cho nó.</a:t>
            </a:r>
            <a:r>
              <a:rPr lang="en-US" altLang="en-US" sz="3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b="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vi-VN" altLang="en-US" sz="3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Ếch và ễnh ương không sợ mưa.</a:t>
            </a:r>
            <a:endParaRPr lang="en-US" altLang="en-US" sz="3000" b="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572608" y="2222818"/>
            <a:ext cx="2628900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vi-VN" altLang="en-US" sz="36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6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67" y="2902669"/>
            <a:ext cx="265757" cy="294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668" y="2826144"/>
            <a:ext cx="390266" cy="371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45" y="3365371"/>
            <a:ext cx="381000" cy="433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380" y="3376533"/>
            <a:ext cx="333488" cy="422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640" y="3774186"/>
            <a:ext cx="359872" cy="39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867" y="4191425"/>
            <a:ext cx="368827" cy="425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7291" y="4219386"/>
            <a:ext cx="343477" cy="402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547" y="5281533"/>
            <a:ext cx="343477" cy="402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6639" y="3041165"/>
            <a:ext cx="107878" cy="393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9744" y="3110164"/>
            <a:ext cx="107878" cy="393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8019" y="3580607"/>
            <a:ext cx="111059" cy="3932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6138" y="4142645"/>
            <a:ext cx="107878" cy="3932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1380" y="4057059"/>
            <a:ext cx="107878" cy="3932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1562" y="4515060"/>
            <a:ext cx="107878" cy="3932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4667" y="5082306"/>
            <a:ext cx="107878" cy="3932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0896" y="5433932"/>
            <a:ext cx="107878" cy="3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588169" y="1725216"/>
            <a:ext cx="7928372" cy="29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Mưa đổ xuống. Các con vật tìm chỗ trú mưa.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Bọ dừa trốn mưa nhờ đám lá dừa. Cánh cam tránh mưa ở khóm lúa. Chim sẻ nấp ở cành chanh. Kiến nép bên gốc nấm. Nấm như một chiếc ô che cho nó.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vi-V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Ếch và ễnh ương không sợ mưa.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420541" y="1056085"/>
            <a:ext cx="2628900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52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534400" cy="431125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590800" y="2590800"/>
            <a:ext cx="1143000" cy="762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6" name="Straight Connector 5"/>
          <p:cNvCxnSpPr/>
          <p:nvPr/>
        </p:nvCxnSpPr>
        <p:spPr>
          <a:xfrm flipV="1">
            <a:off x="6172200" y="3276600"/>
            <a:ext cx="1066800" cy="2286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/>
          <p:cNvCxnSpPr/>
          <p:nvPr/>
        </p:nvCxnSpPr>
        <p:spPr>
          <a:xfrm>
            <a:off x="6172200" y="4343400"/>
            <a:ext cx="990600" cy="91440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2819400" y="5029200"/>
            <a:ext cx="9144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067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040150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24225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6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276226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" y="2658110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5" y="569596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6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Tạm biệt và 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hẹn gặp lại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!</a:t>
            </a:r>
            <a:endParaRPr kumimoji="0" lang="en-US" altLang="zh-CN" sz="6000" b="1" i="0" u="none" strike="noStrike" kern="1200" cap="none" spc="0" normalizeH="0" baseline="0" noProof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27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1534716"/>
            <a:ext cx="5204222" cy="37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" y="864394"/>
            <a:ext cx="9144000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85" y="1681163"/>
            <a:ext cx="2414588" cy="16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681162"/>
            <a:ext cx="2409825" cy="16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03" y="3420667"/>
            <a:ext cx="2395538" cy="166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436144"/>
            <a:ext cx="2382441" cy="16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22" y="1665685"/>
            <a:ext cx="24098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41" y="1678781"/>
            <a:ext cx="240387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424237"/>
            <a:ext cx="2382441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32" y="3430191"/>
            <a:ext cx="2380060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8684419" y="3000376"/>
            <a:ext cx="182166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510">
            <a:off x="1376363" y="2727723"/>
            <a:ext cx="722710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4558904"/>
            <a:ext cx="379810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6" y="965598"/>
            <a:ext cx="65127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5585223" y="5522119"/>
            <a:ext cx="112990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0005" y="5318381"/>
            <a:ext cx="903081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</a:rPr>
              <a:t>ĐÁP ÁN</a:t>
            </a:r>
            <a:endParaRPr lang="vi-VN" b="1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703" y="1550194"/>
            <a:ext cx="1975247" cy="28092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>
              <a:solidFill>
                <a:srgbClr val="FF0000"/>
              </a:solidFill>
              <a:latin typeface="VNI-Zap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229" y="1955007"/>
            <a:ext cx="5501878" cy="30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106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061E-6 -0.02076 L -1.0365 -0.02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5255419" y="5376862"/>
            <a:ext cx="1622822" cy="48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7023" y="1725216"/>
            <a:ext cx="51482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00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Câu hỏi số 1: Tranh vẽ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7023" y="3300413"/>
            <a:ext cx="3036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Đáp </a:t>
            </a:r>
            <a:r>
              <a:rPr lang="en-US" altLang="en-US" sz="2400">
                <a:solidFill>
                  <a:srgbClr val="FFFFFF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an:  bøc tranh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7233550" y="4563679"/>
            <a:ext cx="826040" cy="660784"/>
          </a:xfrm>
          <a:prstGeom prst="rect">
            <a:avLst/>
          </a:prstGeom>
        </p:spPr>
      </p:pic>
      <p:pic>
        <p:nvPicPr>
          <p:cNvPr id="7373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48" y="2302669"/>
            <a:ext cx="3182540" cy="234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39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5235178" y="5394722"/>
            <a:ext cx="1622822" cy="479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6775" y="1912144"/>
            <a:ext cx="71544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Câu hỏi số 2: Điền vần </a:t>
            </a:r>
            <a:r>
              <a:rPr lang="en-US" altLang="en-US" sz="300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anh</a:t>
            </a:r>
            <a:r>
              <a:rPr lang="en-US" altLang="en-US" sz="3000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 hoặc vần </a:t>
            </a:r>
            <a:r>
              <a:rPr lang="en-US" altLang="en-US" sz="300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ach</a:t>
            </a:r>
            <a:r>
              <a:rPr lang="en-US" altLang="en-US" sz="3000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 thích hợp vào chỗ chấm. 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683669" y="3158729"/>
            <a:ext cx="4061222" cy="8370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dirty="0" err="1">
                <a:solidFill>
                  <a:prstClr val="black"/>
                </a:solidFill>
                <a:latin typeface=".VnAvant" panose="020B7200000000000000" pitchFamily="34" charset="0"/>
              </a:rPr>
              <a:t>viên</a:t>
            </a:r>
            <a:r>
              <a:rPr lang="en-US" sz="3600" dirty="0">
                <a:solidFill>
                  <a:prstClr val="black"/>
                </a:solidFill>
                <a:latin typeface=".VnAvant" panose="020B7200000000000000" pitchFamily="34" charset="0"/>
              </a:rPr>
              <a:t>  g….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30391" y="3250406"/>
            <a:ext cx="145613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¹ach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5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6745100" y="3665379"/>
            <a:ext cx="826040" cy="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0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5235178" y="5394722"/>
            <a:ext cx="1622822" cy="479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04863" y="1453754"/>
            <a:ext cx="5265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00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Câu hỏi số 3: Tranh vẽ gì?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7022" y="3332560"/>
            <a:ext cx="330571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en-US" sz="4050" dirty="0" err="1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khách</a:t>
            </a:r>
            <a:r>
              <a:rPr lang="en-US" altLang="en-US" sz="4050" dirty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50" dirty="0" err="1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sạn</a:t>
            </a:r>
            <a:endParaRPr lang="en-US" altLang="en-US" sz="4050" dirty="0">
              <a:solidFill>
                <a:srgbClr val="FF0000"/>
              </a:solidFill>
              <a:latin typeface="UTM Avo" panose="02040603050506020204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3571996" y="4197642"/>
            <a:ext cx="826040" cy="660784"/>
          </a:xfrm>
          <a:prstGeom prst="rect">
            <a:avLst/>
          </a:prstGeom>
        </p:spPr>
      </p:pic>
      <p:pic>
        <p:nvPicPr>
          <p:cNvPr id="7578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10" y="2289573"/>
            <a:ext cx="3636169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115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5235178" y="5394722"/>
            <a:ext cx="1622822" cy="479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7625380" y="4351179"/>
            <a:ext cx="826040" cy="66078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2801541" y="927498"/>
            <a:ext cx="3273028" cy="11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27723" y="1254919"/>
            <a:ext cx="342185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100" b="1">
                <a:solidFill>
                  <a:srgbClr val="ADDE00"/>
                </a:solidFill>
                <a:latin typeface="UTM Avo" panose="02040603050506020204"/>
                <a:ea typeface="SimSun" panose="02010600030101010101" pitchFamily="2" charset="-122"/>
                <a:cs typeface="Arial" panose="020B0604020202020204" pitchFamily="34" charset="0"/>
              </a:rPr>
              <a:t>Đọc </a:t>
            </a:r>
            <a:r>
              <a:rPr lang="en-US" altLang="en-US" sz="2100" b="1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bµi tËp ®äc</a:t>
            </a:r>
            <a:r>
              <a:rPr lang="vi-VN" altLang="en-US" sz="3300" b="1">
                <a:solidFill>
                  <a:srgbClr val="ADDE00"/>
                </a:solidFill>
                <a:latin typeface="UTM Avo" panose="02040603050506020204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US" altLang="en-US" sz="3300" b="1">
              <a:solidFill>
                <a:srgbClr val="ADDE00"/>
              </a:solidFill>
              <a:latin typeface="UTM Avo" panose="0204060305050602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680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108597"/>
            <a:ext cx="6293644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19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29" y="850107"/>
            <a:ext cx="1574006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31308" y="956928"/>
            <a:ext cx="3680221" cy="143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66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95: 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71600" y="2838450"/>
            <a:ext cx="3028950" cy="276225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7" rIns="68573" bIns="34287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79883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3" tIns="34287" rIns="68573" bIns="34287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750" b="0" dirty="0" err="1">
                  <a:solidFill>
                    <a:srgbClr val="008000"/>
                  </a:solidFill>
                </a:rPr>
                <a:t>ênh</a:t>
              </a:r>
              <a:r>
                <a:rPr lang="en-US" altLang="en-US" sz="9750" b="0" dirty="0">
                  <a:solidFill>
                    <a:srgbClr val="008000"/>
                  </a:solidFill>
                </a:rPr>
                <a:t> 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939904" y="2777729"/>
            <a:ext cx="3028950" cy="276225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7" rIns="68573" bIns="34287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7988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3" tIns="34287" rIns="68573" bIns="34287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750" b="0" dirty="0" err="1">
                  <a:solidFill>
                    <a:srgbClr val="008000"/>
                  </a:solidFill>
                </a:rPr>
                <a:t>êch</a:t>
              </a:r>
              <a:endParaRPr lang="en-US" altLang="en-US" sz="9750" b="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832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92353" y="3986213"/>
            <a:ext cx="2224088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b="0">
                <a:solidFill>
                  <a:prstClr val="black"/>
                </a:solidFill>
              </a:rPr>
              <a:t>con k</a:t>
            </a:r>
            <a:r>
              <a:rPr lang="en-US" altLang="en-US" sz="3300" b="0">
                <a:solidFill>
                  <a:srgbClr val="FF0000"/>
                </a:solidFill>
              </a:rPr>
              <a:t>ªnh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857250"/>
            <a:ext cx="2732485" cy="607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300" dirty="0">
                <a:solidFill>
                  <a:prstClr val="white"/>
                </a:solidFill>
                <a:latin typeface="UTM Avo" panose="02040603050506020204" pitchFamily="18" charset="0"/>
              </a:rPr>
              <a:t>1. </a:t>
            </a:r>
            <a:r>
              <a:rPr lang="en-US" sz="3300" dirty="0" err="1">
                <a:solidFill>
                  <a:prstClr val="white"/>
                </a:solidFill>
                <a:latin typeface="UTM Avo" panose="02040603050506020204" pitchFamily="18" charset="0"/>
              </a:rPr>
              <a:t>Làm</a:t>
            </a:r>
            <a:r>
              <a:rPr lang="en-US" sz="33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UTM Avo" panose="02040603050506020204" pitchFamily="18" charset="0"/>
              </a:rPr>
              <a:t>quen</a:t>
            </a:r>
            <a:endParaRPr lang="en-US" sz="33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79169" y="5247085"/>
            <a:ext cx="345281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prstClr val="black"/>
                </a:solidFill>
                <a:latin typeface=".VnAvant" panose="020B7200000000000000" pitchFamily="34" charset="0"/>
              </a:rPr>
              <a:t>k – </a:t>
            </a:r>
            <a:r>
              <a:rPr lang="en-US" sz="3000" dirty="0" err="1">
                <a:solidFill>
                  <a:prstClr val="black"/>
                </a:solidFill>
                <a:latin typeface=".VnAvant" panose="020B7200000000000000" pitchFamily="34" charset="0"/>
              </a:rPr>
              <a:t>ênh</a:t>
            </a:r>
            <a:r>
              <a:rPr lang="en-US" sz="3000" dirty="0">
                <a:solidFill>
                  <a:prstClr val="black"/>
                </a:solidFill>
                <a:latin typeface=".VnAvant" panose="020B7200000000000000" pitchFamily="34" charset="0"/>
              </a:rPr>
              <a:t> - </a:t>
            </a:r>
            <a:r>
              <a:rPr lang="en-US" sz="3000" dirty="0" err="1">
                <a:solidFill>
                  <a:prstClr val="black"/>
                </a:solidFill>
                <a:latin typeface=".VnAvant" panose="020B7200000000000000" pitchFamily="34" charset="0"/>
              </a:rPr>
              <a:t>kênh</a:t>
            </a:r>
            <a:endParaRPr lang="en-US" sz="30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01879" y="3983832"/>
            <a:ext cx="2216944" cy="6834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kênh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95926" y="4667250"/>
            <a:ext cx="1108472" cy="558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8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10351" y="4667250"/>
            <a:ext cx="1108472" cy="558404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solidFill>
                  <a:prstClr val="black"/>
                </a:solidFill>
                <a:latin typeface=".VnAvant" panose="020B7200000000000000" pitchFamily="34" charset="0"/>
              </a:rPr>
              <a:t>ênh</a:t>
            </a:r>
            <a:endParaRPr lang="en-US" sz="30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673" y="2007219"/>
            <a:ext cx="1808234" cy="9002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5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9802" y="2933479"/>
            <a:ext cx="705971" cy="653475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85772" y="2941610"/>
            <a:ext cx="1035134" cy="6534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dirty="0" err="1">
                <a:solidFill>
                  <a:srgbClr val="FFFFFF"/>
                </a:solidFill>
                <a:latin typeface=".VnAvant" panose="020B7200000000000000" pitchFamily="34" charset="0"/>
              </a:rPr>
              <a:t>nh</a:t>
            </a:r>
            <a:endParaRPr lang="en-US" sz="405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92139" y="3680736"/>
            <a:ext cx="3765624" cy="67571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.VnAvant" panose="020B7200000000000000" pitchFamily="34" charset="0"/>
              </a:rPr>
              <a:t>a - </a:t>
            </a:r>
            <a:r>
              <a:rPr lang="en-US" sz="4500" dirty="0" err="1">
                <a:solidFill>
                  <a:srgbClr val="FFFFFF"/>
                </a:solidFill>
                <a:latin typeface=".VnAvant" panose="020B7200000000000000" pitchFamily="34" charset="0"/>
              </a:rPr>
              <a:t>nh</a:t>
            </a:r>
            <a:r>
              <a:rPr lang="en-US" sz="4500" dirty="0">
                <a:solidFill>
                  <a:srgbClr val="FFFFFF"/>
                </a:solidFill>
                <a:latin typeface=".VnAvant" panose="020B7200000000000000" pitchFamily="34" charset="0"/>
              </a:rPr>
              <a:t> - </a:t>
            </a:r>
            <a:r>
              <a:rPr lang="en-US" sz="4500" dirty="0" err="1">
                <a:solidFill>
                  <a:srgbClr val="FFFFFF"/>
                </a:solidFill>
                <a:latin typeface=".VnAvant" panose="020B7200000000000000" pitchFamily="34" charset="0"/>
              </a:rPr>
              <a:t>anh</a:t>
            </a:r>
            <a:endParaRPr lang="en-US" sz="450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pic>
        <p:nvPicPr>
          <p:cNvPr id="8501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994298"/>
            <a:ext cx="2914650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439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</p:bldLst>
  </p:timing>
</p:sld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450</Words>
  <Application>Microsoft Office PowerPoint</Application>
  <PresentationFormat>On-screen Show (4:3)</PresentationFormat>
  <Paragraphs>76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25</vt:i4>
      </vt:variant>
    </vt:vector>
  </HeadingPairs>
  <TitlesOfParts>
    <vt:vector size="57" baseType="lpstr">
      <vt:lpstr>等线</vt:lpstr>
      <vt:lpstr>SimSun</vt:lpstr>
      <vt:lpstr>.VnAvant</vt:lpstr>
      <vt:lpstr>Arial</vt:lpstr>
      <vt:lpstr>Calibri</vt:lpstr>
      <vt:lpstr>Calibri Light</vt:lpstr>
      <vt:lpstr>Franklin Gothic Book</vt:lpstr>
      <vt:lpstr>Franklin Gothic Medium</vt:lpstr>
      <vt:lpstr>HP001 4 hàng</vt:lpstr>
      <vt:lpstr>Times New Roman</vt:lpstr>
      <vt:lpstr>UTM Avo</vt:lpstr>
      <vt:lpstr>VNAvantH</vt:lpstr>
      <vt:lpstr>VNI-Avo</vt:lpstr>
      <vt:lpstr>VNI-Zap</vt:lpstr>
      <vt:lpstr>Wingdings</vt:lpstr>
      <vt:lpstr>Office Theme</vt:lpstr>
      <vt:lpstr>21_Office Theme</vt:lpstr>
      <vt:lpstr>13_Office Theme</vt:lpstr>
      <vt:lpstr>1_Office Theme</vt:lpstr>
      <vt:lpstr>2_HOC10 TEMPLATE</vt:lpstr>
      <vt:lpstr>33_Office Theme</vt:lpstr>
      <vt:lpstr>HOC10 TEMPLATE (1)</vt:lpstr>
      <vt:lpstr>Office 主题</vt:lpstr>
      <vt:lpstr>3_Office Theme</vt:lpstr>
      <vt:lpstr>4_Office Theme</vt:lpstr>
      <vt:lpstr>6_Office Theme</vt:lpstr>
      <vt:lpstr>7_Office Theme</vt:lpstr>
      <vt:lpstr>1_Office 主题</vt:lpstr>
      <vt:lpstr>3_Office 主题</vt:lpstr>
      <vt:lpstr>Angles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SingPC</cp:lastModifiedBy>
  <cp:revision>171</cp:revision>
  <dcterms:created xsi:type="dcterms:W3CDTF">2020-05-18T12:48:51Z</dcterms:created>
  <dcterms:modified xsi:type="dcterms:W3CDTF">2025-01-21T06:21:22Z</dcterms:modified>
</cp:coreProperties>
</file>