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320" r:id="rId3"/>
    <p:sldId id="337" r:id="rId4"/>
    <p:sldId id="333" r:id="rId5"/>
    <p:sldId id="341" r:id="rId6"/>
    <p:sldId id="340" r:id="rId7"/>
    <p:sldId id="342" r:id="rId8"/>
    <p:sldId id="343" r:id="rId9"/>
    <p:sldId id="344" r:id="rId10"/>
    <p:sldId id="270" r:id="rId11"/>
    <p:sldId id="345" r:id="rId12"/>
    <p:sldId id="27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3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3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89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4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9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17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41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17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7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24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1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20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9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48" r:id="rId4"/>
    <p:sldLayoutId id="2147483845" r:id="rId5"/>
    <p:sldLayoutId id="2147483844" r:id="rId6"/>
    <p:sldLayoutId id="2147483843" r:id="rId7"/>
    <p:sldLayoutId id="2147483842" r:id="rId8"/>
    <p:sldLayoutId id="2147483837" r:id="rId9"/>
    <p:sldLayoutId id="2147483833" r:id="rId10"/>
    <p:sldLayoutId id="2147483832" r:id="rId11"/>
    <p:sldLayoutId id="2147483831" r:id="rId12"/>
    <p:sldLayoutId id="2147483830" r:id="rId13"/>
    <p:sldLayoutId id="2147483826" r:id="rId14"/>
    <p:sldLayoutId id="2147483818" r:id="rId15"/>
    <p:sldLayoutId id="2147483817" r:id="rId16"/>
    <p:sldLayoutId id="2147483816" r:id="rId17"/>
    <p:sldLayoutId id="2147483811" r:id="rId18"/>
    <p:sldLayoutId id="2147483810" r:id="rId19"/>
    <p:sldLayoutId id="2147483806" r:id="rId20"/>
    <p:sldLayoutId id="2147483804" r:id="rId21"/>
    <p:sldLayoutId id="2147483802" r:id="rId22"/>
    <p:sldLayoutId id="2147483798" r:id="rId23"/>
    <p:sldLayoutId id="2147483797" r:id="rId24"/>
    <p:sldLayoutId id="2147483796" r:id="rId25"/>
    <p:sldLayoutId id="2147483795" r:id="rId26"/>
    <p:sldLayoutId id="2147483794" r:id="rId27"/>
    <p:sldLayoutId id="2147483793" r:id="rId28"/>
    <p:sldLayoutId id="2147483792" r:id="rId29"/>
    <p:sldLayoutId id="2147483788" r:id="rId30"/>
    <p:sldLayoutId id="2147483787" r:id="rId31"/>
    <p:sldLayoutId id="2147483783" r:id="rId32"/>
    <p:sldLayoutId id="2147483782" r:id="rId33"/>
    <p:sldLayoutId id="2147483781" r:id="rId34"/>
    <p:sldLayoutId id="2147483780" r:id="rId35"/>
    <p:sldLayoutId id="2147483779" r:id="rId36"/>
    <p:sldLayoutId id="2147483778" r:id="rId37"/>
    <p:sldLayoutId id="2147483775" r:id="rId38"/>
    <p:sldLayoutId id="2147483771" r:id="rId39"/>
    <p:sldLayoutId id="2147483770" r:id="rId40"/>
    <p:sldLayoutId id="2147483768" r:id="rId41"/>
    <p:sldLayoutId id="2147483765" r:id="rId42"/>
    <p:sldLayoutId id="2147483764" r:id="rId43"/>
    <p:sldLayoutId id="2147483759" r:id="rId44"/>
    <p:sldLayoutId id="2147483756" r:id="rId45"/>
    <p:sldLayoutId id="2147483755" r:id="rId46"/>
    <p:sldLayoutId id="2147483752" r:id="rId47"/>
    <p:sldLayoutId id="2147483751" r:id="rId48"/>
    <p:sldLayoutId id="2147483750" r:id="rId49"/>
    <p:sldLayoutId id="2147483749" r:id="rId50"/>
    <p:sldLayoutId id="2147483748" r:id="rId51"/>
    <p:sldLayoutId id="2147483747" r:id="rId52"/>
    <p:sldLayoutId id="2147483746" r:id="rId53"/>
    <p:sldLayoutId id="2147483745" r:id="rId54"/>
    <p:sldLayoutId id="2147483744" r:id="rId55"/>
    <p:sldLayoutId id="2147483743" r:id="rId56"/>
    <p:sldLayoutId id="2147483742" r:id="rId57"/>
    <p:sldLayoutId id="2147483740" r:id="rId58"/>
    <p:sldLayoutId id="2147483738" r:id="rId59"/>
    <p:sldLayoutId id="2147483737" r:id="rId60"/>
    <p:sldLayoutId id="2147483736" r:id="rId61"/>
    <p:sldLayoutId id="2147483735" r:id="rId62"/>
    <p:sldLayoutId id="2147483731" r:id="rId63"/>
    <p:sldLayoutId id="2147483719" r:id="rId64"/>
    <p:sldLayoutId id="2147483713" r:id="rId65"/>
    <p:sldLayoutId id="2147483708" r:id="rId66"/>
    <p:sldLayoutId id="2147483707" r:id="rId67"/>
    <p:sldLayoutId id="2147483702" r:id="rId68"/>
    <p:sldLayoutId id="2147483694" r:id="rId69"/>
    <p:sldLayoutId id="2147483691" r:id="rId70"/>
    <p:sldLayoutId id="2147483690" r:id="rId71"/>
    <p:sldLayoutId id="2147483682" r:id="rId72"/>
    <p:sldLayoutId id="2147483681" r:id="rId73"/>
    <p:sldLayoutId id="2147483673" r:id="rId74"/>
    <p:sldLayoutId id="2147483672" r:id="rId75"/>
    <p:sldLayoutId id="2147483662" r:id="rId76"/>
    <p:sldLayoutId id="2147483661" r:id="rId77"/>
    <p:sldLayoutId id="2147483651" r:id="rId78"/>
    <p:sldLayoutId id="2147483652" r:id="rId79"/>
    <p:sldLayoutId id="2147483653" r:id="rId80"/>
    <p:sldLayoutId id="2147483654" r:id="rId81"/>
    <p:sldLayoutId id="2147483655" r:id="rId82"/>
    <p:sldLayoutId id="2147483853" r:id="rId83"/>
    <p:sldLayoutId id="2147483852" r:id="rId84"/>
    <p:sldLayoutId id="2147483851" r:id="rId85"/>
    <p:sldLayoutId id="2147483850" r:id="rId86"/>
    <p:sldLayoutId id="2147483849" r:id="rId87"/>
    <p:sldLayoutId id="2147483847" r:id="rId88"/>
    <p:sldLayoutId id="2147483846" r:id="rId89"/>
    <p:sldLayoutId id="2147483841" r:id="rId90"/>
    <p:sldLayoutId id="2147483840" r:id="rId91"/>
    <p:sldLayoutId id="2147483839" r:id="rId92"/>
    <p:sldLayoutId id="2147483838" r:id="rId93"/>
    <p:sldLayoutId id="2147483836" r:id="rId94"/>
    <p:sldLayoutId id="2147483835" r:id="rId95"/>
    <p:sldLayoutId id="2147483834" r:id="rId96"/>
    <p:sldLayoutId id="2147483829" r:id="rId97"/>
    <p:sldLayoutId id="2147483828" r:id="rId98"/>
    <p:sldLayoutId id="2147483827" r:id="rId99"/>
    <p:sldLayoutId id="2147483825" r:id="rId100"/>
    <p:sldLayoutId id="2147483824" r:id="rId101"/>
    <p:sldLayoutId id="2147483823" r:id="rId102"/>
    <p:sldLayoutId id="2147483822" r:id="rId103"/>
    <p:sldLayoutId id="2147483821" r:id="rId104"/>
    <p:sldLayoutId id="2147483820" r:id="rId105"/>
    <p:sldLayoutId id="2147483819" r:id="rId106"/>
    <p:sldLayoutId id="2147483815" r:id="rId107"/>
    <p:sldLayoutId id="2147483814" r:id="rId108"/>
    <p:sldLayoutId id="2147483813" r:id="rId109"/>
    <p:sldLayoutId id="2147483812" r:id="rId110"/>
    <p:sldLayoutId id="2147483809" r:id="rId111"/>
    <p:sldLayoutId id="2147483808" r:id="rId112"/>
    <p:sldLayoutId id="2147483807" r:id="rId113"/>
    <p:sldLayoutId id="2147483805" r:id="rId114"/>
    <p:sldLayoutId id="2147483803" r:id="rId115"/>
    <p:sldLayoutId id="2147483801" r:id="rId116"/>
    <p:sldLayoutId id="2147483800" r:id="rId117"/>
    <p:sldLayoutId id="2147483799" r:id="rId118"/>
    <p:sldLayoutId id="2147483791" r:id="rId119"/>
    <p:sldLayoutId id="2147483790" r:id="rId120"/>
    <p:sldLayoutId id="2147483789" r:id="rId121"/>
    <p:sldLayoutId id="2147483786" r:id="rId122"/>
    <p:sldLayoutId id="2147483785" r:id="rId123"/>
    <p:sldLayoutId id="2147483784" r:id="rId124"/>
    <p:sldLayoutId id="2147483777" r:id="rId125"/>
    <p:sldLayoutId id="2147483776" r:id="rId126"/>
    <p:sldLayoutId id="2147483774" r:id="rId127"/>
    <p:sldLayoutId id="2147483773" r:id="rId128"/>
    <p:sldLayoutId id="2147483772" r:id="rId129"/>
    <p:sldLayoutId id="2147483769" r:id="rId130"/>
    <p:sldLayoutId id="2147483767" r:id="rId131"/>
    <p:sldLayoutId id="2147483766" r:id="rId132"/>
    <p:sldLayoutId id="2147483763" r:id="rId133"/>
    <p:sldLayoutId id="2147483762" r:id="rId134"/>
    <p:sldLayoutId id="2147483761" r:id="rId135"/>
    <p:sldLayoutId id="2147483760" r:id="rId136"/>
    <p:sldLayoutId id="2147483758" r:id="rId137"/>
    <p:sldLayoutId id="2147483757" r:id="rId138"/>
    <p:sldLayoutId id="2147483754" r:id="rId139"/>
    <p:sldLayoutId id="2147483753" r:id="rId140"/>
    <p:sldLayoutId id="2147483741" r:id="rId141"/>
    <p:sldLayoutId id="2147483739" r:id="rId142"/>
    <p:sldLayoutId id="2147483734" r:id="rId143"/>
    <p:sldLayoutId id="2147483733" r:id="rId144"/>
    <p:sldLayoutId id="2147483732" r:id="rId145"/>
    <p:sldLayoutId id="2147483730" r:id="rId146"/>
    <p:sldLayoutId id="2147483729" r:id="rId147"/>
    <p:sldLayoutId id="2147483728" r:id="rId148"/>
    <p:sldLayoutId id="2147483727" r:id="rId149"/>
    <p:sldLayoutId id="2147483726" r:id="rId150"/>
    <p:sldLayoutId id="2147483725" r:id="rId151"/>
    <p:sldLayoutId id="2147483724" r:id="rId152"/>
    <p:sldLayoutId id="2147483723" r:id="rId153"/>
    <p:sldLayoutId id="2147483722" r:id="rId154"/>
    <p:sldLayoutId id="2147483721" r:id="rId155"/>
    <p:sldLayoutId id="2147483720" r:id="rId156"/>
    <p:sldLayoutId id="2147483718" r:id="rId157"/>
    <p:sldLayoutId id="2147483717" r:id="rId158"/>
    <p:sldLayoutId id="2147483716" r:id="rId159"/>
    <p:sldLayoutId id="2147483715" r:id="rId160"/>
    <p:sldLayoutId id="2147483714" r:id="rId161"/>
    <p:sldLayoutId id="2147483712" r:id="rId162"/>
    <p:sldLayoutId id="2147483711" r:id="rId163"/>
    <p:sldLayoutId id="2147483710" r:id="rId164"/>
    <p:sldLayoutId id="2147483709" r:id="rId165"/>
    <p:sldLayoutId id="2147483706" r:id="rId166"/>
    <p:sldLayoutId id="2147483705" r:id="rId167"/>
    <p:sldLayoutId id="2147483704" r:id="rId168"/>
    <p:sldLayoutId id="2147483703" r:id="rId169"/>
    <p:sldLayoutId id="2147483701" r:id="rId170"/>
    <p:sldLayoutId id="2147483699" r:id="rId171"/>
    <p:sldLayoutId id="2147483698" r:id="rId172"/>
    <p:sldLayoutId id="2147483697" r:id="rId173"/>
    <p:sldLayoutId id="2147483696" r:id="rId174"/>
    <p:sldLayoutId id="2147483695" r:id="rId175"/>
    <p:sldLayoutId id="2147483693" r:id="rId176"/>
    <p:sldLayoutId id="2147483692" r:id="rId177"/>
    <p:sldLayoutId id="2147483689" r:id="rId178"/>
    <p:sldLayoutId id="2147483688" r:id="rId179"/>
    <p:sldLayoutId id="2147483687" r:id="rId180"/>
    <p:sldLayoutId id="2147483686" r:id="rId181"/>
    <p:sldLayoutId id="2147483685" r:id="rId182"/>
    <p:sldLayoutId id="2147483684" r:id="rId183"/>
    <p:sldLayoutId id="2147483683" r:id="rId184"/>
    <p:sldLayoutId id="2147483680" r:id="rId185"/>
    <p:sldLayoutId id="2147483679" r:id="rId186"/>
    <p:sldLayoutId id="2147483678" r:id="rId187"/>
    <p:sldLayoutId id="2147483677" r:id="rId188"/>
    <p:sldLayoutId id="2147483676" r:id="rId189"/>
    <p:sldLayoutId id="2147483675" r:id="rId190"/>
    <p:sldLayoutId id="2147483674" r:id="rId191"/>
    <p:sldLayoutId id="2147483671" r:id="rId192"/>
    <p:sldLayoutId id="2147483670" r:id="rId193"/>
    <p:sldLayoutId id="2147483669" r:id="rId194"/>
    <p:sldLayoutId id="2147483668" r:id="rId195"/>
    <p:sldLayoutId id="2147483664" r:id="rId196"/>
    <p:sldLayoutId id="2147483663" r:id="rId197"/>
    <p:sldLayoutId id="2147483656" r:id="rId198"/>
    <p:sldLayoutId id="2147483657" r:id="rId199"/>
    <p:sldLayoutId id="2147483658" r:id="rId200"/>
    <p:sldLayoutId id="2147483659" r:id="rId201"/>
    <p:sldLayoutId id="2147483667" r:id="rId202"/>
    <p:sldLayoutId id="2147483666" r:id="rId203"/>
    <p:sldLayoutId id="2147483665" r:id="rId204"/>
    <p:sldLayoutId id="2147483854" r:id="rId20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ưng - ưc (tiết 2)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1239" r="12500"/>
          <a:stretch/>
        </p:blipFill>
        <p:spPr>
          <a:xfrm>
            <a:off x="380999" y="1524000"/>
            <a:ext cx="1150243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ng -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c (tiết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/>
          <a:stretch/>
        </p:blipFill>
        <p:spPr>
          <a:xfrm>
            <a:off x="457200" y="381000"/>
            <a:ext cx="11353800" cy="62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57600" y="2209801"/>
            <a:ext cx="24107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05800" y="2823277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472725" y="2823277"/>
            <a:ext cx="957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5800" y="3429000"/>
            <a:ext cx="957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53200" y="3429001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627717" y="3429001"/>
            <a:ext cx="280228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5800" y="4057716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14800" y="4713039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8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04888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017" y="19812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79726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0653" y="278710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3429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34036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896" y="3962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04888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0653" y="278710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6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 b="73253"/>
          <a:stretch/>
        </p:blipFill>
        <p:spPr>
          <a:xfrm>
            <a:off x="1604" y="609600"/>
            <a:ext cx="6477000" cy="964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9595" r="6875"/>
          <a:stretch/>
        </p:blipFill>
        <p:spPr>
          <a:xfrm>
            <a:off x="381000" y="1676400"/>
            <a:ext cx="8839200" cy="253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1060" y="1877292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5" y="3144984"/>
            <a:ext cx="3719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3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585786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68</Words>
  <Application>Microsoft Office PowerPoint</Application>
  <PresentationFormat>Widescreen</PresentationFormat>
  <Paragraphs>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120</cp:revision>
  <dcterms:created xsi:type="dcterms:W3CDTF">2021-11-07T09:12:58Z</dcterms:created>
  <dcterms:modified xsi:type="dcterms:W3CDTF">2025-12-17T10:16:41Z</dcterms:modified>
</cp:coreProperties>
</file>