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320" r:id="rId3"/>
    <p:sldId id="258" r:id="rId4"/>
    <p:sldId id="311" r:id="rId5"/>
    <p:sldId id="312" r:id="rId6"/>
    <p:sldId id="335" r:id="rId7"/>
    <p:sldId id="314" r:id="rId8"/>
    <p:sldId id="261" r:id="rId9"/>
    <p:sldId id="262" r:id="rId10"/>
    <p:sldId id="263" r:id="rId11"/>
    <p:sldId id="264" r:id="rId12"/>
    <p:sldId id="294" r:id="rId13"/>
    <p:sldId id="266" r:id="rId14"/>
    <p:sldId id="267" r:id="rId15"/>
    <p:sldId id="295" r:id="rId16"/>
    <p:sldId id="269" r:id="rId17"/>
    <p:sldId id="270" r:id="rId18"/>
    <p:sldId id="272" r:id="rId19"/>
    <p:sldId id="289" r:id="rId20"/>
    <p:sldId id="339" r:id="rId21"/>
    <p:sldId id="337" r:id="rId22"/>
    <p:sldId id="333" r:id="rId23"/>
    <p:sldId id="340" r:id="rId24"/>
    <p:sldId id="27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3" autoAdjust="0"/>
    <p:restoredTop sz="93712" autoAdjust="0"/>
  </p:normalViewPr>
  <p:slideViewPr>
    <p:cSldViewPr>
      <p:cViewPr varScale="1">
        <p:scale>
          <a:sx n="104" d="100"/>
          <a:sy n="104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20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92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64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60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6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76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38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2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0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30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01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29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55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4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96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05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88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58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1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07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10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44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9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92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2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80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6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63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6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259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36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73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86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2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4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6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4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2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5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3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6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3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3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89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04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89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217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241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17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71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247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1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2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89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3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20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11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21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5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6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22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6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5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848" r:id="rId4"/>
    <p:sldLayoutId id="2147483845" r:id="rId5"/>
    <p:sldLayoutId id="2147483844" r:id="rId6"/>
    <p:sldLayoutId id="2147483843" r:id="rId7"/>
    <p:sldLayoutId id="2147483842" r:id="rId8"/>
    <p:sldLayoutId id="2147483837" r:id="rId9"/>
    <p:sldLayoutId id="2147483833" r:id="rId10"/>
    <p:sldLayoutId id="2147483832" r:id="rId11"/>
    <p:sldLayoutId id="2147483831" r:id="rId12"/>
    <p:sldLayoutId id="2147483830" r:id="rId13"/>
    <p:sldLayoutId id="2147483826" r:id="rId14"/>
    <p:sldLayoutId id="2147483818" r:id="rId15"/>
    <p:sldLayoutId id="2147483817" r:id="rId16"/>
    <p:sldLayoutId id="2147483816" r:id="rId17"/>
    <p:sldLayoutId id="2147483811" r:id="rId18"/>
    <p:sldLayoutId id="2147483810" r:id="rId19"/>
    <p:sldLayoutId id="2147483806" r:id="rId20"/>
    <p:sldLayoutId id="2147483804" r:id="rId21"/>
    <p:sldLayoutId id="2147483802" r:id="rId22"/>
    <p:sldLayoutId id="2147483798" r:id="rId23"/>
    <p:sldLayoutId id="2147483797" r:id="rId24"/>
    <p:sldLayoutId id="2147483796" r:id="rId25"/>
    <p:sldLayoutId id="2147483795" r:id="rId26"/>
    <p:sldLayoutId id="2147483794" r:id="rId27"/>
    <p:sldLayoutId id="2147483793" r:id="rId28"/>
    <p:sldLayoutId id="2147483792" r:id="rId29"/>
    <p:sldLayoutId id="2147483788" r:id="rId30"/>
    <p:sldLayoutId id="2147483787" r:id="rId31"/>
    <p:sldLayoutId id="2147483783" r:id="rId32"/>
    <p:sldLayoutId id="2147483782" r:id="rId33"/>
    <p:sldLayoutId id="2147483781" r:id="rId34"/>
    <p:sldLayoutId id="2147483780" r:id="rId35"/>
    <p:sldLayoutId id="2147483779" r:id="rId36"/>
    <p:sldLayoutId id="2147483778" r:id="rId37"/>
    <p:sldLayoutId id="2147483775" r:id="rId38"/>
    <p:sldLayoutId id="2147483771" r:id="rId39"/>
    <p:sldLayoutId id="2147483770" r:id="rId40"/>
    <p:sldLayoutId id="2147483768" r:id="rId41"/>
    <p:sldLayoutId id="2147483765" r:id="rId42"/>
    <p:sldLayoutId id="2147483764" r:id="rId43"/>
    <p:sldLayoutId id="2147483759" r:id="rId44"/>
    <p:sldLayoutId id="2147483756" r:id="rId45"/>
    <p:sldLayoutId id="2147483755" r:id="rId46"/>
    <p:sldLayoutId id="2147483752" r:id="rId47"/>
    <p:sldLayoutId id="2147483751" r:id="rId48"/>
    <p:sldLayoutId id="2147483750" r:id="rId49"/>
    <p:sldLayoutId id="2147483749" r:id="rId50"/>
    <p:sldLayoutId id="2147483748" r:id="rId51"/>
    <p:sldLayoutId id="2147483747" r:id="rId52"/>
    <p:sldLayoutId id="2147483746" r:id="rId53"/>
    <p:sldLayoutId id="2147483745" r:id="rId54"/>
    <p:sldLayoutId id="2147483744" r:id="rId55"/>
    <p:sldLayoutId id="2147483743" r:id="rId56"/>
    <p:sldLayoutId id="2147483742" r:id="rId57"/>
    <p:sldLayoutId id="2147483740" r:id="rId58"/>
    <p:sldLayoutId id="2147483738" r:id="rId59"/>
    <p:sldLayoutId id="2147483737" r:id="rId60"/>
    <p:sldLayoutId id="2147483736" r:id="rId61"/>
    <p:sldLayoutId id="2147483735" r:id="rId62"/>
    <p:sldLayoutId id="2147483731" r:id="rId63"/>
    <p:sldLayoutId id="2147483719" r:id="rId64"/>
    <p:sldLayoutId id="2147483713" r:id="rId65"/>
    <p:sldLayoutId id="2147483708" r:id="rId66"/>
    <p:sldLayoutId id="2147483707" r:id="rId67"/>
    <p:sldLayoutId id="2147483702" r:id="rId68"/>
    <p:sldLayoutId id="2147483694" r:id="rId69"/>
    <p:sldLayoutId id="2147483691" r:id="rId70"/>
    <p:sldLayoutId id="2147483690" r:id="rId71"/>
    <p:sldLayoutId id="2147483682" r:id="rId72"/>
    <p:sldLayoutId id="2147483681" r:id="rId73"/>
    <p:sldLayoutId id="2147483673" r:id="rId74"/>
    <p:sldLayoutId id="2147483672" r:id="rId75"/>
    <p:sldLayoutId id="2147483662" r:id="rId76"/>
    <p:sldLayoutId id="2147483661" r:id="rId77"/>
    <p:sldLayoutId id="2147483651" r:id="rId78"/>
    <p:sldLayoutId id="2147483652" r:id="rId79"/>
    <p:sldLayoutId id="2147483653" r:id="rId80"/>
    <p:sldLayoutId id="2147483654" r:id="rId81"/>
    <p:sldLayoutId id="2147483655" r:id="rId82"/>
    <p:sldLayoutId id="2147483853" r:id="rId83"/>
    <p:sldLayoutId id="2147483852" r:id="rId84"/>
    <p:sldLayoutId id="2147483851" r:id="rId85"/>
    <p:sldLayoutId id="2147483850" r:id="rId86"/>
    <p:sldLayoutId id="2147483849" r:id="rId87"/>
    <p:sldLayoutId id="2147483847" r:id="rId88"/>
    <p:sldLayoutId id="2147483846" r:id="rId89"/>
    <p:sldLayoutId id="2147483841" r:id="rId90"/>
    <p:sldLayoutId id="2147483840" r:id="rId91"/>
    <p:sldLayoutId id="2147483839" r:id="rId92"/>
    <p:sldLayoutId id="2147483838" r:id="rId93"/>
    <p:sldLayoutId id="2147483836" r:id="rId94"/>
    <p:sldLayoutId id="2147483835" r:id="rId95"/>
    <p:sldLayoutId id="2147483834" r:id="rId96"/>
    <p:sldLayoutId id="2147483829" r:id="rId97"/>
    <p:sldLayoutId id="2147483828" r:id="rId98"/>
    <p:sldLayoutId id="2147483827" r:id="rId99"/>
    <p:sldLayoutId id="2147483825" r:id="rId100"/>
    <p:sldLayoutId id="2147483824" r:id="rId101"/>
    <p:sldLayoutId id="2147483823" r:id="rId102"/>
    <p:sldLayoutId id="2147483822" r:id="rId103"/>
    <p:sldLayoutId id="2147483821" r:id="rId104"/>
    <p:sldLayoutId id="2147483820" r:id="rId105"/>
    <p:sldLayoutId id="2147483819" r:id="rId106"/>
    <p:sldLayoutId id="2147483815" r:id="rId107"/>
    <p:sldLayoutId id="2147483814" r:id="rId108"/>
    <p:sldLayoutId id="2147483813" r:id="rId109"/>
    <p:sldLayoutId id="2147483812" r:id="rId110"/>
    <p:sldLayoutId id="2147483809" r:id="rId111"/>
    <p:sldLayoutId id="2147483808" r:id="rId112"/>
    <p:sldLayoutId id="2147483807" r:id="rId113"/>
    <p:sldLayoutId id="2147483805" r:id="rId114"/>
    <p:sldLayoutId id="2147483803" r:id="rId115"/>
    <p:sldLayoutId id="2147483801" r:id="rId116"/>
    <p:sldLayoutId id="2147483800" r:id="rId117"/>
    <p:sldLayoutId id="2147483799" r:id="rId118"/>
    <p:sldLayoutId id="2147483791" r:id="rId119"/>
    <p:sldLayoutId id="2147483790" r:id="rId120"/>
    <p:sldLayoutId id="2147483789" r:id="rId121"/>
    <p:sldLayoutId id="2147483786" r:id="rId122"/>
    <p:sldLayoutId id="2147483785" r:id="rId123"/>
    <p:sldLayoutId id="2147483784" r:id="rId124"/>
    <p:sldLayoutId id="2147483777" r:id="rId125"/>
    <p:sldLayoutId id="2147483776" r:id="rId126"/>
    <p:sldLayoutId id="2147483774" r:id="rId127"/>
    <p:sldLayoutId id="2147483773" r:id="rId128"/>
    <p:sldLayoutId id="2147483772" r:id="rId129"/>
    <p:sldLayoutId id="2147483769" r:id="rId130"/>
    <p:sldLayoutId id="2147483767" r:id="rId131"/>
    <p:sldLayoutId id="2147483766" r:id="rId132"/>
    <p:sldLayoutId id="2147483763" r:id="rId133"/>
    <p:sldLayoutId id="2147483762" r:id="rId134"/>
    <p:sldLayoutId id="2147483761" r:id="rId135"/>
    <p:sldLayoutId id="2147483760" r:id="rId136"/>
    <p:sldLayoutId id="2147483758" r:id="rId137"/>
    <p:sldLayoutId id="2147483757" r:id="rId138"/>
    <p:sldLayoutId id="2147483754" r:id="rId139"/>
    <p:sldLayoutId id="2147483753" r:id="rId140"/>
    <p:sldLayoutId id="2147483741" r:id="rId141"/>
    <p:sldLayoutId id="2147483739" r:id="rId142"/>
    <p:sldLayoutId id="2147483734" r:id="rId143"/>
    <p:sldLayoutId id="2147483733" r:id="rId144"/>
    <p:sldLayoutId id="2147483732" r:id="rId145"/>
    <p:sldLayoutId id="2147483730" r:id="rId146"/>
    <p:sldLayoutId id="2147483729" r:id="rId147"/>
    <p:sldLayoutId id="2147483728" r:id="rId148"/>
    <p:sldLayoutId id="2147483727" r:id="rId149"/>
    <p:sldLayoutId id="2147483726" r:id="rId150"/>
    <p:sldLayoutId id="2147483725" r:id="rId151"/>
    <p:sldLayoutId id="2147483724" r:id="rId152"/>
    <p:sldLayoutId id="2147483723" r:id="rId153"/>
    <p:sldLayoutId id="2147483722" r:id="rId154"/>
    <p:sldLayoutId id="2147483721" r:id="rId155"/>
    <p:sldLayoutId id="2147483720" r:id="rId156"/>
    <p:sldLayoutId id="2147483718" r:id="rId157"/>
    <p:sldLayoutId id="2147483717" r:id="rId158"/>
    <p:sldLayoutId id="2147483716" r:id="rId159"/>
    <p:sldLayoutId id="2147483715" r:id="rId160"/>
    <p:sldLayoutId id="2147483714" r:id="rId161"/>
    <p:sldLayoutId id="2147483712" r:id="rId162"/>
    <p:sldLayoutId id="2147483711" r:id="rId163"/>
    <p:sldLayoutId id="2147483710" r:id="rId164"/>
    <p:sldLayoutId id="2147483709" r:id="rId165"/>
    <p:sldLayoutId id="2147483706" r:id="rId166"/>
    <p:sldLayoutId id="2147483705" r:id="rId167"/>
    <p:sldLayoutId id="2147483704" r:id="rId168"/>
    <p:sldLayoutId id="2147483703" r:id="rId169"/>
    <p:sldLayoutId id="2147483701" r:id="rId170"/>
    <p:sldLayoutId id="2147483699" r:id="rId171"/>
    <p:sldLayoutId id="2147483698" r:id="rId172"/>
    <p:sldLayoutId id="2147483697" r:id="rId173"/>
    <p:sldLayoutId id="2147483696" r:id="rId174"/>
    <p:sldLayoutId id="2147483695" r:id="rId175"/>
    <p:sldLayoutId id="2147483693" r:id="rId176"/>
    <p:sldLayoutId id="2147483692" r:id="rId177"/>
    <p:sldLayoutId id="2147483689" r:id="rId178"/>
    <p:sldLayoutId id="2147483688" r:id="rId179"/>
    <p:sldLayoutId id="2147483687" r:id="rId180"/>
    <p:sldLayoutId id="2147483686" r:id="rId181"/>
    <p:sldLayoutId id="2147483685" r:id="rId182"/>
    <p:sldLayoutId id="2147483684" r:id="rId183"/>
    <p:sldLayoutId id="2147483683" r:id="rId184"/>
    <p:sldLayoutId id="2147483680" r:id="rId185"/>
    <p:sldLayoutId id="2147483679" r:id="rId186"/>
    <p:sldLayoutId id="2147483678" r:id="rId187"/>
    <p:sldLayoutId id="2147483677" r:id="rId188"/>
    <p:sldLayoutId id="2147483676" r:id="rId189"/>
    <p:sldLayoutId id="2147483675" r:id="rId190"/>
    <p:sldLayoutId id="2147483674" r:id="rId191"/>
    <p:sldLayoutId id="2147483671" r:id="rId192"/>
    <p:sldLayoutId id="2147483670" r:id="rId193"/>
    <p:sldLayoutId id="2147483669" r:id="rId194"/>
    <p:sldLayoutId id="2147483668" r:id="rId195"/>
    <p:sldLayoutId id="2147483664" r:id="rId196"/>
    <p:sldLayoutId id="2147483663" r:id="rId197"/>
    <p:sldLayoutId id="2147483656" r:id="rId198"/>
    <p:sldLayoutId id="2147483657" r:id="rId199"/>
    <p:sldLayoutId id="2147483658" r:id="rId200"/>
    <p:sldLayoutId id="2147483659" r:id="rId201"/>
    <p:sldLayoutId id="2147483660" r:id="rId202"/>
    <p:sldLayoutId id="2147483667" r:id="rId203"/>
    <p:sldLayoutId id="2147483666" r:id="rId204"/>
    <p:sldLayoutId id="2147483665" r:id="rId205"/>
    <p:sldLayoutId id="2147483854" r:id="rId20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25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2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2.xml"/><Relationship Id="rId4" Type="http://schemas.openxmlformats.org/officeDocument/2006/relationships/audio" Target="../media/media3.wma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43672" y="2448218"/>
            <a:ext cx="633670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9" y="495301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80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268276" y="2751731"/>
            <a:ext cx="6094665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Bài</a:t>
            </a:r>
            <a:r>
              <a:rPr lang="vi-VN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: </a:t>
            </a:r>
            <a:r>
              <a:rPr lang="en-US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ung - uc (tiết </a:t>
            </a:r>
            <a:r>
              <a:rPr lang="vi-VN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1</a:t>
            </a:r>
            <a:r>
              <a:rPr lang="en-US" sz="36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918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66085" y="201646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ung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prstClr val="black"/>
                  </a:solidFill>
                  <a:latin typeface="UTM Avo" panose="02040603050506020204" pitchFamily="18" charset="0"/>
                </a:rPr>
                <a:t>ung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87236" y="4960961"/>
            <a:ext cx="271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sung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5512" y="4960969"/>
            <a:ext cx="2042786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ung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46" t="30209" r="33601" b="8333"/>
          <a:stretch/>
        </p:blipFill>
        <p:spPr>
          <a:xfrm>
            <a:off x="1219200" y="1648215"/>
            <a:ext cx="4138128" cy="32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70617" y="291844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uc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uc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11015" y="4952992"/>
            <a:ext cx="3989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cúc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1692" y="4953000"/>
            <a:ext cx="1810658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45" t="30209" r="38287" b="6250"/>
          <a:stretch/>
        </p:blipFill>
        <p:spPr>
          <a:xfrm>
            <a:off x="1870617" y="1828800"/>
            <a:ext cx="311545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1872330"/>
            <a:ext cx="15240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9409" y="1872330"/>
            <a:ext cx="26713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1872330"/>
            <a:ext cx="261772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ng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2600" y="1872330"/>
            <a:ext cx="10668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c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62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66085" y="201646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ung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236" y="4960961"/>
            <a:ext cx="271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sung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4748" y="4960969"/>
            <a:ext cx="2042786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ung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3646" t="30209" r="33601" b="8333"/>
          <a:stretch/>
        </p:blipFill>
        <p:spPr>
          <a:xfrm>
            <a:off x="1219200" y="1648215"/>
            <a:ext cx="4138128" cy="322563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509417" y="190647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uc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9815" y="4952992"/>
            <a:ext cx="3989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cúc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30492" y="4952992"/>
            <a:ext cx="1810658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7745" t="30209" r="38287" b="6250"/>
          <a:stretch/>
        </p:blipFill>
        <p:spPr>
          <a:xfrm>
            <a:off x="7509417" y="1828800"/>
            <a:ext cx="311545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ung </a:t>
            </a:r>
            <a:r>
              <a:rPr lang="en-US" sz="11500" b="1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8529" y="304800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199" y="3679984"/>
            <a:ext cx="3962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sung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9621" y="3677330"/>
            <a:ext cx="3339017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ung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3679984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cúc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8668" y="3678587"/>
            <a:ext cx="193926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25" y="-76200"/>
            <a:ext cx="9763875" cy="66298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981200" y="3490994"/>
            <a:ext cx="1066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3490994"/>
            <a:ext cx="685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91000" y="6417590"/>
            <a:ext cx="8407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72200" y="3526980"/>
            <a:ext cx="91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72400" y="6400800"/>
            <a:ext cx="7012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91000" y="6509449"/>
            <a:ext cx="8407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72400" y="6509449"/>
            <a:ext cx="7012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44000" y="3581400"/>
            <a:ext cx="7012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531" y="4230276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Bài 88. ung - uc (tiết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 nục nấu canh ch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04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 nục sốt 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581040"/>
            <a:ext cx="352942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nục kho cà ch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48" y="3581040"/>
            <a:ext cx="355245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nục th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9" r="866"/>
          <a:stretch/>
        </p:blipFill>
        <p:spPr bwMode="auto">
          <a:xfrm>
            <a:off x="3179736" y="184259"/>
            <a:ext cx="5638800" cy="31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163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04" t="28125" r="16032" b="8333"/>
          <a:stretch/>
        </p:blipFill>
        <p:spPr>
          <a:xfrm>
            <a:off x="381000" y="762000"/>
            <a:ext cx="11430000" cy="54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9590" t="28125" r="16031" b="7291"/>
          <a:stretch/>
        </p:blipFill>
        <p:spPr>
          <a:xfrm>
            <a:off x="15498" y="0"/>
            <a:ext cx="12176502" cy="594443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895600" y="3352801"/>
            <a:ext cx="22098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514632" y="4153548"/>
            <a:ext cx="1252214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17804" y="4954296"/>
            <a:ext cx="1034996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96995" y="5755043"/>
            <a:ext cx="308440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96995" y="4954295"/>
            <a:ext cx="165040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514632" y="4923300"/>
            <a:ext cx="125221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0739" y="5867400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050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0" t="28125" r="16031" b="7291"/>
          <a:stretch/>
        </p:blipFill>
        <p:spPr>
          <a:xfrm>
            <a:off x="15498" y="0"/>
            <a:ext cx="12176502" cy="5944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16764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251055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251055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00" y="33528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7400" y="41148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7094" y="487680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257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của bạn</a:t>
            </a: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các từ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0961" y="3871036"/>
            <a:ext cx="8001000" cy="11944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con yểng       lồng 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câu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430" y="3922499"/>
            <a:ext cx="10471140" cy="11430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Cô xẻng làm việc rất siêng năng.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303816" y="275274"/>
            <a:ext cx="5791200" cy="84031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Giải câu đố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28" y="1666856"/>
            <a:ext cx="6424904" cy="31490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Chuyền cành mau lẹ</a:t>
            </a:r>
          </a:p>
          <a:p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Có cái đuôi bông</a:t>
            </a:r>
          </a:p>
          <a:p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Thích ăn hạt dẻ</a:t>
            </a:r>
          </a:p>
          <a:p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Là con gì thế?</a:t>
            </a:r>
            <a:endParaRPr lang="vi-VN" sz="4400" b="1">
              <a:solidFill>
                <a:srgbClr val="0000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2" descr="Mơ thấy con sóc là điềm báo gì, đánh đề con gì, Số mấy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1678305"/>
            <a:ext cx="5020190" cy="313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0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434376" y="854926"/>
            <a:ext cx="1130042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Nói một câu có tiếng chứa vần </a:t>
            </a:r>
            <a:r>
              <a:rPr lang="en-US" sz="4400" b="1" noProof="0">
                <a:solidFill>
                  <a:srgbClr val="000099"/>
                </a:solidFill>
                <a:latin typeface="UTM Avo" panose="02040603050506020204" pitchFamily="18" charset="0"/>
              </a:rPr>
              <a:t>ông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8</a:t>
            </a: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8</a:t>
            </a: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u</a:t>
            </a: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ng – </a:t>
            </a: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uc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85786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167</Words>
  <Application>Microsoft Office PowerPoint</Application>
  <PresentationFormat>Widescreen</PresentationFormat>
  <Paragraphs>62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117</cp:revision>
  <dcterms:created xsi:type="dcterms:W3CDTF">2021-11-07T09:12:58Z</dcterms:created>
  <dcterms:modified xsi:type="dcterms:W3CDTF">2025-12-17T10:14:46Z</dcterms:modified>
</cp:coreProperties>
</file>