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9" r:id="rId3"/>
    <p:sldId id="272" r:id="rId4"/>
    <p:sldId id="273" r:id="rId5"/>
    <p:sldId id="267" r:id="rId6"/>
    <p:sldId id="281" r:id="rId7"/>
    <p:sldId id="284" r:id="rId8"/>
    <p:sldId id="282" r:id="rId9"/>
    <p:sldId id="289"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5"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25AD6-D216-4E03-80BF-2F77F439DA2D}"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31A49-797F-468D-A911-5930869BE419}" type="slidenum">
              <a:rPr lang="en-US" smtClean="0"/>
              <a:t>‹#›</a:t>
            </a:fld>
            <a:endParaRPr lang="en-US"/>
          </a:p>
        </p:txBody>
      </p:sp>
    </p:spTree>
    <p:extLst>
      <p:ext uri="{BB962C8B-B14F-4D97-AF65-F5344CB8AC3E}">
        <p14:creationId xmlns:p14="http://schemas.microsoft.com/office/powerpoint/2010/main" val="344454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74719" cy="6844937"/>
          </a:xfrm>
          <a:prstGeom prst="rect">
            <a:avLst/>
          </a:prstGeom>
        </p:spPr>
      </p:pic>
      <p:pic>
        <p:nvPicPr>
          <p:cNvPr id="2" name="Đồ họa 7">
            <a:extLst>
              <a:ext uri="{FF2B5EF4-FFF2-40B4-BE49-F238E27FC236}">
                <a16:creationId xmlns:a16="http://schemas.microsoft.com/office/drawing/2014/main" id="{02D7EFBB-CE42-82B2-8555-48FDBF597E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8966" y="0"/>
            <a:ext cx="1363034" cy="1096353"/>
          </a:xfrm>
          <a:prstGeom prst="rect">
            <a:avLst/>
          </a:prstGeom>
        </p:spPr>
      </p:pic>
    </p:spTree>
    <p:extLst>
      <p:ext uri="{BB962C8B-B14F-4D97-AF65-F5344CB8AC3E}">
        <p14:creationId xmlns:p14="http://schemas.microsoft.com/office/powerpoint/2010/main" val="82072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305776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305906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52129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346326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219306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414741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589875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91219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688887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61835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1/19/2026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2195838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419807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1/19/2026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146752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1/19/2026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320502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1/19/2026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327467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1E60C3-9521-0908-E20F-17099CBDA311}"/>
              </a:ext>
            </a:extLst>
          </p:cNvPr>
          <p:cNvSpPr/>
          <p:nvPr userDrawn="1"/>
        </p:nvSpPr>
        <p:spPr>
          <a:xfrm>
            <a:off x="390525" y="274320"/>
            <a:ext cx="11410950" cy="6311647"/>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196773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44947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353854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7138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5000" y="-1277"/>
            <a:ext cx="12171691" cy="6843235"/>
          </a:xfrm>
          <a:prstGeom prst="rect">
            <a:avLst/>
          </a:prstGeom>
        </p:spPr>
      </p:pic>
      <p:pic>
        <p:nvPicPr>
          <p:cNvPr id="6" name="Đồ họa 7">
            <a:extLst>
              <a:ext uri="{FF2B5EF4-FFF2-40B4-BE49-F238E27FC236}">
                <a16:creationId xmlns:a16="http://schemas.microsoft.com/office/drawing/2014/main" id="{6C78DDF2-73C0-7BDC-F3E3-D3B9C0E0363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755998" y="76350"/>
            <a:ext cx="1363034" cy="1096353"/>
          </a:xfrm>
          <a:prstGeom prst="rect">
            <a:avLst/>
          </a:prstGeom>
        </p:spPr>
      </p:pic>
    </p:spTree>
    <p:extLst>
      <p:ext uri="{BB962C8B-B14F-4D97-AF65-F5344CB8AC3E}">
        <p14:creationId xmlns:p14="http://schemas.microsoft.com/office/powerpoint/2010/main" val="115863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svg"/><Relationship Id="rId4" Type="http://schemas.openxmlformats.org/officeDocument/2006/relationships/image" Target="../media/image13.sv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svg"/><Relationship Id="rId4" Type="http://schemas.openxmlformats.org/officeDocument/2006/relationships/image" Target="../media/image13.sv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svg"/><Relationship Id="rId4" Type="http://schemas.openxmlformats.org/officeDocument/2006/relationships/image" Target="../media/image13.sv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2">
            <a:extLst>
              <a:ext uri="{28A0092B-C50C-407E-A947-70E740481C1C}">
                <a14:useLocalDpi xmlns:a14="http://schemas.microsoft.com/office/drawing/2010/main" val="0"/>
              </a:ext>
            </a:extLst>
          </a:blip>
          <a:srcRect l="73711" t="10754" r="3412" b="40997"/>
          <a:stretch/>
        </p:blipFill>
        <p:spPr>
          <a:xfrm>
            <a:off x="8716836" y="-1"/>
            <a:ext cx="3475164" cy="3007361"/>
          </a:xfrm>
          <a:prstGeom prst="rect">
            <a:avLst/>
          </a:prstGeom>
        </p:spPr>
      </p:pic>
      <p:pic>
        <p:nvPicPr>
          <p:cNvPr id="4"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2">
            <a:extLst>
              <a:ext uri="{28A0092B-C50C-407E-A947-70E740481C1C}">
                <a14:useLocalDpi xmlns:a14="http://schemas.microsoft.com/office/drawing/2010/main" val="0"/>
              </a:ext>
            </a:extLst>
          </a:blip>
          <a:srcRect l="67018" t="64405" r="3085"/>
          <a:stretch/>
        </p:blipFill>
        <p:spPr>
          <a:xfrm>
            <a:off x="6186971" y="4135328"/>
            <a:ext cx="5844275" cy="2854960"/>
          </a:xfrm>
          <a:prstGeom prst="rect">
            <a:avLst/>
          </a:prstGeom>
        </p:spPr>
      </p:pic>
      <p:pic>
        <p:nvPicPr>
          <p:cNvPr id="5"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164192" y="921072"/>
            <a:ext cx="5705017" cy="6163935"/>
          </a:xfrm>
          <a:prstGeom prst="rect">
            <a:avLst/>
          </a:prstGeom>
        </p:spPr>
      </p:pic>
      <p:sp>
        <p:nvSpPr>
          <p:cNvPr id="6" name="Rounded Rectangle 5"/>
          <p:cNvSpPr/>
          <p:nvPr/>
        </p:nvSpPr>
        <p:spPr>
          <a:xfrm>
            <a:off x="1580605" y="1214846"/>
            <a:ext cx="8765177" cy="3691191"/>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2724186" y="1441555"/>
            <a:ext cx="6279424" cy="4121253"/>
          </a:xfrm>
          <a:prstGeom prst="rect">
            <a:avLst/>
          </a:prstGeom>
        </p:spPr>
      </p:pic>
    </p:spTree>
    <p:extLst>
      <p:ext uri="{BB962C8B-B14F-4D97-AF65-F5344CB8AC3E}">
        <p14:creationId xmlns:p14="http://schemas.microsoft.com/office/powerpoint/2010/main" val="34688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9A5CC940-81AA-49DF-B1C1-61D001565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74033" y="297408"/>
            <a:ext cx="4417967" cy="6379551"/>
          </a:xfrm>
          <a:prstGeom prst="rect">
            <a:avLst/>
          </a:prstGeom>
        </p:spPr>
      </p:pic>
      <p:sp>
        <p:nvSpPr>
          <p:cNvPr id="3" name="Rounded Rectangle 2"/>
          <p:cNvSpPr/>
          <p:nvPr/>
        </p:nvSpPr>
        <p:spPr>
          <a:xfrm>
            <a:off x="1217839" y="1439435"/>
            <a:ext cx="9321824" cy="3934670"/>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299EE79-B207-B02A-683E-4F7A6969512A}"/>
              </a:ext>
            </a:extLst>
          </p:cNvPr>
          <p:cNvPicPr>
            <a:picLocks noChangeAspect="1"/>
          </p:cNvPicPr>
          <p:nvPr/>
        </p:nvPicPr>
        <p:blipFill>
          <a:blip r:embed="rId3"/>
          <a:stretch>
            <a:fillRect/>
          </a:stretch>
        </p:blipFill>
        <p:spPr>
          <a:xfrm>
            <a:off x="1736668" y="1439435"/>
            <a:ext cx="8284166" cy="4597799"/>
          </a:xfrm>
          <a:prstGeom prst="rect">
            <a:avLst/>
          </a:prstGeom>
        </p:spPr>
      </p:pic>
      <p:pic>
        <p:nvPicPr>
          <p:cNvPr id="5" name="图片 18">
            <a:extLst>
              <a:ext uri="{FF2B5EF4-FFF2-40B4-BE49-F238E27FC236}">
                <a16:creationId xmlns:a16="http://schemas.microsoft.com/office/drawing/2014/main" id="{AE8937D6-690E-46F7-A942-7ECAD7FA9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250" r="83036" b="16883"/>
          <a:stretch/>
        </p:blipFill>
        <p:spPr>
          <a:xfrm>
            <a:off x="-92087" y="4034322"/>
            <a:ext cx="1535875" cy="2890914"/>
          </a:xfrm>
          <a:prstGeom prst="rect">
            <a:avLst/>
          </a:prstGeom>
        </p:spPr>
      </p:pic>
    </p:spTree>
    <p:extLst>
      <p:ext uri="{BB962C8B-B14F-4D97-AF65-F5344CB8AC3E}">
        <p14:creationId xmlns:p14="http://schemas.microsoft.com/office/powerpoint/2010/main" val="39192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7">
            <a:extLst>
              <a:ext uri="{FF2B5EF4-FFF2-40B4-BE49-F238E27FC236}">
                <a16:creationId xmlns:a16="http://schemas.microsoft.com/office/drawing/2014/main" id="{A7A052B7-A5F5-290D-70D1-9C208797CD5E}"/>
              </a:ext>
            </a:extLst>
          </p:cNvPr>
          <p:cNvGrpSpPr/>
          <p:nvPr/>
        </p:nvGrpSpPr>
        <p:grpSpPr>
          <a:xfrm>
            <a:off x="873492" y="606265"/>
            <a:ext cx="10362640" cy="1741916"/>
            <a:chOff x="873492" y="817645"/>
            <a:chExt cx="10362640" cy="1530535"/>
          </a:xfrm>
        </p:grpSpPr>
        <p:grpSp>
          <p:nvGrpSpPr>
            <p:cNvPr id="3" name="Đồ họa 51">
              <a:extLst>
                <a:ext uri="{FF2B5EF4-FFF2-40B4-BE49-F238E27FC236}">
                  <a16:creationId xmlns:a16="http://schemas.microsoft.com/office/drawing/2014/main" id="{5A225850-C7AA-23D0-A6E0-7A280443A8FD}"/>
                </a:ext>
              </a:extLst>
            </p:cNvPr>
            <p:cNvGrpSpPr/>
            <p:nvPr/>
          </p:nvGrpSpPr>
          <p:grpSpPr>
            <a:xfrm>
              <a:off x="873492" y="817645"/>
              <a:ext cx="10362640" cy="1530535"/>
              <a:chOff x="894773" y="780890"/>
              <a:chExt cx="10357437" cy="2500017"/>
            </a:xfrm>
          </p:grpSpPr>
          <p:sp>
            <p:nvSpPr>
              <p:cNvPr id="5" name="Hình tự do: Hình 20">
                <a:extLst>
                  <a:ext uri="{FF2B5EF4-FFF2-40B4-BE49-F238E27FC236}">
                    <a16:creationId xmlns:a16="http://schemas.microsoft.com/office/drawing/2014/main" id="{0093DD5D-1183-7D64-40D0-6C1F807CE8E3}"/>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Hình tự do: Hình 21">
                <a:extLst>
                  <a:ext uri="{FF2B5EF4-FFF2-40B4-BE49-F238E27FC236}">
                    <a16:creationId xmlns:a16="http://schemas.microsoft.com/office/drawing/2014/main" id="{45155118-93CE-F5FD-5B19-DC58E04DC087}"/>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Hình tự do: Hình 22">
                <a:extLst>
                  <a:ext uri="{FF2B5EF4-FFF2-40B4-BE49-F238E27FC236}">
                    <a16:creationId xmlns:a16="http://schemas.microsoft.com/office/drawing/2014/main" id="{420C31D7-8DCE-C67B-DB4A-B6E8F52A86ED}"/>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 name="Hộp Văn bản 23">
              <a:extLst>
                <a:ext uri="{FF2B5EF4-FFF2-40B4-BE49-F238E27FC236}">
                  <a16:creationId xmlns:a16="http://schemas.microsoft.com/office/drawing/2014/main" id="{EEDD4267-A89F-8448-271A-A2ED16DEECC9}"/>
                </a:ext>
              </a:extLst>
            </p:cNvPr>
            <p:cNvSpPr txBox="1"/>
            <p:nvPr/>
          </p:nvSpPr>
          <p:spPr>
            <a:xfrm>
              <a:off x="1001931" y="905840"/>
              <a:ext cx="9536999" cy="116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So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5 731…?... 5 371</a:t>
              </a:r>
            </a:p>
          </p:txBody>
        </p:sp>
      </p:grpSp>
      <p:grpSp>
        <p:nvGrpSpPr>
          <p:cNvPr id="8" name="Nhóm 1">
            <a:extLst>
              <a:ext uri="{FF2B5EF4-FFF2-40B4-BE49-F238E27FC236}">
                <a16:creationId xmlns:a16="http://schemas.microsoft.com/office/drawing/2014/main" id="{62DB8E11-419E-A43C-EED0-262F708A0651}"/>
              </a:ext>
            </a:extLst>
          </p:cNvPr>
          <p:cNvGrpSpPr/>
          <p:nvPr/>
        </p:nvGrpSpPr>
        <p:grpSpPr>
          <a:xfrm>
            <a:off x="873492" y="2490890"/>
            <a:ext cx="5009148" cy="1152000"/>
            <a:chOff x="873492" y="2490890"/>
            <a:chExt cx="5009148" cy="1152000"/>
          </a:xfrm>
        </p:grpSpPr>
        <p:grpSp>
          <p:nvGrpSpPr>
            <p:cNvPr id="9" name="Nhóm 2">
              <a:extLst>
                <a:ext uri="{FF2B5EF4-FFF2-40B4-BE49-F238E27FC236}">
                  <a16:creationId xmlns:a16="http://schemas.microsoft.com/office/drawing/2014/main" id="{D8AF4CDD-7A68-BB03-F9E9-56E51A2E48DC}"/>
                </a:ext>
              </a:extLst>
            </p:cNvPr>
            <p:cNvGrpSpPr/>
            <p:nvPr/>
          </p:nvGrpSpPr>
          <p:grpSpPr>
            <a:xfrm>
              <a:off x="873492" y="2490890"/>
              <a:ext cx="5009148" cy="1152000"/>
              <a:chOff x="873492" y="2490890"/>
              <a:chExt cx="5009148" cy="1152000"/>
            </a:xfrm>
          </p:grpSpPr>
          <p:sp>
            <p:nvSpPr>
              <p:cNvPr id="11" name="Hình chữ nhật: Góc Tròn 4">
                <a:extLst>
                  <a:ext uri="{FF2B5EF4-FFF2-40B4-BE49-F238E27FC236}">
                    <a16:creationId xmlns:a16="http://schemas.microsoft.com/office/drawing/2014/main" id="{DE25DF4C-B883-5C8C-A3C9-F568AC266350}"/>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Đồ họa 5">
                <a:extLst>
                  <a:ext uri="{FF2B5EF4-FFF2-40B4-BE49-F238E27FC236}">
                    <a16:creationId xmlns:a16="http://schemas.microsoft.com/office/drawing/2014/main" id="{16255886-0686-8A3F-B7E0-3E20397EF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3">
              <a:extLst>
                <a:ext uri="{FF2B5EF4-FFF2-40B4-BE49-F238E27FC236}">
                  <a16:creationId xmlns:a16="http://schemas.microsoft.com/office/drawing/2014/main" id="{E94ED575-5FF2-57FD-CEF4-59821C47A061}"/>
                </a:ext>
              </a:extLst>
            </p:cNvPr>
            <p:cNvSpPr txBox="1"/>
            <p:nvPr/>
          </p:nvSpPr>
          <p:spPr>
            <a:xfrm>
              <a:off x="2060860" y="2550328"/>
              <a:ext cx="329510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&lt;</a:t>
              </a:r>
            </a:p>
          </p:txBody>
        </p:sp>
      </p:grpSp>
      <p:grpSp>
        <p:nvGrpSpPr>
          <p:cNvPr id="13" name="Nhóm 6">
            <a:extLst>
              <a:ext uri="{FF2B5EF4-FFF2-40B4-BE49-F238E27FC236}">
                <a16:creationId xmlns:a16="http://schemas.microsoft.com/office/drawing/2014/main" id="{3886914E-946F-9E78-DB52-75EC976B7127}"/>
              </a:ext>
            </a:extLst>
          </p:cNvPr>
          <p:cNvGrpSpPr/>
          <p:nvPr/>
        </p:nvGrpSpPr>
        <p:grpSpPr>
          <a:xfrm>
            <a:off x="6309362" y="2482076"/>
            <a:ext cx="4926770" cy="1152000"/>
            <a:chOff x="6309362" y="2482076"/>
            <a:chExt cx="4926770" cy="1152000"/>
          </a:xfrm>
        </p:grpSpPr>
        <p:grpSp>
          <p:nvGrpSpPr>
            <p:cNvPr id="14" name="Nhóm 31">
              <a:extLst>
                <a:ext uri="{FF2B5EF4-FFF2-40B4-BE49-F238E27FC236}">
                  <a16:creationId xmlns:a16="http://schemas.microsoft.com/office/drawing/2014/main" id="{59325CD6-D787-A557-CCE6-D3D20D218B5B}"/>
                </a:ext>
              </a:extLst>
            </p:cNvPr>
            <p:cNvGrpSpPr/>
            <p:nvPr/>
          </p:nvGrpSpPr>
          <p:grpSpPr>
            <a:xfrm>
              <a:off x="6309362" y="2482076"/>
              <a:ext cx="4926770" cy="1152000"/>
              <a:chOff x="6309362" y="2463371"/>
              <a:chExt cx="4926770" cy="1152000"/>
            </a:xfrm>
          </p:grpSpPr>
          <p:sp>
            <p:nvSpPr>
              <p:cNvPr id="16" name="Hình chữ nhật: Góc Tròn 39">
                <a:extLst>
                  <a:ext uri="{FF2B5EF4-FFF2-40B4-BE49-F238E27FC236}">
                    <a16:creationId xmlns:a16="http://schemas.microsoft.com/office/drawing/2014/main" id="{013F7C9B-A41F-0BD5-EFEE-7B4BD40B9162}"/>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7" name="Đồ họa 40">
                <a:extLst>
                  <a:ext uri="{FF2B5EF4-FFF2-40B4-BE49-F238E27FC236}">
                    <a16:creationId xmlns:a16="http://schemas.microsoft.com/office/drawing/2014/main" id="{8C8458EE-8507-F166-5706-396A4D27C5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38">
              <a:extLst>
                <a:ext uri="{FF2B5EF4-FFF2-40B4-BE49-F238E27FC236}">
                  <a16:creationId xmlns:a16="http://schemas.microsoft.com/office/drawing/2014/main" id="{CE65AC0C-348F-EBCF-95FE-E29AA50CC901}"/>
                </a:ext>
              </a:extLst>
            </p:cNvPr>
            <p:cNvSpPr txBox="1"/>
            <p:nvPr/>
          </p:nvSpPr>
          <p:spPr>
            <a:xfrm>
              <a:off x="7151996" y="2531972"/>
              <a:ext cx="394809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&gt;</a:t>
              </a:r>
              <a:endParaRPr kumimoji="0" lang="vi-VN"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8" name="Nhóm 41">
            <a:extLst>
              <a:ext uri="{FF2B5EF4-FFF2-40B4-BE49-F238E27FC236}">
                <a16:creationId xmlns:a16="http://schemas.microsoft.com/office/drawing/2014/main" id="{084C21AB-7D0B-6E15-076A-ACC9B00756EB}"/>
              </a:ext>
            </a:extLst>
          </p:cNvPr>
          <p:cNvGrpSpPr/>
          <p:nvPr/>
        </p:nvGrpSpPr>
        <p:grpSpPr>
          <a:xfrm>
            <a:off x="2996588" y="4347196"/>
            <a:ext cx="4924401" cy="1152000"/>
            <a:chOff x="958238" y="4423396"/>
            <a:chExt cx="4924401" cy="1152000"/>
          </a:xfrm>
        </p:grpSpPr>
        <p:grpSp>
          <p:nvGrpSpPr>
            <p:cNvPr id="19" name="Nhóm 42">
              <a:extLst>
                <a:ext uri="{FF2B5EF4-FFF2-40B4-BE49-F238E27FC236}">
                  <a16:creationId xmlns:a16="http://schemas.microsoft.com/office/drawing/2014/main" id="{93C7386E-6719-3B0E-B4AB-A0A67B5130CE}"/>
                </a:ext>
              </a:extLst>
            </p:cNvPr>
            <p:cNvGrpSpPr/>
            <p:nvPr/>
          </p:nvGrpSpPr>
          <p:grpSpPr>
            <a:xfrm>
              <a:off x="958238" y="4423396"/>
              <a:ext cx="4924401" cy="1152000"/>
              <a:chOff x="958238" y="4423396"/>
              <a:chExt cx="4924401" cy="1152000"/>
            </a:xfrm>
          </p:grpSpPr>
          <p:sp>
            <p:nvSpPr>
              <p:cNvPr id="21" name="Hình chữ nhật: Góc Tròn 44">
                <a:extLst>
                  <a:ext uri="{FF2B5EF4-FFF2-40B4-BE49-F238E27FC236}">
                    <a16:creationId xmlns:a16="http://schemas.microsoft.com/office/drawing/2014/main" id="{075C9BAB-D227-01CF-7DEB-898F09497BE9}"/>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2" name="Đồ họa 45">
                <a:extLst>
                  <a:ext uri="{FF2B5EF4-FFF2-40B4-BE49-F238E27FC236}">
                    <a16:creationId xmlns:a16="http://schemas.microsoft.com/office/drawing/2014/main" id="{31B2ABD0-2B5B-850D-AFF7-7A75E1F951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3">
              <a:extLst>
                <a:ext uri="{FF2B5EF4-FFF2-40B4-BE49-F238E27FC236}">
                  <a16:creationId xmlns:a16="http://schemas.microsoft.com/office/drawing/2014/main" id="{1C9CB0A0-200C-0B42-D4B5-C57DBDBDDC0E}"/>
                </a:ext>
              </a:extLst>
            </p:cNvPr>
            <p:cNvSpPr txBox="1"/>
            <p:nvPr/>
          </p:nvSpPr>
          <p:spPr>
            <a:xfrm>
              <a:off x="1997327" y="4456047"/>
              <a:ext cx="35745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a:t>
              </a:r>
            </a:p>
          </p:txBody>
        </p:sp>
      </p:grpSp>
      <p:pic>
        <p:nvPicPr>
          <p:cNvPr id="28" name="Đồ họa 7">
            <a:extLst>
              <a:ext uri="{FF2B5EF4-FFF2-40B4-BE49-F238E27FC236}">
                <a16:creationId xmlns:a16="http://schemas.microsoft.com/office/drawing/2014/main" id="{F0C2F8AF-6601-A38D-46F2-43FC736B57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78926" y="641958"/>
            <a:ext cx="1363034" cy="1096353"/>
          </a:xfrm>
          <a:prstGeom prst="rect">
            <a:avLst/>
          </a:prstGeom>
        </p:spPr>
      </p:pic>
    </p:spTree>
    <p:extLst>
      <p:ext uri="{BB962C8B-B14F-4D97-AF65-F5344CB8AC3E}">
        <p14:creationId xmlns:p14="http://schemas.microsoft.com/office/powerpoint/2010/main" val="23304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8"/>
                                        </p:tgtEl>
                                      </p:cBhvr>
                                    </p:animEffect>
                                    <p:anim calcmode="lin" valueType="num">
                                      <p:cBhvr>
                                        <p:cTn id="26" dur="1000"/>
                                        <p:tgtEl>
                                          <p:spTgt spid="18"/>
                                        </p:tgtEl>
                                        <p:attrNameLst>
                                          <p:attrName>ppt_x</p:attrName>
                                        </p:attrNameLst>
                                      </p:cBhvr>
                                      <p:tavLst>
                                        <p:tav tm="0">
                                          <p:val>
                                            <p:strVal val="ppt_x"/>
                                          </p:val>
                                        </p:tav>
                                        <p:tav tm="100000">
                                          <p:val>
                                            <p:strVal val="ppt_x"/>
                                          </p:val>
                                        </p:tav>
                                      </p:tavLst>
                                    </p:anim>
                                    <p:anim calcmode="lin" valueType="num">
                                      <p:cBhvr>
                                        <p:cTn id="27" dur="1000"/>
                                        <p:tgtEl>
                                          <p:spTgt spid="18"/>
                                        </p:tgtEl>
                                        <p:attrNameLst>
                                          <p:attrName>ppt_y</p:attrName>
                                        </p:attrNameLst>
                                      </p:cBhvr>
                                      <p:tavLst>
                                        <p:tav tm="0">
                                          <p:val>
                                            <p:strVal val="ppt_y"/>
                                          </p:val>
                                        </p:tav>
                                        <p:tav tm="100000">
                                          <p:val>
                                            <p:strVal val="ppt_y+.1"/>
                                          </p:val>
                                        </p:tav>
                                      </p:tavLst>
                                    </p:anim>
                                    <p:set>
                                      <p:cBhvr>
                                        <p:cTn id="28" dur="1" fill="hold">
                                          <p:stCondLst>
                                            <p:cond delay="999"/>
                                          </p:stCondLst>
                                        </p:cTn>
                                        <p:tgtEl>
                                          <p:spTgt spid="18"/>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100" fill="hold">
                                          <p:stCondLst>
                                            <p:cond delay="0"/>
                                          </p:stCondLst>
                                        </p:cTn>
                                        <p:tgtEl>
                                          <p:spTgt spid="13"/>
                                        </p:tgtEl>
                                        <p:attrNameLst>
                                          <p:attrName>r</p:attrName>
                                        </p:attrNameLst>
                                      </p:cBhvr>
                                    </p:animRot>
                                    <p:animRot by="-240000">
                                      <p:cBhvr>
                                        <p:cTn id="31" dur="200" fill="hold">
                                          <p:stCondLst>
                                            <p:cond delay="200"/>
                                          </p:stCondLst>
                                        </p:cTn>
                                        <p:tgtEl>
                                          <p:spTgt spid="13"/>
                                        </p:tgtEl>
                                        <p:attrNameLst>
                                          <p:attrName>r</p:attrName>
                                        </p:attrNameLst>
                                      </p:cBhvr>
                                    </p:animRot>
                                    <p:animRot by="240000">
                                      <p:cBhvr>
                                        <p:cTn id="32" dur="200" fill="hold">
                                          <p:stCondLst>
                                            <p:cond delay="400"/>
                                          </p:stCondLst>
                                        </p:cTn>
                                        <p:tgtEl>
                                          <p:spTgt spid="13"/>
                                        </p:tgtEl>
                                        <p:attrNameLst>
                                          <p:attrName>r</p:attrName>
                                        </p:attrNameLst>
                                      </p:cBhvr>
                                    </p:animRot>
                                    <p:animRot by="-240000">
                                      <p:cBhvr>
                                        <p:cTn id="33" dur="200" fill="hold">
                                          <p:stCondLst>
                                            <p:cond delay="600"/>
                                          </p:stCondLst>
                                        </p:cTn>
                                        <p:tgtEl>
                                          <p:spTgt spid="13"/>
                                        </p:tgtEl>
                                        <p:attrNameLst>
                                          <p:attrName>r</p:attrName>
                                        </p:attrNameLst>
                                      </p:cBhvr>
                                    </p:animRot>
                                    <p:animRot by="120000">
                                      <p:cBhvr>
                                        <p:cTn id="34" dur="200" fill="hold">
                                          <p:stCondLst>
                                            <p:cond delay="800"/>
                                          </p:stCondLst>
                                        </p:cTn>
                                        <p:tgtEl>
                                          <p:spTgt spid="13"/>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par>
                                <p:cTn id="35" presetID="42" presetClass="exit" presetSubtype="0" fill="hold" nodeType="withEffect">
                                  <p:stCondLst>
                                    <p:cond delay="0"/>
                                  </p:stCondLst>
                                  <p:childTnLst>
                                    <p:animEffect transition="out" filter="fade">
                                      <p:cBhvr>
                                        <p:cTn id="36" dur="1000"/>
                                        <p:tgtEl>
                                          <p:spTgt spid="8"/>
                                        </p:tgtEl>
                                      </p:cBhvr>
                                    </p:animEffect>
                                    <p:anim calcmode="lin" valueType="num">
                                      <p:cBhvr>
                                        <p:cTn id="37" dur="1000"/>
                                        <p:tgtEl>
                                          <p:spTgt spid="8"/>
                                        </p:tgtEl>
                                        <p:attrNameLst>
                                          <p:attrName>ppt_x</p:attrName>
                                        </p:attrNameLst>
                                      </p:cBhvr>
                                      <p:tavLst>
                                        <p:tav tm="0">
                                          <p:val>
                                            <p:strVal val="ppt_x"/>
                                          </p:val>
                                        </p:tav>
                                        <p:tav tm="100000">
                                          <p:val>
                                            <p:strVal val="ppt_x"/>
                                          </p:val>
                                        </p:tav>
                                      </p:tavLst>
                                    </p:anim>
                                    <p:anim calcmode="lin" valueType="num">
                                      <p:cBhvr>
                                        <p:cTn id="38" dur="1000"/>
                                        <p:tgtEl>
                                          <p:spTgt spid="8"/>
                                        </p:tgtEl>
                                        <p:attrNameLst>
                                          <p:attrName>ppt_y</p:attrName>
                                        </p:attrNameLst>
                                      </p:cBhvr>
                                      <p:tavLst>
                                        <p:tav tm="0">
                                          <p:val>
                                            <p:strVal val="ppt_y"/>
                                          </p:val>
                                        </p:tav>
                                        <p:tav tm="100000">
                                          <p:val>
                                            <p:strVal val="ppt_y+.1"/>
                                          </p:val>
                                        </p:tav>
                                      </p:tavLst>
                                    </p:anim>
                                    <p:set>
                                      <p:cBhvr>
                                        <p:cTn id="3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
            <a:extLst>
              <a:ext uri="{FF2B5EF4-FFF2-40B4-BE49-F238E27FC236}">
                <a16:creationId xmlns:a16="http://schemas.microsoft.com/office/drawing/2014/main" id="{13241BAC-2BA1-C1BE-5138-E23B04272B64}"/>
              </a:ext>
            </a:extLst>
          </p:cNvPr>
          <p:cNvGrpSpPr/>
          <p:nvPr/>
        </p:nvGrpSpPr>
        <p:grpSpPr>
          <a:xfrm>
            <a:off x="873492" y="530353"/>
            <a:ext cx="10362640" cy="1817828"/>
            <a:chOff x="873492" y="817645"/>
            <a:chExt cx="10362640" cy="1530535"/>
          </a:xfrm>
        </p:grpSpPr>
        <p:grpSp>
          <p:nvGrpSpPr>
            <p:cNvPr id="3" name="Đồ họa 51">
              <a:extLst>
                <a:ext uri="{FF2B5EF4-FFF2-40B4-BE49-F238E27FC236}">
                  <a16:creationId xmlns:a16="http://schemas.microsoft.com/office/drawing/2014/main" id="{E7ABEED8-4CD2-A7C6-600F-27207A83A874}"/>
                </a:ext>
              </a:extLst>
            </p:cNvPr>
            <p:cNvGrpSpPr/>
            <p:nvPr/>
          </p:nvGrpSpPr>
          <p:grpSpPr>
            <a:xfrm>
              <a:off x="873492" y="817645"/>
              <a:ext cx="10362640" cy="1530535"/>
              <a:chOff x="894773" y="780890"/>
              <a:chExt cx="10357437" cy="2500017"/>
            </a:xfrm>
          </p:grpSpPr>
          <p:sp>
            <p:nvSpPr>
              <p:cNvPr id="5" name="Hình tự do: Hình 6">
                <a:extLst>
                  <a:ext uri="{FF2B5EF4-FFF2-40B4-BE49-F238E27FC236}">
                    <a16:creationId xmlns:a16="http://schemas.microsoft.com/office/drawing/2014/main" id="{17EC9B0E-A507-EE80-FF76-05ED21D75B5A}"/>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Hình tự do: Hình 19">
                <a:extLst>
                  <a:ext uri="{FF2B5EF4-FFF2-40B4-BE49-F238E27FC236}">
                    <a16:creationId xmlns:a16="http://schemas.microsoft.com/office/drawing/2014/main" id="{34B93E6E-3B18-D428-A68A-62E07654EA54}"/>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Hình tự do: Hình 20">
                <a:extLst>
                  <a:ext uri="{FF2B5EF4-FFF2-40B4-BE49-F238E27FC236}">
                    <a16:creationId xmlns:a16="http://schemas.microsoft.com/office/drawing/2014/main" id="{927478D5-43CF-91AB-5077-04734E4B1452}"/>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 name="Hộp Văn bản 5">
              <a:extLst>
                <a:ext uri="{FF2B5EF4-FFF2-40B4-BE49-F238E27FC236}">
                  <a16:creationId xmlns:a16="http://schemas.microsoft.com/office/drawing/2014/main" id="{59257264-1088-E59B-6628-FC5CE884F377}"/>
                </a:ext>
              </a:extLst>
            </p:cNvPr>
            <p:cNvSpPr txBox="1"/>
            <p:nvPr/>
          </p:nvSpPr>
          <p:spPr>
            <a:xfrm>
              <a:off x="883920" y="950560"/>
              <a:ext cx="9757116" cy="11142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So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rPr>
                <a:t>6</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375…?... 6 365</a:t>
              </a:r>
            </a:p>
          </p:txBody>
        </p:sp>
      </p:grpSp>
      <p:grpSp>
        <p:nvGrpSpPr>
          <p:cNvPr id="8"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9"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11"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Đồ họa 9">
                <a:extLst>
                  <a:ext uri="{FF2B5EF4-FFF2-40B4-BE49-F238E27FC236}">
                    <a16:creationId xmlns:a16="http://schemas.microsoft.com/office/drawing/2014/main" id="{2C9DD5BC-4BCB-4B25-466C-AE5BF3D11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23">
              <a:extLst>
                <a:ext uri="{FF2B5EF4-FFF2-40B4-BE49-F238E27FC236}">
                  <a16:creationId xmlns:a16="http://schemas.microsoft.com/office/drawing/2014/main" id="{AE8A3198-B922-95C5-0759-8657347CC3AA}"/>
                </a:ext>
              </a:extLst>
            </p:cNvPr>
            <p:cNvSpPr txBox="1"/>
            <p:nvPr/>
          </p:nvSpPr>
          <p:spPr>
            <a:xfrm>
              <a:off x="2443645" y="2696712"/>
              <a:ext cx="3069616"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&gt;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3"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14"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16"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7" name="Đồ họa 12">
                <a:extLst>
                  <a:ext uri="{FF2B5EF4-FFF2-40B4-BE49-F238E27FC236}">
                    <a16:creationId xmlns:a16="http://schemas.microsoft.com/office/drawing/2014/main" id="{BF458DFC-396D-4F2C-B38F-9FDE1B366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24">
              <a:extLst>
                <a:ext uri="{FF2B5EF4-FFF2-40B4-BE49-F238E27FC236}">
                  <a16:creationId xmlns:a16="http://schemas.microsoft.com/office/drawing/2014/main" id="{709D10A9-E0E4-1F61-B017-5E54D7949015}"/>
                </a:ext>
              </a:extLst>
            </p:cNvPr>
            <p:cNvSpPr txBox="1"/>
            <p:nvPr/>
          </p:nvSpPr>
          <p:spPr>
            <a:xfrm>
              <a:off x="7749243" y="2681426"/>
              <a:ext cx="3113829"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&lt;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8" name="Nhóm 21">
            <a:extLst>
              <a:ext uri="{FF2B5EF4-FFF2-40B4-BE49-F238E27FC236}">
                <a16:creationId xmlns:a16="http://schemas.microsoft.com/office/drawing/2014/main" id="{E1B3EBE0-1A03-71FF-4EF6-BBC720D376FD}"/>
              </a:ext>
            </a:extLst>
          </p:cNvPr>
          <p:cNvGrpSpPr/>
          <p:nvPr/>
        </p:nvGrpSpPr>
        <p:grpSpPr>
          <a:xfrm>
            <a:off x="4120538" y="4232896"/>
            <a:ext cx="4924401" cy="1152000"/>
            <a:chOff x="958238" y="4423396"/>
            <a:chExt cx="4924401" cy="1152000"/>
          </a:xfrm>
        </p:grpSpPr>
        <p:grpSp>
          <p:nvGrpSpPr>
            <p:cNvPr id="19"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21"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2" name="Đồ họa 18">
                <a:extLst>
                  <a:ext uri="{FF2B5EF4-FFF2-40B4-BE49-F238E27FC236}">
                    <a16:creationId xmlns:a16="http://schemas.microsoft.com/office/drawing/2014/main" id="{C6821B68-802E-2C33-43DE-528B28C56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25">
              <a:extLst>
                <a:ext uri="{FF2B5EF4-FFF2-40B4-BE49-F238E27FC236}">
                  <a16:creationId xmlns:a16="http://schemas.microsoft.com/office/drawing/2014/main" id="{21AB69C4-0A06-7DD8-3B9F-558523C22576}"/>
                </a:ext>
              </a:extLst>
            </p:cNvPr>
            <p:cNvSpPr txBox="1"/>
            <p:nvPr/>
          </p:nvSpPr>
          <p:spPr>
            <a:xfrm>
              <a:off x="2398718" y="4646547"/>
              <a:ext cx="2977953"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28" name="Đồ họa 27">
            <a:extLst>
              <a:ext uri="{FF2B5EF4-FFF2-40B4-BE49-F238E27FC236}">
                <a16:creationId xmlns:a16="http://schemas.microsoft.com/office/drawing/2014/main" id="{2BD22672-4DC2-7358-AD99-10EEF0B13E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1007" y="872984"/>
            <a:ext cx="1815408" cy="1460219"/>
          </a:xfrm>
          <a:prstGeom prst="rect">
            <a:avLst/>
          </a:prstGeom>
        </p:spPr>
      </p:pic>
    </p:spTree>
    <p:extLst>
      <p:ext uri="{BB962C8B-B14F-4D97-AF65-F5344CB8AC3E}">
        <p14:creationId xmlns:p14="http://schemas.microsoft.com/office/powerpoint/2010/main" val="1584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18"/>
                                        </p:tgtEl>
                                      </p:cBhvr>
                                    </p:animEffect>
                                    <p:anim calcmode="lin" valueType="num">
                                      <p:cBhvr>
                                        <p:cTn id="31" dur="1000"/>
                                        <p:tgtEl>
                                          <p:spTgt spid="18"/>
                                        </p:tgtEl>
                                        <p:attrNameLst>
                                          <p:attrName>ppt_x</p:attrName>
                                        </p:attrNameLst>
                                      </p:cBhvr>
                                      <p:tavLst>
                                        <p:tav tm="0">
                                          <p:val>
                                            <p:strVal val="ppt_x"/>
                                          </p:val>
                                        </p:tav>
                                        <p:tav tm="100000">
                                          <p:val>
                                            <p:strVal val="ppt_x"/>
                                          </p:val>
                                        </p:tav>
                                      </p:tavLst>
                                    </p:anim>
                                    <p:anim calcmode="lin" valueType="num">
                                      <p:cBhvr>
                                        <p:cTn id="32" dur="1000"/>
                                        <p:tgtEl>
                                          <p:spTgt spid="18"/>
                                        </p:tgtEl>
                                        <p:attrNameLst>
                                          <p:attrName>ppt_y</p:attrName>
                                        </p:attrNameLst>
                                      </p:cBhvr>
                                      <p:tavLst>
                                        <p:tav tm="0">
                                          <p:val>
                                            <p:strVal val="ppt_y"/>
                                          </p:val>
                                        </p:tav>
                                        <p:tav tm="100000">
                                          <p:val>
                                            <p:strVal val="ppt_y+.1"/>
                                          </p:val>
                                        </p:tav>
                                      </p:tavLst>
                                    </p:anim>
                                    <p:set>
                                      <p:cBhvr>
                                        <p:cTn id="33" dur="1" fill="hold">
                                          <p:stCondLst>
                                            <p:cond delay="999"/>
                                          </p:stCondLst>
                                        </p:cTn>
                                        <p:tgtEl>
                                          <p:spTgt spid="18"/>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8"/>
                                        </p:tgtEl>
                                        <p:attrNameLst>
                                          <p:attrName>r</p:attrName>
                                        </p:attrNameLst>
                                      </p:cBhvr>
                                    </p:animRot>
                                    <p:animRot by="-240000">
                                      <p:cBhvr>
                                        <p:cTn id="36" dur="200" fill="hold">
                                          <p:stCondLst>
                                            <p:cond delay="200"/>
                                          </p:stCondLst>
                                        </p:cTn>
                                        <p:tgtEl>
                                          <p:spTgt spid="8"/>
                                        </p:tgtEl>
                                        <p:attrNameLst>
                                          <p:attrName>r</p:attrName>
                                        </p:attrNameLst>
                                      </p:cBhvr>
                                    </p:animRot>
                                    <p:animRot by="240000">
                                      <p:cBhvr>
                                        <p:cTn id="37" dur="200" fill="hold">
                                          <p:stCondLst>
                                            <p:cond delay="400"/>
                                          </p:stCondLst>
                                        </p:cTn>
                                        <p:tgtEl>
                                          <p:spTgt spid="8"/>
                                        </p:tgtEl>
                                        <p:attrNameLst>
                                          <p:attrName>r</p:attrName>
                                        </p:attrNameLst>
                                      </p:cBhvr>
                                    </p:animRot>
                                    <p:animRot by="-240000">
                                      <p:cBhvr>
                                        <p:cTn id="38" dur="200" fill="hold">
                                          <p:stCondLst>
                                            <p:cond delay="600"/>
                                          </p:stCondLst>
                                        </p:cTn>
                                        <p:tgtEl>
                                          <p:spTgt spid="8"/>
                                        </p:tgtEl>
                                        <p:attrNameLst>
                                          <p:attrName>r</p:attrName>
                                        </p:attrNameLst>
                                      </p:cBhvr>
                                    </p:animRot>
                                    <p:animRot by="120000">
                                      <p:cBhvr>
                                        <p:cTn id="39" dur="200" fill="hold">
                                          <p:stCondLst>
                                            <p:cond delay="800"/>
                                          </p:stCondLst>
                                        </p:cTn>
                                        <p:tgtEl>
                                          <p:spTgt spid="8"/>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3">
            <a:extLst>
              <a:ext uri="{FF2B5EF4-FFF2-40B4-BE49-F238E27FC236}">
                <a16:creationId xmlns:a16="http://schemas.microsoft.com/office/drawing/2014/main" id="{13241BAC-2BA1-C1BE-5138-E23B04272B64}"/>
              </a:ext>
            </a:extLst>
          </p:cNvPr>
          <p:cNvGrpSpPr/>
          <p:nvPr/>
        </p:nvGrpSpPr>
        <p:grpSpPr>
          <a:xfrm>
            <a:off x="694944" y="524796"/>
            <a:ext cx="10541188" cy="1823384"/>
            <a:chOff x="873492" y="817645"/>
            <a:chExt cx="10362640" cy="1530535"/>
          </a:xfrm>
        </p:grpSpPr>
        <p:grpSp>
          <p:nvGrpSpPr>
            <p:cNvPr id="30" name="Đồ họa 51">
              <a:extLst>
                <a:ext uri="{FF2B5EF4-FFF2-40B4-BE49-F238E27FC236}">
                  <a16:creationId xmlns:a16="http://schemas.microsoft.com/office/drawing/2014/main" id="{E7ABEED8-4CD2-A7C6-600F-27207A83A874}"/>
                </a:ext>
              </a:extLst>
            </p:cNvPr>
            <p:cNvGrpSpPr/>
            <p:nvPr/>
          </p:nvGrpSpPr>
          <p:grpSpPr>
            <a:xfrm>
              <a:off x="873492" y="817645"/>
              <a:ext cx="10362640" cy="1530535"/>
              <a:chOff x="894773" y="780890"/>
              <a:chExt cx="10357437" cy="2500016"/>
            </a:xfrm>
          </p:grpSpPr>
          <p:sp>
            <p:nvSpPr>
              <p:cNvPr id="32" name="Hình tự do: Hình 6">
                <a:extLst>
                  <a:ext uri="{FF2B5EF4-FFF2-40B4-BE49-F238E27FC236}">
                    <a16:creationId xmlns:a16="http://schemas.microsoft.com/office/drawing/2014/main" id="{17EC9B0E-A507-EE80-FF76-05ED21D75B5A}"/>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Hình tự do: Hình 19">
                <a:extLst>
                  <a:ext uri="{FF2B5EF4-FFF2-40B4-BE49-F238E27FC236}">
                    <a16:creationId xmlns:a16="http://schemas.microsoft.com/office/drawing/2014/main" id="{34B93E6E-3B18-D428-A68A-62E07654EA54}"/>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Hình tự do: Hình 20">
                <a:extLst>
                  <a:ext uri="{FF2B5EF4-FFF2-40B4-BE49-F238E27FC236}">
                    <a16:creationId xmlns:a16="http://schemas.microsoft.com/office/drawing/2014/main" id="{927478D5-43CF-91AB-5077-04734E4B1452}"/>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 name="Hộp Văn bản 5">
              <a:extLst>
                <a:ext uri="{FF2B5EF4-FFF2-40B4-BE49-F238E27FC236}">
                  <a16:creationId xmlns:a16="http://schemas.microsoft.com/office/drawing/2014/main" id="{59257264-1088-E59B-6628-FC5CE884F377}"/>
                </a:ext>
              </a:extLst>
            </p:cNvPr>
            <p:cNvSpPr txBox="1"/>
            <p:nvPr/>
          </p:nvSpPr>
          <p:spPr>
            <a:xfrm>
              <a:off x="1304544" y="868359"/>
              <a:ext cx="9358527" cy="12142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So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sánh</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mbria" panose="02040503050406030204" pitchFamily="18" charset="0"/>
                  <a:ea typeface="Cambria" panose="02040503050406030204" pitchFamily="18" charset="0"/>
                </a:rPr>
                <a:t>999</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1021</a:t>
              </a:r>
            </a:p>
          </p:txBody>
        </p:sp>
      </p:grpSp>
      <p:grpSp>
        <p:nvGrpSpPr>
          <p:cNvPr id="35"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36"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38"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9" name="Đồ họa 9">
                <a:extLst>
                  <a:ext uri="{FF2B5EF4-FFF2-40B4-BE49-F238E27FC236}">
                    <a16:creationId xmlns:a16="http://schemas.microsoft.com/office/drawing/2014/main" id="{2C9DD5BC-4BCB-4B25-466C-AE5BF3D11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37" name="Hộp Văn bản 23">
              <a:extLst>
                <a:ext uri="{FF2B5EF4-FFF2-40B4-BE49-F238E27FC236}">
                  <a16:creationId xmlns:a16="http://schemas.microsoft.com/office/drawing/2014/main" id="{AE8A3198-B922-95C5-0759-8657347CC3AA}"/>
                </a:ext>
              </a:extLst>
            </p:cNvPr>
            <p:cNvSpPr txBox="1"/>
            <p:nvPr/>
          </p:nvSpPr>
          <p:spPr>
            <a:xfrm>
              <a:off x="2505456" y="2696712"/>
              <a:ext cx="264741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40"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41"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43"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4" name="Đồ họa 12">
                <a:extLst>
                  <a:ext uri="{FF2B5EF4-FFF2-40B4-BE49-F238E27FC236}">
                    <a16:creationId xmlns:a16="http://schemas.microsoft.com/office/drawing/2014/main" id="{BF458DFC-396D-4F2C-B38F-9FDE1B366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42" name="Hộp Văn bản 24">
              <a:extLst>
                <a:ext uri="{FF2B5EF4-FFF2-40B4-BE49-F238E27FC236}">
                  <a16:creationId xmlns:a16="http://schemas.microsoft.com/office/drawing/2014/main" id="{709D10A9-E0E4-1F61-B017-5E54D7949015}"/>
                </a:ext>
              </a:extLst>
            </p:cNvPr>
            <p:cNvSpPr txBox="1"/>
            <p:nvPr/>
          </p:nvSpPr>
          <p:spPr>
            <a:xfrm>
              <a:off x="7831616" y="2736290"/>
              <a:ext cx="306545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&gt;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45" name="Nhóm 21">
            <a:extLst>
              <a:ext uri="{FF2B5EF4-FFF2-40B4-BE49-F238E27FC236}">
                <a16:creationId xmlns:a16="http://schemas.microsoft.com/office/drawing/2014/main" id="{E1B3EBE0-1A03-71FF-4EF6-BBC720D376FD}"/>
              </a:ext>
            </a:extLst>
          </p:cNvPr>
          <p:cNvGrpSpPr/>
          <p:nvPr/>
        </p:nvGrpSpPr>
        <p:grpSpPr>
          <a:xfrm>
            <a:off x="3510938" y="4290046"/>
            <a:ext cx="4924401" cy="1152000"/>
            <a:chOff x="958238" y="4423396"/>
            <a:chExt cx="4924401" cy="1152000"/>
          </a:xfrm>
        </p:grpSpPr>
        <p:grpSp>
          <p:nvGrpSpPr>
            <p:cNvPr id="46"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48"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49" name="Đồ họa 18">
                <a:extLst>
                  <a:ext uri="{FF2B5EF4-FFF2-40B4-BE49-F238E27FC236}">
                    <a16:creationId xmlns:a16="http://schemas.microsoft.com/office/drawing/2014/main" id="{C6821B68-802E-2C33-43DE-528B28C56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47" name="Hộp Văn bản 25">
              <a:extLst>
                <a:ext uri="{FF2B5EF4-FFF2-40B4-BE49-F238E27FC236}">
                  <a16:creationId xmlns:a16="http://schemas.microsoft.com/office/drawing/2014/main" id="{21AB69C4-0A06-7DD8-3B9F-558523C22576}"/>
                </a:ext>
              </a:extLst>
            </p:cNvPr>
            <p:cNvSpPr txBox="1"/>
            <p:nvPr/>
          </p:nvSpPr>
          <p:spPr>
            <a:xfrm>
              <a:off x="2615184" y="4646547"/>
              <a:ext cx="288515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&lt;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5" name="Đồ họa 27">
            <a:extLst>
              <a:ext uri="{FF2B5EF4-FFF2-40B4-BE49-F238E27FC236}">
                <a16:creationId xmlns:a16="http://schemas.microsoft.com/office/drawing/2014/main" id="{2BD22672-4DC2-7358-AD99-10EEF0B13E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1007" y="872984"/>
            <a:ext cx="1815408" cy="1460219"/>
          </a:xfrm>
          <a:prstGeom prst="rect">
            <a:avLst/>
          </a:prstGeom>
        </p:spPr>
      </p:pic>
    </p:spTree>
    <p:extLst>
      <p:ext uri="{BB962C8B-B14F-4D97-AF65-F5344CB8AC3E}">
        <p14:creationId xmlns:p14="http://schemas.microsoft.com/office/powerpoint/2010/main" val="36610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40"/>
                                        </p:tgtEl>
                                      </p:cBhvr>
                                    </p:animEffect>
                                    <p:anim calcmode="lin" valueType="num">
                                      <p:cBhvr>
                                        <p:cTn id="26" dur="1000"/>
                                        <p:tgtEl>
                                          <p:spTgt spid="40"/>
                                        </p:tgtEl>
                                        <p:attrNameLst>
                                          <p:attrName>ppt_x</p:attrName>
                                        </p:attrNameLst>
                                      </p:cBhvr>
                                      <p:tavLst>
                                        <p:tav tm="0">
                                          <p:val>
                                            <p:strVal val="ppt_x"/>
                                          </p:val>
                                        </p:tav>
                                        <p:tav tm="100000">
                                          <p:val>
                                            <p:strVal val="ppt_x"/>
                                          </p:val>
                                        </p:tav>
                                      </p:tavLst>
                                    </p:anim>
                                    <p:anim calcmode="lin" valueType="num">
                                      <p:cBhvr>
                                        <p:cTn id="27" dur="1000"/>
                                        <p:tgtEl>
                                          <p:spTgt spid="40"/>
                                        </p:tgtEl>
                                        <p:attrNameLst>
                                          <p:attrName>ppt_y</p:attrName>
                                        </p:attrNameLst>
                                      </p:cBhvr>
                                      <p:tavLst>
                                        <p:tav tm="0">
                                          <p:val>
                                            <p:strVal val="ppt_y"/>
                                          </p:val>
                                        </p:tav>
                                        <p:tav tm="100000">
                                          <p:val>
                                            <p:strVal val="ppt_y+.1"/>
                                          </p:val>
                                        </p:tav>
                                      </p:tavLst>
                                    </p:anim>
                                    <p:set>
                                      <p:cBhvr>
                                        <p:cTn id="28" dur="1" fill="hold">
                                          <p:stCondLst>
                                            <p:cond delay="999"/>
                                          </p:stCondLst>
                                        </p:cTn>
                                        <p:tgtEl>
                                          <p:spTgt spid="40"/>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100" fill="hold">
                                          <p:stCondLst>
                                            <p:cond delay="0"/>
                                          </p:stCondLst>
                                        </p:cTn>
                                        <p:tgtEl>
                                          <p:spTgt spid="45"/>
                                        </p:tgtEl>
                                        <p:attrNameLst>
                                          <p:attrName>r</p:attrName>
                                        </p:attrNameLst>
                                      </p:cBhvr>
                                    </p:animRot>
                                    <p:animRot by="-240000">
                                      <p:cBhvr>
                                        <p:cTn id="31" dur="200" fill="hold">
                                          <p:stCondLst>
                                            <p:cond delay="200"/>
                                          </p:stCondLst>
                                        </p:cTn>
                                        <p:tgtEl>
                                          <p:spTgt spid="45"/>
                                        </p:tgtEl>
                                        <p:attrNameLst>
                                          <p:attrName>r</p:attrName>
                                        </p:attrNameLst>
                                      </p:cBhvr>
                                    </p:animRot>
                                    <p:animRot by="240000">
                                      <p:cBhvr>
                                        <p:cTn id="32" dur="200" fill="hold">
                                          <p:stCondLst>
                                            <p:cond delay="400"/>
                                          </p:stCondLst>
                                        </p:cTn>
                                        <p:tgtEl>
                                          <p:spTgt spid="45"/>
                                        </p:tgtEl>
                                        <p:attrNameLst>
                                          <p:attrName>r</p:attrName>
                                        </p:attrNameLst>
                                      </p:cBhvr>
                                    </p:animRot>
                                    <p:animRot by="-240000">
                                      <p:cBhvr>
                                        <p:cTn id="33" dur="200" fill="hold">
                                          <p:stCondLst>
                                            <p:cond delay="600"/>
                                          </p:stCondLst>
                                        </p:cTn>
                                        <p:tgtEl>
                                          <p:spTgt spid="45"/>
                                        </p:tgtEl>
                                        <p:attrNameLst>
                                          <p:attrName>r</p:attrName>
                                        </p:attrNameLst>
                                      </p:cBhvr>
                                    </p:animRot>
                                    <p:animRot by="120000">
                                      <p:cBhvr>
                                        <p:cTn id="34" dur="200" fill="hold">
                                          <p:stCondLst>
                                            <p:cond delay="800"/>
                                          </p:stCondLst>
                                        </p:cTn>
                                        <p:tgtEl>
                                          <p:spTgt spid="45"/>
                                        </p:tgtEl>
                                        <p:attrNameLst>
                                          <p:attrName>r</p:attrName>
                                        </p:attrNameLst>
                                      </p:cBhvr>
                                    </p:animRot>
                                  </p:childTnLst>
                                </p:cTn>
                              </p:par>
                              <p:par>
                                <p:cTn id="35" presetID="42" presetClass="exit" presetSubtype="0" fill="hold" nodeType="withEffect">
                                  <p:stCondLst>
                                    <p:cond delay="100"/>
                                  </p:stCondLst>
                                  <p:childTnLst>
                                    <p:animEffect transition="out" filter="fade">
                                      <p:cBhvr>
                                        <p:cTn id="36" dur="1000"/>
                                        <p:tgtEl>
                                          <p:spTgt spid="35"/>
                                        </p:tgtEl>
                                      </p:cBhvr>
                                    </p:animEffect>
                                    <p:anim calcmode="lin" valueType="num">
                                      <p:cBhvr>
                                        <p:cTn id="37" dur="1000"/>
                                        <p:tgtEl>
                                          <p:spTgt spid="35"/>
                                        </p:tgtEl>
                                        <p:attrNameLst>
                                          <p:attrName>ppt_x</p:attrName>
                                        </p:attrNameLst>
                                      </p:cBhvr>
                                      <p:tavLst>
                                        <p:tav tm="0">
                                          <p:val>
                                            <p:strVal val="ppt_x"/>
                                          </p:val>
                                        </p:tav>
                                        <p:tav tm="100000">
                                          <p:val>
                                            <p:strVal val="ppt_x"/>
                                          </p:val>
                                        </p:tav>
                                      </p:tavLst>
                                    </p:anim>
                                    <p:anim calcmode="lin" valueType="num">
                                      <p:cBhvr>
                                        <p:cTn id="38" dur="1000"/>
                                        <p:tgtEl>
                                          <p:spTgt spid="35"/>
                                        </p:tgtEl>
                                        <p:attrNameLst>
                                          <p:attrName>ppt_y</p:attrName>
                                        </p:attrNameLst>
                                      </p:cBhvr>
                                      <p:tavLst>
                                        <p:tav tm="0">
                                          <p:val>
                                            <p:strVal val="ppt_y"/>
                                          </p:val>
                                        </p:tav>
                                        <p:tav tm="100000">
                                          <p:val>
                                            <p:strVal val="ppt_y+.1"/>
                                          </p:val>
                                        </p:tav>
                                      </p:tavLst>
                                    </p:anim>
                                    <p:set>
                                      <p:cBhvr>
                                        <p:cTn id="39"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2">
            <a:extLst>
              <a:ext uri="{28A0092B-C50C-407E-A947-70E740481C1C}">
                <a14:useLocalDpi xmlns:a14="http://schemas.microsoft.com/office/drawing/2010/main" val="0"/>
              </a:ext>
            </a:extLst>
          </a:blip>
          <a:srcRect l="73711" t="10754" r="3412" b="40997"/>
          <a:stretch/>
        </p:blipFill>
        <p:spPr>
          <a:xfrm>
            <a:off x="8716836" y="-1"/>
            <a:ext cx="3475164" cy="3007361"/>
          </a:xfrm>
          <a:prstGeom prst="rect">
            <a:avLst/>
          </a:prstGeom>
        </p:spPr>
      </p:pic>
      <p:pic>
        <p:nvPicPr>
          <p:cNvPr id="4"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2">
            <a:extLst>
              <a:ext uri="{28A0092B-C50C-407E-A947-70E740481C1C}">
                <a14:useLocalDpi xmlns:a14="http://schemas.microsoft.com/office/drawing/2010/main" val="0"/>
              </a:ext>
            </a:extLst>
          </a:blip>
          <a:srcRect l="67018" t="64405" r="3085"/>
          <a:stretch/>
        </p:blipFill>
        <p:spPr>
          <a:xfrm>
            <a:off x="6186971" y="4135328"/>
            <a:ext cx="5844275" cy="2854960"/>
          </a:xfrm>
          <a:prstGeom prst="rect">
            <a:avLst/>
          </a:prstGeom>
        </p:spPr>
      </p:pic>
      <p:pic>
        <p:nvPicPr>
          <p:cNvPr id="5"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164192" y="921072"/>
            <a:ext cx="5705017" cy="6163935"/>
          </a:xfrm>
          <a:prstGeom prst="rect">
            <a:avLst/>
          </a:prstGeom>
        </p:spPr>
      </p:pic>
      <p:sp>
        <p:nvSpPr>
          <p:cNvPr id="6" name="Rounded Rectangle 5"/>
          <p:cNvSpPr/>
          <p:nvPr/>
        </p:nvSpPr>
        <p:spPr>
          <a:xfrm>
            <a:off x="1580605" y="1214846"/>
            <a:ext cx="8765177" cy="3691191"/>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C59C294-203B-7D08-EE73-104F34F484E0}"/>
              </a:ext>
            </a:extLst>
          </p:cNvPr>
          <p:cNvPicPr>
            <a:picLocks noChangeAspect="1"/>
          </p:cNvPicPr>
          <p:nvPr/>
        </p:nvPicPr>
        <p:blipFill>
          <a:blip r:embed="rId3"/>
          <a:stretch>
            <a:fillRect/>
          </a:stretch>
        </p:blipFill>
        <p:spPr>
          <a:xfrm>
            <a:off x="5253938" y="1338016"/>
            <a:ext cx="1188823" cy="1286367"/>
          </a:xfrm>
          <a:prstGeom prst="rect">
            <a:avLst/>
          </a:prstGeom>
        </p:spPr>
      </p:pic>
      <p:pic>
        <p:nvPicPr>
          <p:cNvPr id="10" name="Picture 9">
            <a:extLst>
              <a:ext uri="{FF2B5EF4-FFF2-40B4-BE49-F238E27FC236}">
                <a16:creationId xmlns:a16="http://schemas.microsoft.com/office/drawing/2014/main" id="{5ED6D3A8-1AD6-21E3-F66B-1B2F8ACC0FA5}"/>
              </a:ext>
            </a:extLst>
          </p:cNvPr>
          <p:cNvPicPr>
            <a:picLocks noChangeAspect="1"/>
          </p:cNvPicPr>
          <p:nvPr/>
        </p:nvPicPr>
        <p:blipFill>
          <a:blip r:embed="rId4"/>
          <a:stretch>
            <a:fillRect/>
          </a:stretch>
        </p:blipFill>
        <p:spPr>
          <a:xfrm>
            <a:off x="2774179" y="2639886"/>
            <a:ext cx="6072142" cy="1444877"/>
          </a:xfrm>
          <a:prstGeom prst="rect">
            <a:avLst/>
          </a:prstGeom>
        </p:spPr>
      </p:pic>
    </p:spTree>
    <p:extLst>
      <p:ext uri="{BB962C8B-B14F-4D97-AF65-F5344CB8AC3E}">
        <p14:creationId xmlns:p14="http://schemas.microsoft.com/office/powerpoint/2010/main" val="53764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E2B8DA1-234E-554A-33F0-A413D6D15DD8}"/>
              </a:ext>
            </a:extLst>
          </p:cNvPr>
          <p:cNvGrpSpPr/>
          <p:nvPr/>
        </p:nvGrpSpPr>
        <p:grpSpPr>
          <a:xfrm>
            <a:off x="781050" y="1576685"/>
            <a:ext cx="4733925" cy="2232021"/>
            <a:chOff x="781050" y="1576685"/>
            <a:chExt cx="4733925" cy="2232021"/>
          </a:xfrm>
        </p:grpSpPr>
        <p:sp>
          <p:nvSpPr>
            <p:cNvPr id="7" name="TextBox 6">
              <a:extLst>
                <a:ext uri="{FF2B5EF4-FFF2-40B4-BE49-F238E27FC236}">
                  <a16:creationId xmlns:a16="http://schemas.microsoft.com/office/drawing/2014/main" id="{DED18E7D-898A-83FD-7E11-2023C56DB2C6}"/>
                </a:ext>
              </a:extLst>
            </p:cNvPr>
            <p:cNvSpPr txBox="1"/>
            <p:nvPr/>
          </p:nvSpPr>
          <p:spPr>
            <a:xfrm>
              <a:off x="781050" y="1576685"/>
              <a:ext cx="47339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a) </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10 000 &gt; 9 999</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6 742  &gt;  6 743</a:t>
              </a:r>
            </a:p>
          </p:txBody>
        </p:sp>
        <p:sp>
          <p:nvSpPr>
            <p:cNvPr id="8" name="Rectangle: Rounded Corners 7">
              <a:extLst>
                <a:ext uri="{FF2B5EF4-FFF2-40B4-BE49-F238E27FC236}">
                  <a16:creationId xmlns:a16="http://schemas.microsoft.com/office/drawing/2014/main" id="{EFED3BBB-0339-E574-9ACE-4C6D122A58AA}"/>
                </a:ext>
              </a:extLst>
            </p:cNvPr>
            <p:cNvSpPr/>
            <p:nvPr/>
          </p:nvSpPr>
          <p:spPr>
            <a:xfrm>
              <a:off x="3619500" y="2400300"/>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D6512E42-09D0-BFD4-09F7-ABE647DD353E}"/>
                </a:ext>
              </a:extLst>
            </p:cNvPr>
            <p:cNvSpPr/>
            <p:nvPr/>
          </p:nvSpPr>
          <p:spPr>
            <a:xfrm>
              <a:off x="3657600" y="31527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grpSp>
      <p:grpSp>
        <p:nvGrpSpPr>
          <p:cNvPr id="47" name="Group 46">
            <a:extLst>
              <a:ext uri="{FF2B5EF4-FFF2-40B4-BE49-F238E27FC236}">
                <a16:creationId xmlns:a16="http://schemas.microsoft.com/office/drawing/2014/main" id="{4F24BAA2-30F5-3B1F-4B65-36C791F67AD1}"/>
              </a:ext>
            </a:extLst>
          </p:cNvPr>
          <p:cNvGrpSpPr/>
          <p:nvPr/>
        </p:nvGrpSpPr>
        <p:grpSpPr>
          <a:xfrm>
            <a:off x="5895975" y="1652885"/>
            <a:ext cx="5724525" cy="2232021"/>
            <a:chOff x="-209550" y="1576685"/>
            <a:chExt cx="5724525" cy="2232021"/>
          </a:xfrm>
        </p:grpSpPr>
        <p:sp>
          <p:nvSpPr>
            <p:cNvPr id="48" name="TextBox 47">
              <a:extLst>
                <a:ext uri="{FF2B5EF4-FFF2-40B4-BE49-F238E27FC236}">
                  <a16:creationId xmlns:a16="http://schemas.microsoft.com/office/drawing/2014/main" id="{0E143FFC-5A79-229D-05E5-EC7EECDBA41B}"/>
                </a:ext>
              </a:extLst>
            </p:cNvPr>
            <p:cNvSpPr txBox="1"/>
            <p:nvPr/>
          </p:nvSpPr>
          <p:spPr>
            <a:xfrm>
              <a:off x="-209550" y="1576685"/>
              <a:ext cx="57245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b) </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3 080 = 3 000 + 80</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9 876 = 9 000+ 800 + 70 + 6</a:t>
              </a:r>
            </a:p>
          </p:txBody>
        </p:sp>
        <p:sp>
          <p:nvSpPr>
            <p:cNvPr id="49" name="Rectangle: Rounded Corners 48">
              <a:extLst>
                <a:ext uri="{FF2B5EF4-FFF2-40B4-BE49-F238E27FC236}">
                  <a16:creationId xmlns:a16="http://schemas.microsoft.com/office/drawing/2014/main" id="{C8CAFA47-D48A-CCD1-0192-6FB4F52A8675}"/>
                </a:ext>
              </a:extLst>
            </p:cNvPr>
            <p:cNvSpPr/>
            <p:nvPr/>
          </p:nvSpPr>
          <p:spPr>
            <a:xfrm>
              <a:off x="4524375" y="24288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sp>
          <p:nvSpPr>
            <p:cNvPr id="50" name="Rectangle: Rounded Corners 49">
              <a:extLst>
                <a:ext uri="{FF2B5EF4-FFF2-40B4-BE49-F238E27FC236}">
                  <a16:creationId xmlns:a16="http://schemas.microsoft.com/office/drawing/2014/main" id="{703BE71D-CA8E-F5F0-AE52-C3CAE245F3F8}"/>
                </a:ext>
              </a:extLst>
            </p:cNvPr>
            <p:cNvSpPr/>
            <p:nvPr/>
          </p:nvSpPr>
          <p:spPr>
            <a:xfrm>
              <a:off x="4533900" y="313372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grpSp>
      <p:sp>
        <p:nvSpPr>
          <p:cNvPr id="52" name="Rectangle: Rounded Corners 51">
            <a:extLst>
              <a:ext uri="{FF2B5EF4-FFF2-40B4-BE49-F238E27FC236}">
                <a16:creationId xmlns:a16="http://schemas.microsoft.com/office/drawing/2014/main" id="{465EB3E2-617C-2065-DDB9-379F310ACBEB}"/>
              </a:ext>
            </a:extLst>
          </p:cNvPr>
          <p:cNvSpPr/>
          <p:nvPr/>
        </p:nvSpPr>
        <p:spPr>
          <a:xfrm>
            <a:off x="3600450" y="23622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53" name="Rectangle: Rounded Corners 52">
            <a:extLst>
              <a:ext uri="{FF2B5EF4-FFF2-40B4-BE49-F238E27FC236}">
                <a16:creationId xmlns:a16="http://schemas.microsoft.com/office/drawing/2014/main" id="{FB243370-B5DD-DB9B-32B6-43D4C5B71756}"/>
              </a:ext>
            </a:extLst>
          </p:cNvPr>
          <p:cNvSpPr/>
          <p:nvPr/>
        </p:nvSpPr>
        <p:spPr>
          <a:xfrm>
            <a:off x="3638550" y="31337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S</a:t>
            </a:r>
          </a:p>
        </p:txBody>
      </p:sp>
      <p:sp>
        <p:nvSpPr>
          <p:cNvPr id="54" name="Rectangle: Rounded Corners 53">
            <a:extLst>
              <a:ext uri="{FF2B5EF4-FFF2-40B4-BE49-F238E27FC236}">
                <a16:creationId xmlns:a16="http://schemas.microsoft.com/office/drawing/2014/main" id="{2EAA6303-9E96-9047-BAF6-789415664941}"/>
              </a:ext>
            </a:extLst>
          </p:cNvPr>
          <p:cNvSpPr/>
          <p:nvPr/>
        </p:nvSpPr>
        <p:spPr>
          <a:xfrm>
            <a:off x="10620375" y="24860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55" name="Rectangle: Rounded Corners 54">
            <a:extLst>
              <a:ext uri="{FF2B5EF4-FFF2-40B4-BE49-F238E27FC236}">
                <a16:creationId xmlns:a16="http://schemas.microsoft.com/office/drawing/2014/main" id="{87B2FB96-167F-DD04-DE7F-00EE13F3CAC7}"/>
              </a:ext>
            </a:extLst>
          </p:cNvPr>
          <p:cNvSpPr/>
          <p:nvPr/>
        </p:nvSpPr>
        <p:spPr>
          <a:xfrm>
            <a:off x="10639425" y="32004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grpSp>
        <p:nvGrpSpPr>
          <p:cNvPr id="56" name="Group 55">
            <a:extLst>
              <a:ext uri="{FF2B5EF4-FFF2-40B4-BE49-F238E27FC236}">
                <a16:creationId xmlns:a16="http://schemas.microsoft.com/office/drawing/2014/main" id="{799577AC-7E60-CA29-53F4-2BBF62CB773E}"/>
              </a:ext>
            </a:extLst>
          </p:cNvPr>
          <p:cNvGrpSpPr/>
          <p:nvPr/>
        </p:nvGrpSpPr>
        <p:grpSpPr>
          <a:xfrm>
            <a:off x="1518284" y="499470"/>
            <a:ext cx="1920241" cy="753038"/>
            <a:chOff x="809897" y="544762"/>
            <a:chExt cx="11242615" cy="1045958"/>
          </a:xfrm>
        </p:grpSpPr>
        <p:sp>
          <p:nvSpPr>
            <p:cNvPr id="57" name="Rectangle: Rounded Corners 16">
              <a:extLst>
                <a:ext uri="{FF2B5EF4-FFF2-40B4-BE49-F238E27FC236}">
                  <a16:creationId xmlns:a16="http://schemas.microsoft.com/office/drawing/2014/main" id="{0550DDCD-7373-2A7D-6668-199DD5AA1F1E}"/>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8" name="TextBox 57">
              <a:extLst>
                <a:ext uri="{FF2B5EF4-FFF2-40B4-BE49-F238E27FC236}">
                  <a16:creationId xmlns:a16="http://schemas.microsoft.com/office/drawing/2014/main" id="{6028B0F2-994A-DD46-FEDD-F21A20FF4E85}"/>
                </a:ext>
              </a:extLst>
            </p:cNvPr>
            <p:cNvSpPr txBox="1"/>
            <p:nvPr/>
          </p:nvSpPr>
          <p:spPr>
            <a:xfrm>
              <a:off x="1314842" y="622162"/>
              <a:ext cx="10737670" cy="949047"/>
            </a:xfrm>
            <a:prstGeom prst="rect">
              <a:avLst/>
            </a:prstGeom>
            <a:noFill/>
          </p:spPr>
          <p:txBody>
            <a:bodyPr wrap="square" rtlCol="0">
              <a:spAutoFit/>
            </a:bodyPr>
            <a:lstStyle/>
            <a:p>
              <a:pPr algn="just">
                <a:lnSpc>
                  <a:spcPct val="80000"/>
                </a:lnSpc>
              </a:pPr>
              <a:r>
                <a:rPr lang="en-US" sz="4800" b="1" dirty="0">
                  <a:latin typeface="Cambria" panose="02040503050406030204" pitchFamily="18" charset="0"/>
                  <a:ea typeface="Cambria" panose="02040503050406030204" pitchFamily="18" charset="0"/>
                </a:rPr>
                <a:t>Đ, S?</a:t>
              </a:r>
            </a:p>
          </p:txBody>
        </p:sp>
      </p:grpSp>
      <p:sp>
        <p:nvSpPr>
          <p:cNvPr id="59" name="Oval 58">
            <a:extLst>
              <a:ext uri="{FF2B5EF4-FFF2-40B4-BE49-F238E27FC236}">
                <a16:creationId xmlns:a16="http://schemas.microsoft.com/office/drawing/2014/main" id="{EBDB323E-5C88-9171-3803-2E05CF4653A7}"/>
              </a:ext>
            </a:extLst>
          </p:cNvPr>
          <p:cNvSpPr/>
          <p:nvPr/>
        </p:nvSpPr>
        <p:spPr>
          <a:xfrm>
            <a:off x="563215" y="499470"/>
            <a:ext cx="833718" cy="75303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32948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8A46467-EFBA-AB71-E9BA-33FC24528F81}"/>
              </a:ext>
            </a:extLst>
          </p:cNvPr>
          <p:cNvGrpSpPr/>
          <p:nvPr/>
        </p:nvGrpSpPr>
        <p:grpSpPr>
          <a:xfrm>
            <a:off x="1" y="114301"/>
            <a:ext cx="12763499" cy="2514599"/>
            <a:chOff x="2971800" y="403525"/>
            <a:chExt cx="17231471" cy="2030425"/>
          </a:xfrm>
        </p:grpSpPr>
        <p:pic>
          <p:nvPicPr>
            <p:cNvPr id="13" name="Picture 12">
              <a:extLst>
                <a:ext uri="{FF2B5EF4-FFF2-40B4-BE49-F238E27FC236}">
                  <a16:creationId xmlns:a16="http://schemas.microsoft.com/office/drawing/2014/main" id="{EBC7646A-366D-ADAE-87E3-1E6DF5B8B31C}"/>
                </a:ext>
              </a:extLst>
            </p:cNvPr>
            <p:cNvPicPr>
              <a:picLocks noChangeAspect="1"/>
            </p:cNvPicPr>
            <p:nvPr/>
          </p:nvPicPr>
          <p:blipFill rotWithShape="1">
            <a:blip r:embed="rId2"/>
            <a:srcRect r="-8064"/>
            <a:stretch/>
          </p:blipFill>
          <p:spPr>
            <a:xfrm>
              <a:off x="2971800" y="403525"/>
              <a:ext cx="17231471" cy="1285672"/>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2169FACE-4689-D446-5876-C23D6FE8E5CB}"/>
                </a:ext>
              </a:extLst>
            </p:cNvPr>
            <p:cNvSpPr txBox="1"/>
            <p:nvPr/>
          </p:nvSpPr>
          <p:spPr>
            <a:xfrm>
              <a:off x="3687678" y="508102"/>
              <a:ext cx="14869602" cy="1925848"/>
            </a:xfrm>
            <a:prstGeom prst="rect">
              <a:avLst/>
            </a:prstGeom>
            <a:noFill/>
          </p:spPr>
          <p:txBody>
            <a:bodyPr wrap="square" lIns="0" tIns="0" rIns="0" bIns="0" rtlCol="0">
              <a:spAutoFit/>
            </a:bodyPr>
            <a:lstStyle/>
            <a:p>
              <a:pPr algn="just"/>
              <a:r>
                <a:rPr lang="vi-VN" sz="2800" b="1" i="0" dirty="0">
                  <a:solidFill>
                    <a:srgbClr val="002060"/>
                  </a:solidFill>
                  <a:effectLst/>
                  <a:latin typeface="Calibri" panose="020F0502020204030204" pitchFamily="34" charset="0"/>
                  <a:cs typeface="Calibri" panose="020F0502020204030204" pitchFamily="34" charset="0"/>
                </a:rPr>
                <a:t>2</a:t>
              </a:r>
              <a:r>
                <a:rPr lang="en-US" sz="2800" b="1" i="0" dirty="0">
                  <a:solidFill>
                    <a:srgbClr val="002060"/>
                  </a:solidFill>
                  <a:effectLst/>
                  <a:latin typeface="Calibri" panose="020F0502020204030204" pitchFamily="34" charset="0"/>
                  <a:cs typeface="Calibri" panose="020F0502020204030204" pitchFamily="34" charset="0"/>
                </a:rPr>
                <a:t>.</a:t>
              </a:r>
              <a:r>
                <a:rPr lang="vi-VN" sz="2800" b="1" i="0" dirty="0">
                  <a:solidFill>
                    <a:srgbClr val="002060"/>
                  </a:solidFill>
                  <a:effectLst/>
                  <a:latin typeface="Calibri" panose="020F0502020204030204" pitchFamily="34" charset="0"/>
                  <a:cs typeface="Calibri" panose="020F0502020204030204" pitchFamily="34" charset="0"/>
                </a:rPr>
                <a:t> Hai chú sóc đi du lịch vòng quanh thế giới bằng khinh khí cầu. Hai chú đã chuẩn bị bốn túi hạt dẻ để ăn dần theo thứ tự từ túi nặng nhất đến túi nhẹ nhất. Hỏi túi nào được ăn cuối cùng?</a:t>
              </a:r>
            </a:p>
            <a:p>
              <a:br>
                <a:rPr lang="vi-VN" sz="2800" b="1" dirty="0">
                  <a:solidFill>
                    <a:srgbClr val="002060"/>
                  </a:solidFill>
                  <a:latin typeface="Calibri" panose="020F0502020204030204" pitchFamily="34" charset="0"/>
                  <a:cs typeface="Calibri" panose="020F0502020204030204" pitchFamily="34" charset="0"/>
                </a:rPr>
              </a:b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18" name="Picture 17">
            <a:extLst>
              <a:ext uri="{FF2B5EF4-FFF2-40B4-BE49-F238E27FC236}">
                <a16:creationId xmlns:a16="http://schemas.microsoft.com/office/drawing/2014/main" id="{201E1C17-8ABD-CEA2-5378-BAF9E408C705}"/>
              </a:ext>
            </a:extLst>
          </p:cNvPr>
          <p:cNvPicPr>
            <a:picLocks noChangeAspect="1"/>
          </p:cNvPicPr>
          <p:nvPr/>
        </p:nvPicPr>
        <p:blipFill>
          <a:blip r:embed="rId3"/>
          <a:stretch>
            <a:fillRect/>
          </a:stretch>
        </p:blipFill>
        <p:spPr>
          <a:xfrm>
            <a:off x="3800890" y="2002526"/>
            <a:ext cx="4181474" cy="2214449"/>
          </a:xfrm>
          <a:prstGeom prst="rect">
            <a:avLst/>
          </a:prstGeom>
        </p:spPr>
      </p:pic>
      <p:sp>
        <p:nvSpPr>
          <p:cNvPr id="19" name="TextBox 18">
            <a:extLst>
              <a:ext uri="{FF2B5EF4-FFF2-40B4-BE49-F238E27FC236}">
                <a16:creationId xmlns:a16="http://schemas.microsoft.com/office/drawing/2014/main" id="{7B38088A-015B-A80E-EEE0-9E46FA979F3D}"/>
              </a:ext>
            </a:extLst>
          </p:cNvPr>
          <p:cNvSpPr txBox="1"/>
          <p:nvPr/>
        </p:nvSpPr>
        <p:spPr>
          <a:xfrm>
            <a:off x="983975" y="4340915"/>
            <a:ext cx="9674914" cy="646331"/>
          </a:xfrm>
          <a:prstGeom prst="rect">
            <a:avLst/>
          </a:prstGeom>
          <a:noFill/>
        </p:spPr>
        <p:txBody>
          <a:bodyPr wrap="square" rtlCol="0">
            <a:spAutoFit/>
          </a:bodyPr>
          <a:lstStyle/>
          <a:p>
            <a:r>
              <a:rPr lang="de-DE" sz="36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So sánh: 4 352 g &lt; 4 532 g &lt; 5 342 g &lt; 5 432 g</a:t>
            </a:r>
            <a:endPar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20" name="TextBox 19">
            <a:extLst>
              <a:ext uri="{FF2B5EF4-FFF2-40B4-BE49-F238E27FC236}">
                <a16:creationId xmlns:a16="http://schemas.microsoft.com/office/drawing/2014/main" id="{A1B497FD-726A-F88C-A309-2A073E62BBE6}"/>
              </a:ext>
            </a:extLst>
          </p:cNvPr>
          <p:cNvSpPr txBox="1"/>
          <p:nvPr/>
        </p:nvSpPr>
        <p:spPr>
          <a:xfrm>
            <a:off x="1314864" y="5188461"/>
            <a:ext cx="10325100" cy="1200329"/>
          </a:xfrm>
          <a:prstGeom prst="rect">
            <a:avLst/>
          </a:prstGeom>
          <a:noFill/>
        </p:spPr>
        <p:txBody>
          <a:bodyPr wrap="square" rtlCol="0">
            <a:spAutoFit/>
          </a:bodyPr>
          <a:lstStyle/>
          <a:p>
            <a:pPr algn="just"/>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Túi nhẹ nhất được ăn cuối cùng, đó là túi có chứa số: 4</a:t>
            </a:r>
            <a:r>
              <a:rPr lang="en-US" sz="3600" b="1">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b="1">
                <a:solidFill>
                  <a:srgbClr val="FF0000"/>
                </a:solidFill>
                <a:latin typeface="Cambria" panose="02040503050406030204" pitchFamily="18" charset="0"/>
                <a:ea typeface="Cambria" panose="02040503050406030204" pitchFamily="18" charset="0"/>
                <a:cs typeface="Calibri" panose="020F0502020204030204" pitchFamily="34" charset="0"/>
              </a:rPr>
              <a:t>352g</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túi</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màu</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xanh</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lá</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cây</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2693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5B638CA-BF78-C481-2A7B-CF9342B91D79}"/>
              </a:ext>
            </a:extLst>
          </p:cNvPr>
          <p:cNvGrpSpPr/>
          <p:nvPr/>
        </p:nvGrpSpPr>
        <p:grpSpPr>
          <a:xfrm>
            <a:off x="1" y="114301"/>
            <a:ext cx="12763499" cy="2066924"/>
            <a:chOff x="2971800" y="403525"/>
            <a:chExt cx="17231471" cy="1668948"/>
          </a:xfrm>
        </p:grpSpPr>
        <p:pic>
          <p:nvPicPr>
            <p:cNvPr id="9" name="Picture 8">
              <a:extLst>
                <a:ext uri="{FF2B5EF4-FFF2-40B4-BE49-F238E27FC236}">
                  <a16:creationId xmlns:a16="http://schemas.microsoft.com/office/drawing/2014/main" id="{A0B14C68-F974-8191-4114-35B97217263D}"/>
                </a:ext>
              </a:extLst>
            </p:cNvPr>
            <p:cNvPicPr>
              <a:picLocks noChangeAspect="1"/>
            </p:cNvPicPr>
            <p:nvPr/>
          </p:nvPicPr>
          <p:blipFill rotWithShape="1">
            <a:blip r:embed="rId2"/>
            <a:srcRect r="-8064"/>
            <a:stretch/>
          </p:blipFill>
          <p:spPr>
            <a:xfrm>
              <a:off x="2971800" y="403525"/>
              <a:ext cx="17231471" cy="166894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5D397320-B1D5-648A-8CE9-FAFB94138CED}"/>
                </a:ext>
              </a:extLst>
            </p:cNvPr>
            <p:cNvSpPr txBox="1"/>
            <p:nvPr/>
          </p:nvSpPr>
          <p:spPr>
            <a:xfrm>
              <a:off x="3777693" y="654231"/>
              <a:ext cx="14869602" cy="119287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Rô-bốt đã đến bốn đỉnh núi ở Việt Nam trong hai tháng hè:</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Tháng 6: đỉnh Pu Si Lung cao 3</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083 m, đỉnh Phan-xi-păng cao 3</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143 m.</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Tháng 7: đỉnh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Lảo</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Thẩn</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cao 2</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826 m, đỉnh Tây Côn Lĩnh cao 2</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427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Nêu tên các đỉnh núi đó theo thứ tự từ đỉnh núi thấp nhất đến đỉnh núi cao nhất.</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14" name="Picture 13" descr="A picture containing airplane, aircraft&#10;&#10;Description automatically generated">
            <a:extLst>
              <a:ext uri="{FF2B5EF4-FFF2-40B4-BE49-F238E27FC236}">
                <a16:creationId xmlns:a16="http://schemas.microsoft.com/office/drawing/2014/main" id="{68C8537A-CEB8-AD4B-9593-961345BB6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4" y="2039591"/>
            <a:ext cx="3467101" cy="3467101"/>
          </a:xfrm>
          <a:prstGeom prst="rect">
            <a:avLst/>
          </a:prstGeom>
        </p:spPr>
      </p:pic>
      <p:pic>
        <p:nvPicPr>
          <p:cNvPr id="15" name="Picture 14" descr="A picture containing airplane, aircraft&#10;&#10;Description automatically generated">
            <a:extLst>
              <a:ext uri="{FF2B5EF4-FFF2-40B4-BE49-F238E27FC236}">
                <a16:creationId xmlns:a16="http://schemas.microsoft.com/office/drawing/2014/main" id="{4751887B-4868-1321-A02D-AEE0753EC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4" y="1971675"/>
            <a:ext cx="3933825" cy="3933825"/>
          </a:xfrm>
          <a:prstGeom prst="rect">
            <a:avLst/>
          </a:prstGeom>
        </p:spPr>
      </p:pic>
      <p:grpSp>
        <p:nvGrpSpPr>
          <p:cNvPr id="16" name="Group 15">
            <a:extLst>
              <a:ext uri="{FF2B5EF4-FFF2-40B4-BE49-F238E27FC236}">
                <a16:creationId xmlns:a16="http://schemas.microsoft.com/office/drawing/2014/main" id="{76C6DB34-FA3E-B148-D8B3-67D47487B18C}"/>
              </a:ext>
            </a:extLst>
          </p:cNvPr>
          <p:cNvGrpSpPr/>
          <p:nvPr/>
        </p:nvGrpSpPr>
        <p:grpSpPr>
          <a:xfrm>
            <a:off x="2693164" y="4150566"/>
            <a:ext cx="1535936" cy="508402"/>
            <a:chOff x="5313928" y="5716494"/>
            <a:chExt cx="2042160" cy="924560"/>
          </a:xfrm>
        </p:grpSpPr>
        <p:sp>
          <p:nvSpPr>
            <p:cNvPr id="17" name="Rounded Rectangle 26">
              <a:extLst>
                <a:ext uri="{FF2B5EF4-FFF2-40B4-BE49-F238E27FC236}">
                  <a16:creationId xmlns:a16="http://schemas.microsoft.com/office/drawing/2014/main" id="{EAD893F2-4190-543B-56C3-BA8ED1E34D45}"/>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8CE9D91-6A81-ED56-8442-DA3DD4623962}"/>
                </a:ext>
              </a:extLst>
            </p:cNvPr>
            <p:cNvSpPr txBox="1"/>
            <p:nvPr/>
          </p:nvSpPr>
          <p:spPr>
            <a:xfrm>
              <a:off x="5408813" y="5738568"/>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6</a:t>
              </a:r>
            </a:p>
          </p:txBody>
        </p:sp>
      </p:grpSp>
      <p:sp>
        <p:nvSpPr>
          <p:cNvPr id="19" name="TextBox 18">
            <a:extLst>
              <a:ext uri="{FF2B5EF4-FFF2-40B4-BE49-F238E27FC236}">
                <a16:creationId xmlns:a16="http://schemas.microsoft.com/office/drawing/2014/main" id="{C86FEB38-8FB1-1A40-FA52-F3DF08EDA2D4}"/>
              </a:ext>
            </a:extLst>
          </p:cNvPr>
          <p:cNvSpPr txBox="1"/>
          <p:nvPr/>
        </p:nvSpPr>
        <p:spPr>
          <a:xfrm>
            <a:off x="1400176" y="2525367"/>
            <a:ext cx="2019300" cy="369332"/>
          </a:xfrm>
          <a:prstGeom prst="rect">
            <a:avLst/>
          </a:prstGeom>
          <a:noFill/>
        </p:spPr>
        <p:txBody>
          <a:bodyPr wrap="square" rtlCol="0">
            <a:spAutoFit/>
          </a:bodyPr>
          <a:lstStyle/>
          <a:p>
            <a:r>
              <a:rPr kumimoji="0" lang="vi-VN"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Pu Si Lung</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3 083 m</a:t>
            </a:r>
            <a:endParaRPr lang="en-US" dirty="0"/>
          </a:p>
        </p:txBody>
      </p:sp>
      <p:sp>
        <p:nvSpPr>
          <p:cNvPr id="20" name="TextBox 19">
            <a:extLst>
              <a:ext uri="{FF2B5EF4-FFF2-40B4-BE49-F238E27FC236}">
                <a16:creationId xmlns:a16="http://schemas.microsoft.com/office/drawing/2014/main" id="{74711C95-2019-9BAF-9594-2779B916AC6E}"/>
              </a:ext>
            </a:extLst>
          </p:cNvPr>
          <p:cNvSpPr txBox="1"/>
          <p:nvPr/>
        </p:nvSpPr>
        <p:spPr>
          <a:xfrm>
            <a:off x="4295775" y="2401542"/>
            <a:ext cx="2571750" cy="369332"/>
          </a:xfrm>
          <a:prstGeom prst="rect">
            <a:avLst/>
          </a:prstGeom>
          <a:noFill/>
        </p:spPr>
        <p:txBody>
          <a:bodyPr wrap="square" rtlCol="0">
            <a:spAutoFit/>
          </a:bodyPr>
          <a:lstStyle/>
          <a:p>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Phan-xi-</a:t>
            </a:r>
            <a:r>
              <a:rPr kumimoji="0" lang="en-US" sz="1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păng</a:t>
            </a:r>
            <a:r>
              <a:rPr lang="en-US" b="1" dirty="0">
                <a:solidFill>
                  <a:srgbClr val="002060"/>
                </a:solidFill>
                <a:latin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3 143 m.</a:t>
            </a:r>
          </a:p>
        </p:txBody>
      </p:sp>
      <p:pic>
        <p:nvPicPr>
          <p:cNvPr id="21" name="Picture 20" descr="A picture containing airplane, aircraft&#10;&#10;Description automatically generated">
            <a:extLst>
              <a:ext uri="{FF2B5EF4-FFF2-40B4-BE49-F238E27FC236}">
                <a16:creationId xmlns:a16="http://schemas.microsoft.com/office/drawing/2014/main" id="{3EFE092B-9DB7-D9A5-C4ED-BADD63B22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024" y="2163416"/>
            <a:ext cx="3295651" cy="3295651"/>
          </a:xfrm>
          <a:prstGeom prst="rect">
            <a:avLst/>
          </a:prstGeom>
        </p:spPr>
      </p:pic>
      <p:pic>
        <p:nvPicPr>
          <p:cNvPr id="22" name="Picture 21" descr="A picture containing airplane, aircraft&#10;&#10;Description automatically generated">
            <a:extLst>
              <a:ext uri="{FF2B5EF4-FFF2-40B4-BE49-F238E27FC236}">
                <a16:creationId xmlns:a16="http://schemas.microsoft.com/office/drawing/2014/main" id="{4FD5D022-A259-2E9E-2930-5294BA1D5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350" y="2249144"/>
            <a:ext cx="3190874" cy="3190874"/>
          </a:xfrm>
          <a:prstGeom prst="rect">
            <a:avLst/>
          </a:prstGeom>
        </p:spPr>
      </p:pic>
      <p:grpSp>
        <p:nvGrpSpPr>
          <p:cNvPr id="23" name="Group 22">
            <a:extLst>
              <a:ext uri="{FF2B5EF4-FFF2-40B4-BE49-F238E27FC236}">
                <a16:creationId xmlns:a16="http://schemas.microsoft.com/office/drawing/2014/main" id="{81D89203-FE2B-6F31-391C-B493D8E7CB8F}"/>
              </a:ext>
            </a:extLst>
          </p:cNvPr>
          <p:cNvGrpSpPr/>
          <p:nvPr/>
        </p:nvGrpSpPr>
        <p:grpSpPr>
          <a:xfrm>
            <a:off x="8303389" y="4177988"/>
            <a:ext cx="1535936" cy="480979"/>
            <a:chOff x="5313928" y="5695504"/>
            <a:chExt cx="2042160" cy="945550"/>
          </a:xfrm>
        </p:grpSpPr>
        <p:sp>
          <p:nvSpPr>
            <p:cNvPr id="24" name="Rounded Rectangle 26">
              <a:extLst>
                <a:ext uri="{FF2B5EF4-FFF2-40B4-BE49-F238E27FC236}">
                  <a16:creationId xmlns:a16="http://schemas.microsoft.com/office/drawing/2014/main" id="{9BE5A9BC-7EBB-0DE7-D437-3730575D482E}"/>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AD977C9A-19A9-ABC2-3358-BA7F23703C19}"/>
                </a:ext>
              </a:extLst>
            </p:cNvPr>
            <p:cNvSpPr txBox="1"/>
            <p:nvPr/>
          </p:nvSpPr>
          <p:spPr>
            <a:xfrm>
              <a:off x="5408813" y="5695504"/>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7</a:t>
              </a:r>
            </a:p>
          </p:txBody>
        </p:sp>
      </p:grpSp>
      <p:sp>
        <p:nvSpPr>
          <p:cNvPr id="26" name="TextBox 25">
            <a:extLst>
              <a:ext uri="{FF2B5EF4-FFF2-40B4-BE49-F238E27FC236}">
                <a16:creationId xmlns:a16="http://schemas.microsoft.com/office/drawing/2014/main" id="{B1C3FC68-D7BE-618B-EAAF-D933F772B2C1}"/>
              </a:ext>
            </a:extLst>
          </p:cNvPr>
          <p:cNvSpPr txBox="1"/>
          <p:nvPr/>
        </p:nvSpPr>
        <p:spPr>
          <a:xfrm>
            <a:off x="6829426" y="2639667"/>
            <a:ext cx="2019300" cy="369332"/>
          </a:xfrm>
          <a:prstGeom prst="rect">
            <a:avLst/>
          </a:prstGeom>
          <a:noFill/>
        </p:spPr>
        <p:txBody>
          <a:bodyPr wrap="square" rtlCol="0">
            <a:spAutoFit/>
          </a:bodyPr>
          <a:lstStyle/>
          <a:p>
            <a:r>
              <a:rPr kumimoji="0" lang="en-US" sz="1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Lảo</a:t>
            </a:r>
            <a:r>
              <a:rPr kumimoji="0" lang="en-US" sz="18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Thẩn</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2 826 m</a:t>
            </a:r>
            <a:endParaRPr lang="en-US" dirty="0"/>
          </a:p>
        </p:txBody>
      </p:sp>
      <p:sp>
        <p:nvSpPr>
          <p:cNvPr id="27" name="TextBox 26">
            <a:extLst>
              <a:ext uri="{FF2B5EF4-FFF2-40B4-BE49-F238E27FC236}">
                <a16:creationId xmlns:a16="http://schemas.microsoft.com/office/drawing/2014/main" id="{BF00E32F-1B49-BD48-046F-74F21C09AD0C}"/>
              </a:ext>
            </a:extLst>
          </p:cNvPr>
          <p:cNvSpPr txBox="1"/>
          <p:nvPr/>
        </p:nvSpPr>
        <p:spPr>
          <a:xfrm>
            <a:off x="9124950" y="2763492"/>
            <a:ext cx="2571750" cy="369332"/>
          </a:xfrm>
          <a:prstGeom prst="rect">
            <a:avLst/>
          </a:prstGeom>
          <a:noFill/>
        </p:spPr>
        <p:txBody>
          <a:bodyPr wrap="square" rtlCol="0">
            <a:spAutoFit/>
          </a:bodyPr>
          <a:lstStyle/>
          <a:p>
            <a:r>
              <a:rPr lang="en-US" b="1" dirty="0" err="1">
                <a:solidFill>
                  <a:srgbClr val="002060"/>
                </a:solidFill>
                <a:latin typeface="Calibri" panose="020F0502020204030204" pitchFamily="34" charset="0"/>
                <a:cs typeface="Calibri" panose="020F0502020204030204" pitchFamily="34" charset="0"/>
              </a:rPr>
              <a:t>Tây</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Côn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Lĩnh</a:t>
            </a:r>
            <a:r>
              <a:rPr lang="en-US" b="1" dirty="0">
                <a:solidFill>
                  <a:srgbClr val="002060"/>
                </a:solidFill>
                <a:latin typeface="Calibri" panose="020F0502020204030204" pitchFamily="34" charset="0"/>
                <a:cs typeface="Calibri" panose="020F0502020204030204" pitchFamily="34" charset="0"/>
              </a:rPr>
              <a:t>: 2 427 m</a:t>
            </a:r>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CB01E59D-A9D6-F201-5861-1E02E55CF3B6}"/>
              </a:ext>
            </a:extLst>
          </p:cNvPr>
          <p:cNvSpPr txBox="1"/>
          <p:nvPr/>
        </p:nvSpPr>
        <p:spPr>
          <a:xfrm>
            <a:off x="2057400" y="4944717"/>
            <a:ext cx="9115425" cy="584775"/>
          </a:xfrm>
          <a:prstGeom prst="rect">
            <a:avLst/>
          </a:prstGeom>
          <a:noFill/>
        </p:spPr>
        <p:txBody>
          <a:bodyPr wrap="square" rtlCol="0">
            <a:spAutoFit/>
          </a:bodyPr>
          <a:lstStyle/>
          <a:p>
            <a:r>
              <a:rPr lang="de-DE" sz="3200" b="1" dirty="0">
                <a:solidFill>
                  <a:srgbClr val="FF0000"/>
                </a:solidFill>
                <a:latin typeface="Calibri" panose="020F0502020204030204" pitchFamily="34" charset="0"/>
                <a:cs typeface="Calibri" panose="020F0502020204030204" pitchFamily="34" charset="0"/>
              </a:rPr>
              <a:t>So sánh</a:t>
            </a:r>
            <a:r>
              <a:rPr lang="de-DE" sz="3200" b="1">
                <a:solidFill>
                  <a:srgbClr val="FF0000"/>
                </a:solidFill>
                <a:latin typeface="Calibri" panose="020F0502020204030204" pitchFamily="34" charset="0"/>
                <a:cs typeface="Calibri" panose="020F0502020204030204" pitchFamily="34" charset="0"/>
              </a:rPr>
              <a:t>: 2 427 </a:t>
            </a:r>
            <a:r>
              <a:rPr lang="de-DE" sz="3200" b="1" dirty="0">
                <a:solidFill>
                  <a:srgbClr val="FF0000"/>
                </a:solidFill>
                <a:latin typeface="Calibri" panose="020F0502020204030204" pitchFamily="34" charset="0"/>
                <a:cs typeface="Calibri" panose="020F0502020204030204" pitchFamily="34" charset="0"/>
              </a:rPr>
              <a:t>m </a:t>
            </a:r>
            <a:r>
              <a:rPr lang="de-DE" sz="3200" b="1">
                <a:solidFill>
                  <a:srgbClr val="FF0000"/>
                </a:solidFill>
                <a:latin typeface="Calibri" panose="020F0502020204030204" pitchFamily="34" charset="0"/>
                <a:cs typeface="Calibri" panose="020F0502020204030204" pitchFamily="34" charset="0"/>
              </a:rPr>
              <a:t>&lt; 2 826 </a:t>
            </a:r>
            <a:r>
              <a:rPr lang="de-DE" sz="3200" b="1" dirty="0">
                <a:solidFill>
                  <a:srgbClr val="FF0000"/>
                </a:solidFill>
                <a:latin typeface="Calibri" panose="020F0502020204030204" pitchFamily="34" charset="0"/>
                <a:cs typeface="Calibri" panose="020F0502020204030204" pitchFamily="34" charset="0"/>
              </a:rPr>
              <a:t>m </a:t>
            </a:r>
            <a:r>
              <a:rPr lang="de-DE" sz="3200" b="1">
                <a:solidFill>
                  <a:srgbClr val="FF0000"/>
                </a:solidFill>
                <a:latin typeface="Calibri" panose="020F0502020204030204" pitchFamily="34" charset="0"/>
                <a:cs typeface="Calibri" panose="020F0502020204030204" pitchFamily="34" charset="0"/>
              </a:rPr>
              <a:t>&lt; 3 083 </a:t>
            </a:r>
            <a:r>
              <a:rPr lang="de-DE" sz="3200" b="1" dirty="0">
                <a:solidFill>
                  <a:srgbClr val="FF0000"/>
                </a:solidFill>
                <a:latin typeface="Calibri" panose="020F0502020204030204" pitchFamily="34" charset="0"/>
                <a:cs typeface="Calibri" panose="020F0502020204030204" pitchFamily="34" charset="0"/>
              </a:rPr>
              <a:t>m </a:t>
            </a:r>
            <a:r>
              <a:rPr lang="de-DE" sz="3200" b="1">
                <a:solidFill>
                  <a:srgbClr val="FF0000"/>
                </a:solidFill>
                <a:latin typeface="Calibri" panose="020F0502020204030204" pitchFamily="34" charset="0"/>
                <a:cs typeface="Calibri" panose="020F0502020204030204" pitchFamily="34" charset="0"/>
              </a:rPr>
              <a:t>&lt; 3 143 </a:t>
            </a:r>
            <a:r>
              <a:rPr lang="de-DE" sz="3200" b="1" dirty="0">
                <a:solidFill>
                  <a:srgbClr val="FF0000"/>
                </a:solidFill>
                <a:latin typeface="Calibri" panose="020F0502020204030204" pitchFamily="34" charset="0"/>
                <a:cs typeface="Calibri" panose="020F0502020204030204" pitchFamily="34" charset="0"/>
              </a:rPr>
              <a:t>m </a:t>
            </a:r>
            <a:endParaRPr lang="en-US" sz="3200" b="1" dirty="0">
              <a:solidFill>
                <a:srgbClr val="FF0000"/>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8B180D15-E766-6BB5-01AD-21DFFC37261E}"/>
              </a:ext>
            </a:extLst>
          </p:cNvPr>
          <p:cNvSpPr txBox="1"/>
          <p:nvPr/>
        </p:nvSpPr>
        <p:spPr>
          <a:xfrm>
            <a:off x="619125" y="5592417"/>
            <a:ext cx="11020425" cy="1077218"/>
          </a:xfrm>
          <a:prstGeom prst="rect">
            <a:avLst/>
          </a:prstGeom>
          <a:noFill/>
        </p:spPr>
        <p:txBody>
          <a:bodyPr wrap="square" rtlCol="0">
            <a:spAutoFit/>
          </a:bodyPr>
          <a:lstStyle/>
          <a:p>
            <a:pPr algn="just"/>
            <a:r>
              <a:rPr lang="de-DE" sz="3200" b="1" dirty="0">
                <a:solidFill>
                  <a:srgbClr val="FF0000"/>
                </a:solidFill>
                <a:latin typeface="Calibri" panose="020F0502020204030204" pitchFamily="34" charset="0"/>
                <a:cs typeface="Calibri" panose="020F0502020204030204" pitchFamily="34" charset="0"/>
              </a:rPr>
              <a:t>Sắp xếp từ đỉnh núi </a:t>
            </a:r>
            <a:r>
              <a:rPr lang="de-DE" sz="3200" b="1">
                <a:solidFill>
                  <a:srgbClr val="FF0000"/>
                </a:solidFill>
                <a:latin typeface="Calibri" panose="020F0502020204030204" pitchFamily="34" charset="0"/>
                <a:cs typeface="Calibri" panose="020F0502020204030204" pitchFamily="34" charset="0"/>
              </a:rPr>
              <a:t>thấp đến </a:t>
            </a:r>
            <a:r>
              <a:rPr lang="de-DE" sz="3200" b="1" dirty="0">
                <a:solidFill>
                  <a:srgbClr val="FF0000"/>
                </a:solidFill>
                <a:latin typeface="Calibri" panose="020F0502020204030204" pitchFamily="34" charset="0"/>
                <a:cs typeface="Calibri" panose="020F0502020204030204" pitchFamily="34" charset="0"/>
              </a:rPr>
              <a:t>đỉnh cao nhất: đỉnh Tây Côn Lĩnh; đỉnh Lảo Thẩn; đỉnh Pu Si Lung; đỉnh Phan-xi-păng.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30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Effect transition="in" filter="wipe(down)">
                                      <p:cBhvr>
                                        <p:cTn id="66" dur="500"/>
                                        <p:tgtEl>
                                          <p:spTgt spid="2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9">
                                            <p:txEl>
                                              <p:pRg st="0" end="0"/>
                                            </p:txEl>
                                          </p:spTgt>
                                        </p:tgtEl>
                                        <p:attrNameLst>
                                          <p:attrName>style.visibility</p:attrName>
                                        </p:attrNameLst>
                                      </p:cBhvr>
                                      <p:to>
                                        <p:strVal val="visible"/>
                                      </p:to>
                                    </p:set>
                                    <p:animEffect transition="in" filter="wipe(down)">
                                      <p:cBhvr>
                                        <p:cTn id="7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41911-F7DF-9B45-7FBB-CC8AB278F6E4}"/>
              </a:ext>
            </a:extLst>
          </p:cNvPr>
          <p:cNvPicPr>
            <a:picLocks noChangeAspect="1"/>
          </p:cNvPicPr>
          <p:nvPr/>
        </p:nvPicPr>
        <p:blipFill>
          <a:blip r:embed="rId2"/>
          <a:stretch>
            <a:fillRect/>
          </a:stretch>
        </p:blipFill>
        <p:spPr>
          <a:xfrm>
            <a:off x="3743326" y="418271"/>
            <a:ext cx="6099177" cy="3182179"/>
          </a:xfrm>
          <a:prstGeom prst="rect">
            <a:avLst/>
          </a:prstGeom>
        </p:spPr>
      </p:pic>
      <p:sp>
        <p:nvSpPr>
          <p:cNvPr id="4" name="TextBox 3">
            <a:extLst>
              <a:ext uri="{FF2B5EF4-FFF2-40B4-BE49-F238E27FC236}">
                <a16:creationId xmlns:a16="http://schemas.microsoft.com/office/drawing/2014/main" id="{817BDA04-C054-2C73-A548-C957E570AD08}"/>
              </a:ext>
            </a:extLst>
          </p:cNvPr>
          <p:cNvSpPr txBox="1"/>
          <p:nvPr/>
        </p:nvSpPr>
        <p:spPr>
          <a:xfrm>
            <a:off x="2724150" y="3571875"/>
            <a:ext cx="9353550" cy="584775"/>
          </a:xfrm>
          <a:prstGeom prst="rect">
            <a:avLst/>
          </a:prstGeom>
          <a:noFill/>
        </p:spPr>
        <p:txBody>
          <a:bodyPr wrap="square" rtlCol="0">
            <a:spAutoFit/>
          </a:bodyPr>
          <a:lstStyle/>
          <a:p>
            <a:r>
              <a:rPr lang="en-US" sz="3200" b="1" i="0" dirty="0">
                <a:solidFill>
                  <a:srgbClr val="FF0000"/>
                </a:solidFill>
                <a:effectLst/>
                <a:latin typeface="Calibri" panose="020F0502020204030204" pitchFamily="34" charset="0"/>
                <a:cs typeface="Calibri" panose="020F0502020204030204" pitchFamily="34" charset="0"/>
              </a:rPr>
              <a:t>1. </a:t>
            </a:r>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bé</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nhất</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có</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bốn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chữ</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1 000</a:t>
            </a:r>
            <a:endParaRPr lang="en-US" sz="3200" b="1" dirty="0">
              <a:solidFill>
                <a:srgbClr val="FF000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8850C2DD-8214-90A9-17E7-F131EF422405}"/>
              </a:ext>
            </a:extLst>
          </p:cNvPr>
          <p:cNvSpPr/>
          <p:nvPr/>
        </p:nvSpPr>
        <p:spPr>
          <a:xfrm>
            <a:off x="4486275" y="13906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1 023</a:t>
            </a:r>
          </a:p>
        </p:txBody>
      </p:sp>
      <p:sp>
        <p:nvSpPr>
          <p:cNvPr id="6" name="TextBox 5">
            <a:extLst>
              <a:ext uri="{FF2B5EF4-FFF2-40B4-BE49-F238E27FC236}">
                <a16:creationId xmlns:a16="http://schemas.microsoft.com/office/drawing/2014/main" id="{DFBD475F-A765-DE99-0064-AB53D6E2C15A}"/>
              </a:ext>
            </a:extLst>
          </p:cNvPr>
          <p:cNvSpPr txBox="1"/>
          <p:nvPr/>
        </p:nvSpPr>
        <p:spPr>
          <a:xfrm>
            <a:off x="2724150" y="4086225"/>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bé</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khác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1 023</a:t>
            </a:r>
          </a:p>
        </p:txBody>
      </p:sp>
      <p:pic>
        <p:nvPicPr>
          <p:cNvPr id="7" name="Picture 6" descr="A picture containing text&#10;&#10;Description automatically generated">
            <a:extLst>
              <a:ext uri="{FF2B5EF4-FFF2-40B4-BE49-F238E27FC236}">
                <a16:creationId xmlns:a16="http://schemas.microsoft.com/office/drawing/2014/main" id="{489C1EB1-C588-D402-0047-E4777F334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450" y="1541344"/>
            <a:ext cx="4457021" cy="4224946"/>
          </a:xfrm>
          <a:prstGeom prst="rect">
            <a:avLst/>
          </a:prstGeom>
        </p:spPr>
      </p:pic>
      <p:sp>
        <p:nvSpPr>
          <p:cNvPr id="30" name="TextBox 29">
            <a:extLst>
              <a:ext uri="{FF2B5EF4-FFF2-40B4-BE49-F238E27FC236}">
                <a16:creationId xmlns:a16="http://schemas.microsoft.com/office/drawing/2014/main" id="{EC3A6BEB-9370-093A-5E41-43F408D5CD61}"/>
              </a:ext>
            </a:extLst>
          </p:cNvPr>
          <p:cNvSpPr txBox="1"/>
          <p:nvPr/>
        </p:nvSpPr>
        <p:spPr>
          <a:xfrm>
            <a:off x="114315" y="2141036"/>
            <a:ext cx="2777412"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nhóm</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đôi</a:t>
            </a:r>
            <a:endParaRPr kumimoji="0" lang="en-US" sz="3200" b="1" i="0" u="none" strike="noStrike" kern="1200" cap="none" spc="0" normalizeH="0" baseline="0" noProof="0" dirty="0">
              <a:ln>
                <a:noFill/>
              </a:ln>
              <a:solidFill>
                <a:srgbClr val="70AD47"/>
              </a:solidFill>
              <a:effectLst/>
              <a:uLnTx/>
              <a:uFillTx/>
              <a:latin typeface="Calibri" panose="020F0502020204030204" pitchFamily="34"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A22EBC4D-EBD9-F234-53F0-F98839FFD69E}"/>
              </a:ext>
            </a:extLst>
          </p:cNvPr>
          <p:cNvSpPr/>
          <p:nvPr/>
        </p:nvSpPr>
        <p:spPr>
          <a:xfrm>
            <a:off x="4876800"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1 000</a:t>
            </a:r>
          </a:p>
        </p:txBody>
      </p:sp>
      <p:sp>
        <p:nvSpPr>
          <p:cNvPr id="32" name="TextBox 31">
            <a:extLst>
              <a:ext uri="{FF2B5EF4-FFF2-40B4-BE49-F238E27FC236}">
                <a16:creationId xmlns:a16="http://schemas.microsoft.com/office/drawing/2014/main" id="{ABB66900-EC2D-CD87-1057-FDE4972BA531}"/>
              </a:ext>
            </a:extLst>
          </p:cNvPr>
          <p:cNvSpPr txBox="1"/>
          <p:nvPr/>
        </p:nvSpPr>
        <p:spPr>
          <a:xfrm>
            <a:off x="2714625" y="4743450"/>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3.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bé</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giống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1 111</a:t>
            </a:r>
          </a:p>
        </p:txBody>
      </p:sp>
      <p:sp>
        <p:nvSpPr>
          <p:cNvPr id="33" name="Rectangle: Rounded Corners 32">
            <a:extLst>
              <a:ext uri="{FF2B5EF4-FFF2-40B4-BE49-F238E27FC236}">
                <a16:creationId xmlns:a16="http://schemas.microsoft.com/office/drawing/2014/main" id="{BF44D6BC-B4ED-5785-F2BE-36D0195B79CE}"/>
              </a:ext>
            </a:extLst>
          </p:cNvPr>
          <p:cNvSpPr/>
          <p:nvPr/>
        </p:nvSpPr>
        <p:spPr>
          <a:xfrm>
            <a:off x="6981825" y="129540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1 111</a:t>
            </a:r>
          </a:p>
        </p:txBody>
      </p:sp>
      <p:sp>
        <p:nvSpPr>
          <p:cNvPr id="34" name="TextBox 33">
            <a:extLst>
              <a:ext uri="{FF2B5EF4-FFF2-40B4-BE49-F238E27FC236}">
                <a16:creationId xmlns:a16="http://schemas.microsoft.com/office/drawing/2014/main" id="{85CE01C9-91A9-9E3C-0815-B6942E902394}"/>
              </a:ext>
            </a:extLst>
          </p:cNvPr>
          <p:cNvSpPr txBox="1"/>
          <p:nvPr/>
        </p:nvSpPr>
        <p:spPr>
          <a:xfrm>
            <a:off x="2676525" y="5362575"/>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4.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lớn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khác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9 876</a:t>
            </a:r>
          </a:p>
        </p:txBody>
      </p:sp>
      <p:sp>
        <p:nvSpPr>
          <p:cNvPr id="35" name="Rectangle: Rounded Corners 34">
            <a:extLst>
              <a:ext uri="{FF2B5EF4-FFF2-40B4-BE49-F238E27FC236}">
                <a16:creationId xmlns:a16="http://schemas.microsoft.com/office/drawing/2014/main" id="{712633C5-E65C-37BB-CE10-195C1664F653}"/>
              </a:ext>
            </a:extLst>
          </p:cNvPr>
          <p:cNvSpPr/>
          <p:nvPr/>
        </p:nvSpPr>
        <p:spPr>
          <a:xfrm>
            <a:off x="6105525"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9 876</a:t>
            </a:r>
          </a:p>
        </p:txBody>
      </p:sp>
      <p:sp>
        <p:nvSpPr>
          <p:cNvPr id="36" name="TextBox 35">
            <a:extLst>
              <a:ext uri="{FF2B5EF4-FFF2-40B4-BE49-F238E27FC236}">
                <a16:creationId xmlns:a16="http://schemas.microsoft.com/office/drawing/2014/main" id="{2B5B8745-1D0C-A0A8-AD49-428627E9832D}"/>
              </a:ext>
            </a:extLst>
          </p:cNvPr>
          <p:cNvSpPr txBox="1"/>
          <p:nvPr/>
        </p:nvSpPr>
        <p:spPr>
          <a:xfrm>
            <a:off x="2695575" y="6000750"/>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5.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lớn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9 999</a:t>
            </a:r>
          </a:p>
        </p:txBody>
      </p:sp>
      <p:sp>
        <p:nvSpPr>
          <p:cNvPr id="37" name="Rectangle: Rounded Corners 36">
            <a:extLst>
              <a:ext uri="{FF2B5EF4-FFF2-40B4-BE49-F238E27FC236}">
                <a16:creationId xmlns:a16="http://schemas.microsoft.com/office/drawing/2014/main" id="{30BA396F-91D5-C3E6-1342-750A12A0FBFC}"/>
              </a:ext>
            </a:extLst>
          </p:cNvPr>
          <p:cNvSpPr/>
          <p:nvPr/>
        </p:nvSpPr>
        <p:spPr>
          <a:xfrm>
            <a:off x="7943850" y="22288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9 999</a:t>
            </a:r>
          </a:p>
        </p:txBody>
      </p:sp>
      <p:grpSp>
        <p:nvGrpSpPr>
          <p:cNvPr id="38" name="Group 37">
            <a:extLst>
              <a:ext uri="{FF2B5EF4-FFF2-40B4-BE49-F238E27FC236}">
                <a16:creationId xmlns:a16="http://schemas.microsoft.com/office/drawing/2014/main" id="{27996513-4D35-FFBD-1E74-D30A24C9F32A}"/>
              </a:ext>
            </a:extLst>
          </p:cNvPr>
          <p:cNvGrpSpPr/>
          <p:nvPr/>
        </p:nvGrpSpPr>
        <p:grpSpPr>
          <a:xfrm>
            <a:off x="1518284" y="499470"/>
            <a:ext cx="1920241" cy="753038"/>
            <a:chOff x="809897" y="544762"/>
            <a:chExt cx="11242615" cy="1045958"/>
          </a:xfrm>
        </p:grpSpPr>
        <p:sp>
          <p:nvSpPr>
            <p:cNvPr id="39" name="Rectangle: Rounded Corners 16">
              <a:extLst>
                <a:ext uri="{FF2B5EF4-FFF2-40B4-BE49-F238E27FC236}">
                  <a16:creationId xmlns:a16="http://schemas.microsoft.com/office/drawing/2014/main" id="{77AC9591-9243-481A-17D1-D4B4C895355C}"/>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0" name="TextBox 39">
              <a:extLst>
                <a:ext uri="{FF2B5EF4-FFF2-40B4-BE49-F238E27FC236}">
                  <a16:creationId xmlns:a16="http://schemas.microsoft.com/office/drawing/2014/main" id="{F123F7BE-CD2B-A039-CD8A-1704C1722452}"/>
                </a:ext>
              </a:extLst>
            </p:cNvPr>
            <p:cNvSpPr txBox="1"/>
            <p:nvPr/>
          </p:nvSpPr>
          <p:spPr>
            <a:xfrm>
              <a:off x="1314842" y="622162"/>
              <a:ext cx="10737670" cy="949047"/>
            </a:xfrm>
            <a:prstGeom prst="rect">
              <a:avLst/>
            </a:prstGeom>
            <a:noFill/>
          </p:spPr>
          <p:txBody>
            <a:bodyPr wrap="square" rtlCol="0">
              <a:spAutoFit/>
            </a:bodyPr>
            <a:lstStyle/>
            <a:p>
              <a:pPr algn="just">
                <a:lnSpc>
                  <a:spcPct val="80000"/>
                </a:lnSpc>
              </a:pPr>
              <a:r>
                <a:rPr lang="en-US" sz="4800" b="1" dirty="0">
                  <a:latin typeface="Cambria" panose="02040503050406030204" pitchFamily="18" charset="0"/>
                  <a:ea typeface="Cambria" panose="02040503050406030204" pitchFamily="18" charset="0"/>
                </a:rPr>
                <a:t>SỐ</a:t>
              </a:r>
            </a:p>
          </p:txBody>
        </p:sp>
      </p:grpSp>
      <p:sp>
        <p:nvSpPr>
          <p:cNvPr id="41" name="Oval 40">
            <a:extLst>
              <a:ext uri="{FF2B5EF4-FFF2-40B4-BE49-F238E27FC236}">
                <a16:creationId xmlns:a16="http://schemas.microsoft.com/office/drawing/2014/main" id="{C5115530-CF03-714A-B303-C9CBCAD44FAC}"/>
              </a:ext>
            </a:extLst>
          </p:cNvPr>
          <p:cNvSpPr/>
          <p:nvPr/>
        </p:nvSpPr>
        <p:spPr>
          <a:xfrm>
            <a:off x="563215" y="499470"/>
            <a:ext cx="833718" cy="75303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144348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barn(inVertical)">
                                      <p:cBhvr>
                                        <p:cTn id="42" dur="5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barn(inVertical)">
                                      <p:cBhvr>
                                        <p:cTn id="52" dur="500"/>
                                        <p:tgtEl>
                                          <p:spTgt spid="3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barn(inVertical)">
                                      <p:cBhvr>
                                        <p:cTn id="62" dur="500"/>
                                        <p:tgtEl>
                                          <p:spTgt spid="3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animBg="1"/>
      <p:bldP spid="33" grpId="0" animBg="1"/>
      <p:bldP spid="35" grpId="0" animBg="1"/>
      <p:bldP spid="3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415</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#9Slide07 HoneyCream</vt:lpstr>
      <vt:lpstr>Arial</vt:lpstr>
      <vt:lpstr>Calibri</vt:lpstr>
      <vt:lpstr>Calibri Light</vt:lpstr>
      <vt:lpstr>Cambria</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14</cp:revision>
  <dcterms:created xsi:type="dcterms:W3CDTF">2024-01-14T12:34:09Z</dcterms:created>
  <dcterms:modified xsi:type="dcterms:W3CDTF">2026-01-19T06:52:57Z</dcterms:modified>
</cp:coreProperties>
</file>